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FFE98B"/>
    <a:srgbClr val="FFD41D"/>
    <a:srgbClr val="FFE05D"/>
    <a:srgbClr val="FFEDA3"/>
    <a:srgbClr val="FFEA93"/>
    <a:srgbClr val="FFDE53"/>
    <a:srgbClr val="FFD319"/>
    <a:srgbClr val="FFFFFF"/>
    <a:srgbClr val="FFE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6" d="100"/>
          <a:sy n="106" d="100"/>
        </p:scale>
        <p:origin x="2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826925"/>
            <a:ext cx="7622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조 </a:t>
            </a:r>
            <a:r>
              <a:rPr lang="ko-KR" altLang="en-US" sz="2000" b="1" spc="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아이솔루션</a:t>
            </a:r>
            <a:endParaRPr lang="en-US" altLang="ko-KR" sz="2000" b="1" spc="300" dirty="0">
              <a:latin typeface="+mn-ea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endParaRPr lang="ko-KR" altLang="en-US" sz="4800" b="1" spc="300" dirty="0">
              <a:solidFill>
                <a:srgbClr val="FFC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45BCD-BE25-48D1-9064-F17CF515BC52}"/>
              </a:ext>
            </a:extLst>
          </p:cNvPr>
          <p:cNvSpPr txBox="1"/>
          <p:nvPr/>
        </p:nvSpPr>
        <p:spPr>
          <a:xfrm>
            <a:off x="4429626" y="5725039"/>
            <a:ext cx="333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조원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김민성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윤상하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이혜정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최지현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6338" y="3216113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애플리케이션 배포</a:t>
            </a:r>
            <a:endParaRPr lang="en-US" altLang="ko-KR" b="1" spc="300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A7A00-79FE-4875-9120-28DFF5C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28" y="3739885"/>
            <a:ext cx="4851016" cy="13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버전 설정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E6736-CCE6-74BC-CD00-0774CEB26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6566"/>
            <a:ext cx="6479327" cy="342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DDC35-252D-22C9-F8FD-D37FE4EEE572}"/>
              </a:ext>
            </a:extLst>
          </p:cNvPr>
          <p:cNvSpPr txBox="1"/>
          <p:nvPr/>
        </p:nvSpPr>
        <p:spPr>
          <a:xfrm>
            <a:off x="8215056" y="3153431"/>
            <a:ext cx="397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</a:t>
            </a:r>
            <a:r>
              <a:rPr lang="ko-KR" altLang="en-US" sz="3200" dirty="0"/>
              <a:t> </a:t>
            </a:r>
            <a:r>
              <a:rPr lang="en-US" altLang="ko-KR" sz="3200" dirty="0"/>
              <a:t>4.0.0</a:t>
            </a:r>
          </a:p>
          <a:p>
            <a:r>
              <a:rPr lang="en-US" sz="3200" dirty="0"/>
              <a:t>Java-</a:t>
            </a:r>
            <a:r>
              <a:rPr lang="en-US" sz="3200" dirty="0" err="1"/>
              <a:t>jdak</a:t>
            </a:r>
            <a:r>
              <a:rPr lang="en-US" sz="3200" dirty="0"/>
              <a:t> 1.8</a:t>
            </a:r>
          </a:p>
        </p:txBody>
      </p:sp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버전 설정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C79B4-9CDD-DC48-F88D-93E5EC4D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7" y="2372452"/>
            <a:ext cx="9680266" cy="21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LOMBOK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F8B44-BE50-0E21-4617-1D58020A8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60" y="2202562"/>
            <a:ext cx="9456479" cy="24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DATASOURCE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178A0-76F6-658B-012D-2D76EAE1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2" y="2764196"/>
            <a:ext cx="9394436" cy="13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 err="1">
                <a:solidFill>
                  <a:srgbClr val="5D5757"/>
                </a:solidFill>
                <a:latin typeface="+mn-ea"/>
              </a:rPr>
              <a:t>톰캣</a:t>
            </a:r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8EFD6-31E2-8742-6A71-E35A7EF5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3" y="2296095"/>
            <a:ext cx="9210373" cy="22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Chapter.6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 err="1">
                <a:solidFill>
                  <a:srgbClr val="5D5757"/>
                </a:solidFill>
                <a:latin typeface="+mn-ea"/>
              </a:rPr>
              <a:t>이미지업로드</a:t>
            </a:r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B439B-5FE4-EA13-B35D-500DF91F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9" y="1952096"/>
            <a:ext cx="4703542" cy="40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Chapter.7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메일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47BFA-90C8-1FE6-90DA-4FEF21B4A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76284"/>
            <a:ext cx="6075763" cy="1739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579870-0F92-ED4D-C61A-2C6528A6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3800000"/>
            <a:ext cx="7026908" cy="17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Chapter.8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APPLICATION.YML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BE9F0-8C73-93B2-7B3D-03DE0DF9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54" y="1641133"/>
            <a:ext cx="5104892" cy="42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57</Words>
  <Application>Microsoft Office PowerPoint</Application>
  <PresentationFormat>와이드스크린</PresentationFormat>
  <Paragraphs>24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이 혜정</cp:lastModifiedBy>
  <cp:revision>179</cp:revision>
  <dcterms:created xsi:type="dcterms:W3CDTF">2021-03-21T06:59:50Z</dcterms:created>
  <dcterms:modified xsi:type="dcterms:W3CDTF">2023-01-06T09:09:34Z</dcterms:modified>
</cp:coreProperties>
</file>