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269" r:id="rId3"/>
    <p:sldId id="270" r:id="rId4"/>
    <p:sldId id="272" r:id="rId5"/>
    <p:sldId id="273" r:id="rId6"/>
    <p:sldId id="274" r:id="rId7"/>
    <p:sldId id="275" r:id="rId8"/>
    <p:sldId id="278" r:id="rId9"/>
    <p:sldId id="279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8" autoAdjust="0"/>
    <p:restoredTop sz="93817" autoAdjust="0"/>
  </p:normalViewPr>
  <p:slideViewPr>
    <p:cSldViewPr snapToGrid="0">
      <p:cViewPr varScale="1">
        <p:scale>
          <a:sx n="106" d="100"/>
          <a:sy n="106" d="100"/>
        </p:scale>
        <p:origin x="468" y="6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81FA150-F7C8-4462-BF3E-DB83E0EBA7BD}" type="datetime1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3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5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8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8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7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8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45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8" y="1826925"/>
            <a:ext cx="76223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2000" b="1" spc="300" dirty="0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조 </a:t>
            </a:r>
            <a:r>
              <a:rPr lang="ko-KR" altLang="en-US" sz="2000" b="1" spc="300" dirty="0" err="1">
                <a:solidFill>
                  <a:schemeClr val="bg2">
                    <a:lumMod val="50000"/>
                  </a:schemeClr>
                </a:solidFill>
                <a:latin typeface="+mn-ea"/>
                <a:cs typeface="함초롬바탕" panose="02030604000101010101" pitchFamily="18" charset="-127"/>
              </a:rPr>
              <a:t>아이솔루션</a:t>
            </a:r>
            <a:endParaRPr lang="en-US" altLang="ko-KR" sz="2000" b="1" spc="300" dirty="0">
              <a:latin typeface="+mn-ea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4800" b="1" spc="300" dirty="0" err="1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퍼피하우스</a:t>
            </a:r>
            <a:endParaRPr lang="ko-KR" altLang="en-US" sz="4800" b="1" spc="300" dirty="0">
              <a:solidFill>
                <a:srgbClr val="FFC00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9528FA-14D7-41A9-B292-68BC1E11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16" y="3984576"/>
            <a:ext cx="4851016" cy="1384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45BCD-BE25-48D1-9064-F17CF515BC52}"/>
              </a:ext>
            </a:extLst>
          </p:cNvPr>
          <p:cNvSpPr txBox="1"/>
          <p:nvPr/>
        </p:nvSpPr>
        <p:spPr>
          <a:xfrm>
            <a:off x="4404402" y="5676428"/>
            <a:ext cx="338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조원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: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김민성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윤상하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이혜정</a:t>
            </a:r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, </a:t>
            </a:r>
            <a:r>
              <a:rPr lang="ko-KR" altLang="en-US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604000101010101" pitchFamily="18" charset="-127"/>
              </a:rPr>
              <a:t>최지현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61560" y="3216113"/>
            <a:ext cx="246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spc="300">
                <a:solidFill>
                  <a:schemeClr val="bg2">
                    <a:lumMod val="50000"/>
                  </a:schemeClr>
                </a:solidFill>
                <a:latin typeface="+mn-ea"/>
                <a:cs typeface="함초롬바탕"/>
              </a:rPr>
              <a:t>애플리케이션 설계</a:t>
            </a:r>
          </a:p>
        </p:txBody>
      </p:sp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UserRepository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2927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rgbClr val="5D5757"/>
                          </a:solidFill>
                          <a:latin typeface="+mn-ea"/>
                        </a:rPr>
                        <a:t>UserRepository</a:t>
                      </a:r>
                      <a:endParaRPr lang="en-US" altLang="ko-KR" sz="1100" b="1" u="none" strike="noStrike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com.cos.puppyHouse.repository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JpaRepository&lt;Users, 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java.util.Optional;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org.springframework.data.jpa.repository.JpaRepository;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org.springframework.data.jpa.repository.Modifying;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org.springframework.data.jpa.repository.Query;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JPA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를 상속받아 다양한 메소드를 사용하거나 만들 수 있다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  <a:endParaRPr lang="en-US" altLang="ko-KR" sz="1100" kern="1200" baseline="0">
                        <a:solidFill>
                          <a:schemeClr val="dk1"/>
                        </a:solidFill>
                        <a:effectLst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//@Interface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UserRepository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83733"/>
          <a:ext cx="10242268" cy="206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6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findByUserid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 userId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Optional&lt;Users&gt;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아이디로 회원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findByUsernameAndPhone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username, String phone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Optional&lt;Users&gt;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성명과 전화번호로 회원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findByEmail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email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Optional&lt;Users&gt;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이메일로 회원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countByUserid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id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아이디로 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4057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com.cos.puppyHouse.model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76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java.sql.Timestamp;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java.util.List;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org.hibernate.annotations.CreationTimestamp;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com.fasterxml.jackson.annotation.JsonIgnore;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com.fasterxml.jackson.annotation.JsonManagedReference;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lombok.AllArgsConstructor;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lombok.Getter;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lombok.NoArgsConstructor;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lombok.Setter;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javax.persistence.CascadeType;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javax.persistence.Column;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javax.persistence.Entity;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javax.persistence.EnumType;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javax.persistence.Enumerated;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javax.persistence.FetchType;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javax.persistence.GeneratedValue;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javax.persistence.GenerationType;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javax.persistence.Id;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javax.persistence.OneToMany;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javax.persistence.SequenceGenerator;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javax.persistence.Table;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7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회원의 정보를 저장하기 위한 객체를 정의한 클래스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. </a:t>
                      </a: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회원정보를 전달할 때 한 회원의 정보가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 </a:t>
                      </a: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클래스 타입의 객체에 담겨지며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 DB</a:t>
                      </a: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테이블에 한 개의 레코드가 된다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.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7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@Table, @SequenceGenerator, @Getter, @Setter, @NoArgsConstructor, @AllArgsConstructor, @Entity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 - class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62799"/>
          <a:ext cx="9933074" cy="4725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고유번호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아이디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userpassword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비밀번호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username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성명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phone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전화번호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이메일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addr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주소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addrdetail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상세주소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roles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RoleType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권한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createDate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Timestamp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회원가입일자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UserController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2927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org.springframework.beans.factory.annotation.Autowired;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org.springframework.stereotype.Controller;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org.springframework.ui.Model;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org.springframework.web.bind.annotation.GetMapping;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org.springframework.web.bind.annotation.PathVariable;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org.springframework.web.bind.annotation.ResponseBody;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</a:t>
                      </a:r>
                      <a:r>
                        <a:rPr lang="ko-KR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클라이언트의 요청을 받고 적절한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경로로 정보를 전달하며 클라이언트로 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view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를 전송한다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@Controller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UserController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5726" y="1824475"/>
          <a:ext cx="10077836" cy="296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2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1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loginForm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joinForm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updateForm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 수정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findUserIdForm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findUserPasswordForm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mailCheck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@ResponseBody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 인증 시 인증코드 발송하는 서비스로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UserApiController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3707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UserApiController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com.cos.puppyHouse.controller.api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org.springframework.beans.factory.annotation.Autowired;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org.springframework.http.HttpStatus;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org.springframework.security.authentication.AuthenticationManager;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org.springframework.security.authentication.UsernamePasswordAuthenticationToken;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org.springframework.security.core.Authentication;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org.springframework.security.core.context.SecurityContextHolder;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org.springframework.web.bind.annotation.PathVariable;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org.springframework.web.bind.annotation.PostMapping;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org.springframework.web.bind.annotation.PutMapping;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org.springframework.web.bind.annotation.RequestBody;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org.springframework.web.bind.annotation.RestController;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클라이언트 입력 데이터를 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Service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로 전달하여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</a:t>
                      </a:r>
                      <a:r>
                        <a:rPr lang="ko-KR" altLang="en-US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처리 후 성공여부를 리턴한다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@RestController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UserController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83733"/>
          <a:ext cx="10236618" cy="2946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6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save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update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@PutMapping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회워정보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시 가입된 이메일 확인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resetUserPassword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@PutMapping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idCheck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 시 아이디 중복검사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UserService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3202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UserApiController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com.cos.puppyHouse.controller.api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org.springframework.beans.factory.annotation.Autowired;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org.springframework.security.crypto.bcrypt.BCryptPasswordEncoder;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org.springframework.stereotype.Service;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org.springframework.transaction.annotation.Transactional;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com.cos.puppyHouse.model.RoleType;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com.cos.puppyHouse.model.Users;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com.cos.puppyHouse.repository.UserRepository;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 UserApiController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가 전달해 준 정보</a:t>
                      </a:r>
                      <a:r>
                        <a:rPr lang="ko-KR" altLang="en-US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를 요청에 따라 처리한다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@Service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2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UserService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83733"/>
          <a:ext cx="10229026" cy="3508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joinUser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회원정보를 저장하여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updateUser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회원정보를 영속화하여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저장해 정보수정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username, String phone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 성명과 전화번호로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회원정보를 찾아 리턴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email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 이메일로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회원정보를 찾아 리턴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resetUserPassword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회원정보를 영속화하여 저장해 회원 비밀번호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oneUser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회원정보로 한명의 회원정보만 리턴 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idCheck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id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아이디의 중복을 확인하여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결과 리턴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1156</Words>
  <Application>Microsoft Office PowerPoint</Application>
  <PresentationFormat>와이드스크린</PresentationFormat>
  <Paragraphs>366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이 혜정</cp:lastModifiedBy>
  <cp:revision>209</cp:revision>
  <dcterms:created xsi:type="dcterms:W3CDTF">2021-03-21T06:59:50Z</dcterms:created>
  <dcterms:modified xsi:type="dcterms:W3CDTF">2023-01-06T09:08:26Z</dcterms:modified>
  <cp:version/>
</cp:coreProperties>
</file>