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5" r:id="rId3"/>
    <p:sldId id="269" r:id="rId4"/>
    <p:sldId id="283" r:id="rId5"/>
    <p:sldId id="284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FFE98B"/>
    <a:srgbClr val="FFD41D"/>
    <a:srgbClr val="FFE05D"/>
    <a:srgbClr val="FFEDA3"/>
    <a:srgbClr val="FFEA93"/>
    <a:srgbClr val="FFDE53"/>
    <a:srgbClr val="FFD319"/>
    <a:srgbClr val="FFFFFF"/>
    <a:srgbClr val="FFE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6" d="100"/>
          <a:sy n="106" d="100"/>
        </p:scale>
        <p:origin x="2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638711"/>
            <a:ext cx="7622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조 </a:t>
            </a:r>
            <a:r>
              <a:rPr lang="ko-KR" altLang="en-US" sz="2000" b="1" spc="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아이솔루션</a:t>
            </a:r>
            <a:endParaRPr lang="en-US" altLang="ko-KR" sz="2000" b="1" spc="300" dirty="0">
              <a:solidFill>
                <a:schemeClr val="bg2">
                  <a:lumMod val="50000"/>
                </a:schemeClr>
              </a:solidFill>
              <a:latin typeface="+mn-ea"/>
              <a:cs typeface="함초롬바탕" panose="02030604000101010101" pitchFamily="18" charset="-127"/>
            </a:endParaRPr>
          </a:p>
          <a:p>
            <a:pPr algn="ctr"/>
            <a:endParaRPr lang="en-US" altLang="ko-KR" sz="2000" b="1" spc="300" dirty="0">
              <a:latin typeface="+mn-ea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 어플리케이션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45BCD-BE25-48D1-9064-F17CF515BC52}"/>
              </a:ext>
            </a:extLst>
          </p:cNvPr>
          <p:cNvSpPr txBox="1"/>
          <p:nvPr/>
        </p:nvSpPr>
        <p:spPr>
          <a:xfrm>
            <a:off x="4453689" y="5725039"/>
            <a:ext cx="328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조원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김민성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윤상하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이혜정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최지현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0293" y="321611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테스트 수행</a:t>
            </a:r>
            <a:endParaRPr lang="en-US" altLang="ko-KR" b="1" spc="300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84339C-8AA0-4B30-98A1-29392DA745B5}"/>
              </a:ext>
            </a:extLst>
          </p:cNvPr>
          <p:cNvSpPr/>
          <p:nvPr/>
        </p:nvSpPr>
        <p:spPr>
          <a:xfrm flipH="1">
            <a:off x="4852665" y="2003058"/>
            <a:ext cx="60955" cy="279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D72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654E3-EBD7-4AD0-9E41-F46E089DA9F7}"/>
              </a:ext>
            </a:extLst>
          </p:cNvPr>
          <p:cNvSpPr txBox="1"/>
          <p:nvPr/>
        </p:nvSpPr>
        <p:spPr>
          <a:xfrm>
            <a:off x="2543175" y="1874520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5D5757"/>
                </a:solidFill>
                <a:latin typeface="+mn-ea"/>
              </a:rPr>
              <a:t>INDEX</a:t>
            </a:r>
            <a:endParaRPr lang="ko-KR" altLang="en-US" sz="48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C29C12-E5D4-422F-99D1-609EB3A9EA4B}"/>
              </a:ext>
            </a:extLst>
          </p:cNvPr>
          <p:cNvSpPr/>
          <p:nvPr/>
        </p:nvSpPr>
        <p:spPr>
          <a:xfrm>
            <a:off x="4806311" y="2639456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9FEA-87BD-493C-A5DF-4590499B3823}"/>
              </a:ext>
            </a:extLst>
          </p:cNvPr>
          <p:cNvSpPr txBox="1"/>
          <p:nvPr/>
        </p:nvSpPr>
        <p:spPr>
          <a:xfrm>
            <a:off x="5354954" y="2413109"/>
            <a:ext cx="51352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01. 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테스트 수행 시험 결과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CE9C5E-1F75-4DFD-9D5A-46D8025945F3}"/>
              </a:ext>
            </a:extLst>
          </p:cNvPr>
          <p:cNvSpPr/>
          <p:nvPr/>
        </p:nvSpPr>
        <p:spPr>
          <a:xfrm>
            <a:off x="4817094" y="4376884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10F67-8D59-4552-B899-50F7ECAF47CD}"/>
              </a:ext>
            </a:extLst>
          </p:cNvPr>
          <p:cNvSpPr txBox="1"/>
          <p:nvPr/>
        </p:nvSpPr>
        <p:spPr>
          <a:xfrm>
            <a:off x="5354954" y="3281822"/>
            <a:ext cx="42557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02. 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테스트 결함 내용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06CE7-302E-424D-9B0B-A161E9D88A81}"/>
              </a:ext>
            </a:extLst>
          </p:cNvPr>
          <p:cNvSpPr txBox="1"/>
          <p:nvPr/>
        </p:nvSpPr>
        <p:spPr>
          <a:xfrm>
            <a:off x="5354954" y="4148836"/>
            <a:ext cx="43478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03.</a:t>
            </a:r>
            <a:r>
              <a:rPr lang="ko-KR" altLang="en-US" sz="3200" b="1" dirty="0">
                <a:solidFill>
                  <a:srgbClr val="5D5757"/>
                </a:solidFill>
                <a:latin typeface="+mn-ea"/>
              </a:rPr>
              <a:t> 테스트 결함 조치</a:t>
            </a:r>
            <a:endParaRPr lang="ko-KR" altLang="en-US" sz="22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D2C94-6B29-4948-A948-99067B5B082F}"/>
              </a:ext>
            </a:extLst>
          </p:cNvPr>
          <p:cNvSpPr/>
          <p:nvPr/>
        </p:nvSpPr>
        <p:spPr>
          <a:xfrm>
            <a:off x="1" y="0"/>
            <a:ext cx="1068705" cy="685800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C29C12-E5D4-422F-99D1-609EB3A9EA4B}"/>
              </a:ext>
            </a:extLst>
          </p:cNvPr>
          <p:cNvSpPr/>
          <p:nvPr/>
        </p:nvSpPr>
        <p:spPr>
          <a:xfrm>
            <a:off x="4817093" y="3508170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수행 시험 결과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19028"/>
              </p:ext>
            </p:extLst>
          </p:nvPr>
        </p:nvGraphicFramePr>
        <p:xfrm>
          <a:off x="1323975" y="1552952"/>
          <a:ext cx="9369424" cy="510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486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895848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4650291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506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결과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41382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 내용</a:t>
                      </a:r>
                      <a:r>
                        <a:rPr lang="ko-KR" altLang="en-US" sz="11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입력</a:t>
                      </a:r>
                      <a:r>
                        <a:rPr lang="ko-KR" altLang="en-US" sz="11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하고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유저 구분해서 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30648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아이디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예약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예약 날짜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애견 종류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선생님 선택 후 예약하기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5487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고객센터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공지사항 등록 및 수정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23484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3395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마이페이지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57691"/>
                  </a:ext>
                </a:extLst>
              </a:tr>
              <a:tr h="413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예약 내역 확인 </a:t>
                      </a:r>
                      <a:r>
                        <a:rPr lang="en-US" altLang="ko-KR" sz="1100" u="none" strike="noStrike" dirty="0">
                          <a:effectLst/>
                        </a:rPr>
                        <a:t>&amp;</a:t>
                      </a:r>
                      <a:r>
                        <a:rPr lang="en-US" altLang="ko-KR" sz="11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예약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PASS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3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결함 내용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0652"/>
              </p:ext>
            </p:extLst>
          </p:nvPr>
        </p:nvGraphicFramePr>
        <p:xfrm>
          <a:off x="1323975" y="1552952"/>
          <a:ext cx="9369425" cy="43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2290853">
                  <a:extLst>
                    <a:ext uri="{9D8B030D-6E8A-4147-A177-3AD203B41FA5}">
                      <a16:colId xmlns:a16="http://schemas.microsoft.com/office/drawing/2014/main" val="2789822368"/>
                    </a:ext>
                  </a:extLst>
                </a:gridCol>
                <a:gridCol w="1557247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425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실시한 날짜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결함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7322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2022.12.15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DB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없어도</a:t>
                      </a:r>
                      <a:endParaRPr lang="en-US" altLang="ko-KR" sz="1100" b="0" i="0" u="none" strike="noStrike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기입하고 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2022.12.19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일부 유효성이 맞지 않는데도</a:t>
                      </a:r>
                      <a:endParaRPr lang="en-US" altLang="ko-K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성공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번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90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없이도</a:t>
                      </a:r>
                      <a:endParaRPr lang="en-US" altLang="ko-KR" sz="1100" b="0" i="0" u="none" strike="noStrike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게시글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2023.01.02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이미지 업로드 시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업로드 실패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D5757"/>
                </a:solidFill>
                <a:latin typeface="+mn-ea"/>
              </a:rPr>
              <a:t>테스트 결함 조치</a:t>
            </a:r>
            <a:endParaRPr lang="ko-KR" altLang="en-US" sz="2000" b="1" dirty="0">
              <a:solidFill>
                <a:srgbClr val="5D5757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63165"/>
              </p:ext>
            </p:extLst>
          </p:nvPr>
        </p:nvGraphicFramePr>
        <p:xfrm>
          <a:off x="1323975" y="1552952"/>
          <a:ext cx="9483724" cy="440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250">
                  <a:extLst>
                    <a:ext uri="{9D8B030D-6E8A-4147-A177-3AD203B41FA5}">
                      <a16:colId xmlns:a16="http://schemas.microsoft.com/office/drawing/2014/main" val="1929334160"/>
                    </a:ext>
                  </a:extLst>
                </a:gridCol>
                <a:gridCol w="1808935">
                  <a:extLst>
                    <a:ext uri="{9D8B030D-6E8A-4147-A177-3AD203B41FA5}">
                      <a16:colId xmlns:a16="http://schemas.microsoft.com/office/drawing/2014/main" val="2047185024"/>
                    </a:ext>
                  </a:extLst>
                </a:gridCol>
                <a:gridCol w="4362929">
                  <a:extLst>
                    <a:ext uri="{9D8B030D-6E8A-4147-A177-3AD203B41FA5}">
                      <a16:colId xmlns:a16="http://schemas.microsoft.com/office/drawing/2014/main" val="3404145298"/>
                    </a:ext>
                  </a:extLst>
                </a:gridCol>
                <a:gridCol w="2120610">
                  <a:extLst>
                    <a:ext uri="{9D8B030D-6E8A-4147-A177-3AD203B41FA5}">
                      <a16:colId xmlns:a16="http://schemas.microsoft.com/office/drawing/2014/main" val="2435953756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시나리오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테스트 케이스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조치 결과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8828"/>
                  </a:ext>
                </a:extLst>
              </a:tr>
              <a:tr h="7322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아이디 </a:t>
                      </a:r>
                      <a:r>
                        <a:rPr lang="en-US" altLang="ko-K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입력후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00001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회원가입 기입하고 가입하기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1713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가입된 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60155"/>
                  </a:ext>
                </a:extLst>
              </a:tr>
              <a:tr h="90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된 아이디로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6816"/>
                  </a:ext>
                </a:extLst>
              </a:tr>
              <a:tr h="73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애견수첩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애견 정보 등록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관리 기록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7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A7A00-79FE-4875-9120-28DFF5C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28" y="3739885"/>
            <a:ext cx="4851016" cy="13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277</Words>
  <Application>Microsoft Office PowerPoint</Application>
  <PresentationFormat>와이드스크린</PresentationFormat>
  <Paragraphs>103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이 혜정</cp:lastModifiedBy>
  <cp:revision>196</cp:revision>
  <dcterms:created xsi:type="dcterms:W3CDTF">2021-03-21T06:59:50Z</dcterms:created>
  <dcterms:modified xsi:type="dcterms:W3CDTF">2023-01-06T09:08:48Z</dcterms:modified>
</cp:coreProperties>
</file>