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074f08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074f08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074f08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074f08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074f08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074f08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074f08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074f08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65000">
              <a:srgbClr val="FD8A86">
                <a:alpha val="54509"/>
              </a:srgbClr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476544"/>
            <a:ext cx="8520600" cy="8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4A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Patient Portal</a:t>
            </a:r>
            <a:endParaRPr b="1">
              <a:solidFill>
                <a:srgbClr val="FE4A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5500" y="4546500"/>
            <a:ext cx="85206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TheSquad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Joshua Mackey, Joshua Miller, Minseon Joo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772" y="911323"/>
            <a:ext cx="1166452" cy="1346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082676" y="3238237"/>
            <a:ext cx="2744400" cy="1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Patient data storage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Able to send patient form to doctors office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Access to doctors who accepts patient’s insurance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Patient’s medical history analysis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1065450" y="229048"/>
            <a:ext cx="53550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4A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the Patient portal works</a:t>
            </a:r>
            <a:endParaRPr b="1">
              <a:solidFill>
                <a:srgbClr val="FE4A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975"/>
            <a:ext cx="583223" cy="67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77975"/>
            <a:ext cx="2498025" cy="171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8318" y="1972415"/>
            <a:ext cx="2179233" cy="6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034610" y="1279150"/>
            <a:ext cx="10287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4A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PATIENTS</a:t>
            </a:r>
            <a:endParaRPr b="1">
              <a:solidFill>
                <a:srgbClr val="FE4A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77124" y="1279150"/>
            <a:ext cx="19722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4A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DOCTORS OFFICES</a:t>
            </a:r>
            <a:endParaRPr b="1">
              <a:solidFill>
                <a:srgbClr val="FE4A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838775" y="1279150"/>
            <a:ext cx="17217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4A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MUNICIPALITIES</a:t>
            </a:r>
            <a:endParaRPr b="1">
              <a:solidFill>
                <a:srgbClr val="FE4A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13901" y="3238237"/>
            <a:ext cx="2659200" cy="1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Receive patient form electronically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Send patients prescription/copy of X-rays/patients data to portal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6420439" y="3238237"/>
            <a:ext cx="2498100" cy="1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Patients data analysis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Able to suggest helpful diet/treatment/service to patients via portal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6">
            <a:alphaModFix/>
          </a:blip>
          <a:srcRect b="36354" l="6823" r="5464" t="0"/>
          <a:stretch/>
        </p:blipFill>
        <p:spPr>
          <a:xfrm>
            <a:off x="3891130" y="1955003"/>
            <a:ext cx="1614675" cy="9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0778" y="1954990"/>
            <a:ext cx="538126" cy="97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4632" y="2293505"/>
            <a:ext cx="232277" cy="26816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2540110" y="1955000"/>
            <a:ext cx="903600" cy="673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D8A86">
              <a:alpha val="54619"/>
            </a:srgbClr>
          </a:solidFill>
          <a:ln cap="flat" cmpd="sng" w="9525">
            <a:solidFill>
              <a:srgbClr val="FD8A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447500" y="1955000"/>
            <a:ext cx="903600" cy="673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D8A86">
              <a:alpha val="54619"/>
            </a:srgbClr>
          </a:solidFill>
          <a:ln cap="flat" cmpd="sng" w="9525">
            <a:solidFill>
              <a:srgbClr val="FD8A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19575" y="2236602"/>
            <a:ext cx="321997" cy="3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9400" l="0" r="0" t="0"/>
          <a:stretch/>
        </p:blipFill>
        <p:spPr>
          <a:xfrm>
            <a:off x="1556775" y="1687200"/>
            <a:ext cx="1515200" cy="26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325" y="962650"/>
            <a:ext cx="2304900" cy="418084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4294967295" type="ctrTitle"/>
          </p:nvPr>
        </p:nvSpPr>
        <p:spPr>
          <a:xfrm>
            <a:off x="1065450" y="229050"/>
            <a:ext cx="58671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4A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Fill out patient form once for all</a:t>
            </a:r>
            <a:endParaRPr b="1">
              <a:solidFill>
                <a:srgbClr val="FE4A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3975"/>
            <a:ext cx="583223" cy="67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3350" y="2310575"/>
            <a:ext cx="2033825" cy="1255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3350" y="3616335"/>
            <a:ext cx="2041167" cy="123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41707" y="1002470"/>
            <a:ext cx="2004455" cy="124085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4062150" y="2388300"/>
            <a:ext cx="1019700" cy="95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D8A86">
              <a:alpha val="54619"/>
            </a:srgbClr>
          </a:solidFill>
          <a:ln cap="flat" cmpd="sng" w="9525">
            <a:solidFill>
              <a:srgbClr val="FE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ctrTitle"/>
          </p:nvPr>
        </p:nvSpPr>
        <p:spPr>
          <a:xfrm>
            <a:off x="1065450" y="229050"/>
            <a:ext cx="58671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4A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Analyze patients’ medical history</a:t>
            </a:r>
            <a:endParaRPr b="1">
              <a:solidFill>
                <a:srgbClr val="FE4A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975"/>
            <a:ext cx="583223" cy="67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325" y="962650"/>
            <a:ext cx="2304900" cy="418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5">
            <a:alphaModFix/>
          </a:blip>
          <a:srcRect b="90147" l="0" r="0" t="0"/>
          <a:stretch/>
        </p:blipFill>
        <p:spPr>
          <a:xfrm>
            <a:off x="1562280" y="1708525"/>
            <a:ext cx="1495725" cy="2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6">
            <a:alphaModFix/>
          </a:blip>
          <a:srcRect b="0" l="0" r="39562" t="0"/>
          <a:stretch/>
        </p:blipFill>
        <p:spPr>
          <a:xfrm>
            <a:off x="1706900" y="2436300"/>
            <a:ext cx="1206475" cy="12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4910925" y="1410775"/>
            <a:ext cx="38019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E4A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77%</a:t>
            </a: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patient’s doctors office visit was due to </a:t>
            </a: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sore</a:t>
            </a: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throat and cold symptoms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054050" y="3082350"/>
            <a:ext cx="3470700" cy="1556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E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054050" y="3086900"/>
            <a:ext cx="583200" cy="1556400"/>
          </a:xfrm>
          <a:prstGeom prst="rect">
            <a:avLst/>
          </a:prstGeom>
          <a:solidFill>
            <a:srgbClr val="FE4A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5690900" y="3140575"/>
            <a:ext cx="1571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4A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 Notification</a:t>
            </a:r>
            <a:endParaRPr>
              <a:solidFill>
                <a:srgbClr val="FE4A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825075" y="3559950"/>
            <a:ext cx="24153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Take vitamin C, use humidifier to prevent cold.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Mecklenburg County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521000" y="2276550"/>
            <a:ext cx="741600" cy="590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D8A86">
              <a:alpha val="54619"/>
            </a:srgbClr>
          </a:solidFill>
          <a:ln cap="flat" cmpd="sng" w="9525">
            <a:solidFill>
              <a:srgbClr val="FE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4294967295" type="ctrTitle"/>
          </p:nvPr>
        </p:nvSpPr>
        <p:spPr>
          <a:xfrm>
            <a:off x="1065450" y="229050"/>
            <a:ext cx="78261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4A5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your doctor regardless of insurance</a:t>
            </a:r>
            <a:endParaRPr b="1">
              <a:solidFill>
                <a:srgbClr val="FE4A5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975"/>
            <a:ext cx="583223" cy="67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325" y="962650"/>
            <a:ext cx="2304900" cy="418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5">
            <a:alphaModFix/>
          </a:blip>
          <a:srcRect b="11925" l="0" r="0" t="0"/>
          <a:stretch/>
        </p:blipFill>
        <p:spPr>
          <a:xfrm>
            <a:off x="1571225" y="1708525"/>
            <a:ext cx="1495725" cy="26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6225" y="1127050"/>
            <a:ext cx="5362974" cy="216658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3649625" y="3497575"/>
            <a:ext cx="51525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Patients fill out review with answers to specific questions</a:t>
            </a:r>
            <a:endParaRPr b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.e) Which insurance did your doctor accept?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A.Cigna B.United Health C. Blue Shield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D. Accepts patients with no insurance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649650" y="1198650"/>
            <a:ext cx="5071800" cy="2030700"/>
          </a:xfrm>
          <a:prstGeom prst="rect">
            <a:avLst/>
          </a:prstGeom>
          <a:noFill/>
          <a:ln cap="flat" cmpd="sng" w="28575">
            <a:solidFill>
              <a:srgbClr val="FE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