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handoutMasterIdLst>
    <p:handoutMasterId r:id="rId5"/>
  </p:handoutMasterIdLst>
  <p:sldIdLst>
    <p:sldId id="504" r:id="rId2"/>
    <p:sldId id="506" r:id="rId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435" autoAdjust="0"/>
    <p:restoredTop sz="94660"/>
  </p:normalViewPr>
  <p:slideViewPr>
    <p:cSldViewPr>
      <p:cViewPr varScale="1">
        <p:scale>
          <a:sx n="106" d="100"/>
          <a:sy n="106" d="100"/>
        </p:scale>
        <p:origin x="13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CC9CC0B-5309-4C36-AA4D-03B0F0382734}" type="datetimeFigureOut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EEDB45-9864-49A1-ABAD-D8F1933436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0542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8D4D0A5-6105-45A3-AF95-8A23B9D79724}" type="datetimeFigureOut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B182701-6175-494D-86DB-8619B7F5D6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6309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3E4A452-49A7-4AE5-B064-8149CD980105}" type="slidenum">
              <a:rPr lang="en-US" altLang="ko-KR">
                <a:latin typeface="Calibri" pitchFamily="34" charset="0"/>
              </a:rPr>
              <a:pPr eaLnBrk="1" hangingPunct="1"/>
              <a:t>1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68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3C09684-82E8-4088-83BC-020BBDF3400D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D6B540B-6DCB-49E7-B393-F69C5A4A79D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2743200" y="6408738"/>
            <a:ext cx="3987800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7406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141AE-DF2C-44E1-8E5E-977923382B24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03020-4D4B-49E2-BB8B-9728AB3427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37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46748-026F-4F57-84F0-342277672650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A2DB0-B54D-45F0-918C-249A7FADBD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3868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671C5-92D8-430B-852B-E257B2AF5840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B7EDDD-A353-41E0-807D-B51947F1B0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609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39A9BB43-C84E-4D35-BB18-80310B331937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08738"/>
            <a:ext cx="2616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814D70-A5B0-48B5-8736-9F78F229E5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79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33BFD68A-9F44-4154-B784-12285431FCF0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58F350-6030-493D-9409-EB33C03824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021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79A628AE-ADE7-43D5-BAFE-18108FD82CC7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FDB1E7-C40B-4B19-A6B8-5BC1202B35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898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28F30D96-D587-48C0-9D0C-1B7C6A3FF243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10458A-5EE3-4588-ABBD-566D3BEF3B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575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07F7BD11-6BC5-4AB0-B240-25E1F219823F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8083FB-149B-4D0A-B8A7-6885F56D79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308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E8F9A-09FC-4E47-9BA0-A0CD437D80F6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E62CB-8CD5-4500-A0CE-DBB63E4BDD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578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A2B1AE5E-A874-4270-B434-45C7BA17C9EB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EE240A-E0E2-4EB6-80F2-07E2AC49C9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54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BFE09D7-8348-413D-912C-EF7486A8A03D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5A35F-FDF3-4848-9EF5-66427DDF33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6259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3BD93F5C-5D62-4016-B36E-B20B678254E2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962400" y="6408738"/>
            <a:ext cx="2768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fld id="{F75624D3-E0FA-4AD3-89D7-2A8DC36097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42" r:id="rId7"/>
    <p:sldLayoutId id="2147483852" r:id="rId8"/>
    <p:sldLayoutId id="2147483853" r:id="rId9"/>
    <p:sldLayoutId id="2147483843" r:id="rId10"/>
    <p:sldLayoutId id="2147483844" r:id="rId11"/>
    <p:sldLayoutId id="2147483845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 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Program to add two integers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14400"/>
            <a:ext cx="8942136" cy="5814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05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1" descr="jhtp_02_IntroToApplications_Page_7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937605" cy="55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457200"/>
            <a:ext cx="762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  <a:ea typeface="+mj-ea"/>
                <a:cs typeface="+mj-cs"/>
              </a:rPr>
              <a:t>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  <a:ea typeface="+mj-ea"/>
                <a:cs typeface="+mj-cs"/>
              </a:rPr>
              <a:t>Program to add two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  <a:ea typeface="+mj-ea"/>
                <a:cs typeface="+mj-cs"/>
              </a:rPr>
              <a:t>integers  </a:t>
            </a:r>
            <a:r>
              <a:rPr lang="en-US" sz="2800" b="1" dirty="0" err="1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  <a:ea typeface="+mj-ea"/>
                <a:cs typeface="+mj-cs"/>
              </a:rPr>
              <a:t>Contd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  <a:ea typeface="+mj-ea"/>
                <a:cs typeface="+mj-cs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460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DeitelPowerPointTemplate</Template>
  <TotalTime>5383</TotalTime>
  <Words>8</Words>
  <Application>Microsoft Office PowerPoint</Application>
  <PresentationFormat>On-screen Show (4:3)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맑은 고딕</vt:lpstr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  Program to add two integers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Introduction to  Classes and Objects</dc:title>
  <dc:creator>paul</dc:creator>
  <cp:lastModifiedBy>Wondim</cp:lastModifiedBy>
  <cp:revision>89</cp:revision>
  <dcterms:created xsi:type="dcterms:W3CDTF">2009-05-06T19:13:02Z</dcterms:created>
  <dcterms:modified xsi:type="dcterms:W3CDTF">2018-10-05T22:09:48Z</dcterms:modified>
</cp:coreProperties>
</file>