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"/>
  </p:notesMasterIdLst>
  <p:handoutMasterIdLst>
    <p:handoutMasterId r:id="rId6"/>
  </p:handoutMasterIdLst>
  <p:sldIdLst>
    <p:sldId id="455" r:id="rId2"/>
    <p:sldId id="456" r:id="rId3"/>
    <p:sldId id="457" r:id="rId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7775" autoAdjust="0"/>
    <p:restoredTop sz="94660"/>
  </p:normalViewPr>
  <p:slideViewPr>
    <p:cSldViewPr>
      <p:cViewPr varScale="1">
        <p:scale>
          <a:sx n="106" d="100"/>
          <a:sy n="106" d="100"/>
        </p:scale>
        <p:origin x="130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175A7B51-6EFB-4A2D-AAAE-D0893BC61D1B}" type="datetimeFigureOut">
              <a:rPr lang="en-US"/>
              <a:pPr>
                <a:defRPr/>
              </a:pPr>
              <a:t>10/5/2018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8D60DF4-D91B-491D-BCE6-EAEB26A50B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29574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52F0D3-F2D1-42D1-8E10-B4105F3D3FA8}" type="datetimeFigureOut">
              <a:rPr lang="en-US"/>
              <a:pPr>
                <a:defRPr/>
              </a:pPr>
              <a:t>10/5/2018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9256D0D2-1D43-4CAD-BF9E-933B556038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07985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20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5760 w 5760"/>
                <a:gd name="T3" fmla="*/ 0 h 528"/>
                <a:gd name="T4" fmla="*/ 5760 w 5760"/>
                <a:gd name="T5" fmla="*/ 528 h 528"/>
                <a:gd name="T6" fmla="*/ 48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Action Button: Forward or Next 10">
            <a:hlinkClick r:id="" action="ppaction://hlinkshowjump?jump=nextslide" highlightClick="1"/>
          </p:cNvPr>
          <p:cNvSpPr/>
          <p:nvPr/>
        </p:nvSpPr>
        <p:spPr>
          <a:xfrm>
            <a:off x="8686800" y="152400"/>
            <a:ext cx="3048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34B72F6E-D4C9-48D1-88BF-34DE5BEF66BC}" type="datetime1">
              <a:rPr lang="en-US"/>
              <a:pPr>
                <a:defRPr/>
              </a:pPr>
              <a:t>10/5/2018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2C334C1-933B-4384-B5AF-087399C0BE6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2743200" y="6408738"/>
            <a:ext cx="3987800" cy="365125"/>
          </a:xfrm>
        </p:spPr>
        <p:txBody>
          <a:bodyPr/>
          <a:lstStyle>
            <a:lvl1pPr>
              <a:defRPr smtClean="0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64106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691EEC-4E0E-47C8-A120-458A89ACF1D9}" type="datetime1">
              <a:rPr lang="en-US"/>
              <a:pPr>
                <a:defRPr/>
              </a:pPr>
              <a:t>10/5/2018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936D76-BFC5-4CE1-BFBD-E99D6B939C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9516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B9BAA5-21A2-4B1E-94DC-66C27CE509FF}" type="datetime1">
              <a:rPr lang="en-US"/>
              <a:pPr>
                <a:defRPr/>
              </a:pPr>
              <a:t>10/5/2018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B50605-2B56-49AE-92B4-2F2CBC8322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922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Back or Previous 3">
            <a:hlinkClick r:id="" action="ppaction://hlinkshowjump?jump=previousslide" highlightClick="1"/>
          </p:cNvPr>
          <p:cNvSpPr/>
          <p:nvPr/>
        </p:nvSpPr>
        <p:spPr>
          <a:xfrm>
            <a:off x="8305800" y="152400"/>
            <a:ext cx="3048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8686800" y="152400"/>
            <a:ext cx="3048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6312DE84-3578-41A5-8F61-A9570ECC02D9}" type="datetime1">
              <a:rPr lang="en-US"/>
              <a:pPr>
                <a:defRPr/>
              </a:pPr>
              <a:t>10/5/2018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14800" y="6408738"/>
            <a:ext cx="2616200" cy="365125"/>
          </a:xfrm>
        </p:spPr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FC7CE5-DC1A-474B-852B-11BF761A91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6845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C0A48754-1CBB-47D5-B9D2-5A6234C83115}" type="datetime1">
              <a:rPr lang="en-US"/>
              <a:pPr>
                <a:defRPr/>
              </a:pPr>
              <a:t>10/5/2018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0036C7-E3E2-405B-9E9F-DA4522159B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5804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F56BB36F-0F94-4CA0-AE02-9FDED79A034F}" type="datetime1">
              <a:rPr lang="en-US"/>
              <a:pPr>
                <a:defRPr/>
              </a:pPr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8D4986-1B34-4A31-902E-590E6B1B64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61404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E789AB0B-683A-4B3C-A38E-77A1DF2B1EA1}" type="datetime1">
              <a:rPr lang="en-US"/>
              <a:pPr>
                <a:defRPr/>
              </a:pPr>
              <a:t>10/5/2018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935BB6-C3E1-4193-92C9-898DA8CDC4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88912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18A7B692-DD83-4D5C-A1C4-C03C56DA1E71}" type="datetime1">
              <a:rPr lang="en-US"/>
              <a:pPr>
                <a:defRPr/>
              </a:pPr>
              <a:t>10/5/2018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F54CA2-666D-4249-9E58-A3F1E52BAB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73351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DF6896-9C62-4109-AB62-80DFBD156CC5}" type="datetime1">
              <a:rPr lang="en-US"/>
              <a:pPr>
                <a:defRPr/>
              </a:pPr>
              <a:t>10/5/2018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01E093-93D8-43B0-9168-BB378A707B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1986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7B89833E-A3E0-493F-BB07-79C111E455E4}" type="datetime1">
              <a:rPr lang="en-US"/>
              <a:pPr>
                <a:defRPr/>
              </a:pPr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2CE03A-9A45-41FA-936A-36C293798E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54541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7A9EB488-2D09-4196-AA2B-D24856D07CAA}" type="datetime1">
              <a:rPr lang="en-US"/>
              <a:pPr>
                <a:defRPr/>
              </a:pPr>
              <a:t>10/5/2018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008BD4-2938-40DA-9386-CBCB74CBF8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45969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7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0F4F84D9-5F27-48A2-97A1-0A9836AFF575}" type="datetime1">
              <a:rPr lang="en-US"/>
              <a:pPr>
                <a:defRPr/>
              </a:pPr>
              <a:t>10/5/2018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962400" y="6408738"/>
            <a:ext cx="27686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Lucida Sans Unicode" panose="020B0602030504020204" pitchFamily="34" charset="0"/>
              </a:defRPr>
            </a:lvl1pPr>
          </a:lstStyle>
          <a:p>
            <a:fld id="{FBD7306D-B5B8-47C9-8AA8-27B56D3E15F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Action Button: Back or Previous 10">
            <a:hlinkClick r:id="" action="ppaction://hlinkshowjump?jump=previousslide" highlightClick="1"/>
          </p:cNvPr>
          <p:cNvSpPr/>
          <p:nvPr/>
        </p:nvSpPr>
        <p:spPr>
          <a:xfrm>
            <a:off x="8305800" y="152400"/>
            <a:ext cx="3048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Action Button: Forward or Next 15">
            <a:hlinkClick r:id="" action="ppaction://hlinkshowjump?jump=nextslide" highlightClick="1"/>
          </p:cNvPr>
          <p:cNvSpPr/>
          <p:nvPr/>
        </p:nvSpPr>
        <p:spPr>
          <a:xfrm>
            <a:off x="8686800" y="152400"/>
            <a:ext cx="3048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42" r:id="rId7"/>
    <p:sldLayoutId id="2147483752" r:id="rId8"/>
    <p:sldLayoutId id="2147483753" r:id="rId9"/>
    <p:sldLayoutId id="2147483743" r:id="rId10"/>
    <p:sldLayoutId id="2147483744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1" descr="jhtp_06_Methods_Page_13"/>
          <p:cNvPicPr>
            <a:picLocks noGrp="1"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24055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639762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dirty="0" smtClean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Program to find Maximum of 3 numbers</a:t>
            </a:r>
            <a:endParaRPr lang="en-US" sz="2400" dirty="0" smtClean="0">
              <a:solidFill>
                <a:srgbClr val="0000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698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1" descr="jhtp_06_Methods_Page_14"/>
          <p:cNvPicPr>
            <a:picLocks noGrp="1"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12268"/>
            <a:ext cx="8655869" cy="5255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8600" y="228600"/>
            <a:ext cx="8001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0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Program to find Maximum of 3 </a:t>
            </a:r>
            <a:r>
              <a:rPr lang="en-US" altLang="ko-KR" sz="2000" dirty="0" smtClean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numbers … </a:t>
            </a:r>
            <a:r>
              <a:rPr lang="en-US" altLang="ko-KR" sz="2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continued</a:t>
            </a:r>
            <a:r>
              <a:rPr lang="en-US" altLang="ko-KR" sz="2000" dirty="0" smtClean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sz="2000" dirty="0">
              <a:solidFill>
                <a:srgbClr val="0000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5011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1" descr="jhtp_06_Methods_Page_15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8600" y="381000"/>
            <a:ext cx="75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Program to find Maximum of 3 numbers … </a:t>
            </a:r>
            <a:r>
              <a:rPr lang="en-US" altLang="ko-KR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continued</a:t>
            </a:r>
            <a:r>
              <a:rPr lang="en-US" altLang="ko-KR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dirty="0">
              <a:solidFill>
                <a:srgbClr val="0000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38882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DeitelPowerPointTemplate</Template>
  <TotalTime>3074</TotalTime>
  <Words>26</Words>
  <Application>Microsoft Office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나눔고딕</vt:lpstr>
      <vt:lpstr>Arial</vt:lpstr>
      <vt:lpstr>Calibri</vt:lpstr>
      <vt:lpstr>Lucida Sans Unicode</vt:lpstr>
      <vt:lpstr>Wingdings</vt:lpstr>
      <vt:lpstr>Wingdings 2</vt:lpstr>
      <vt:lpstr>Wingdings 3</vt:lpstr>
      <vt:lpstr>Concourse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 Methods: A Deeper Look</dc:title>
  <dc:creator>paul</dc:creator>
  <cp:lastModifiedBy>Wondim</cp:lastModifiedBy>
  <cp:revision>203</cp:revision>
  <dcterms:created xsi:type="dcterms:W3CDTF">2009-05-07T19:11:11Z</dcterms:created>
  <dcterms:modified xsi:type="dcterms:W3CDTF">2018-10-05T22:17:04Z</dcterms:modified>
</cp:coreProperties>
</file>