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503" r:id="rId2"/>
    <p:sldId id="504" r:id="rId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775" autoAdjust="0"/>
    <p:restoredTop sz="94660"/>
  </p:normalViewPr>
  <p:slideViewPr>
    <p:cSldViewPr>
      <p:cViewPr varScale="1">
        <p:scale>
          <a:sx n="106" d="100"/>
          <a:sy n="106" d="100"/>
        </p:scale>
        <p:origin x="135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75A7B51-6EFB-4A2D-AAAE-D0893BC61D1B}" type="datetimeFigureOut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D60DF4-D91B-491D-BCE6-EAEB26A50B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957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52F0D3-F2D1-42D1-8E10-B4105F3D3FA8}" type="datetimeFigureOut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256D0D2-1D43-4CAD-BF9E-933B556038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798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4B72F6E-D4C9-48D1-88BF-34DE5BEF66BC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C334C1-933B-4384-B5AF-087399C0BE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410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91EEC-4E0E-47C8-A120-458A89ACF1D9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936D76-BFC5-4CE1-BFBD-E99D6B939C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51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9BAA5-21A2-4B1E-94DC-66C27CE509FF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50605-2B56-49AE-92B4-2F2CBC8322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22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312DE84-3578-41A5-8F61-A9570ECC02D9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C7CE5-DC1A-474B-852B-11BF761A91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84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C0A48754-1CBB-47D5-B9D2-5A6234C83115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0036C7-E3E2-405B-9E9F-DA4522159B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804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56BB36F-0F94-4CA0-AE02-9FDED79A034F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8D4986-1B34-4A31-902E-590E6B1B64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140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E789AB0B-683A-4B3C-A38E-77A1DF2B1EA1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35BB6-C3E1-4193-92C9-898DA8CDC4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891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8A7B692-DD83-4D5C-A1C4-C03C56DA1E71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54CA2-666D-4249-9E58-A3F1E52BAB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335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F6896-9C62-4109-AB62-80DFBD156CC5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1E093-93D8-43B0-9168-BB378A707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98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7B89833E-A3E0-493F-BB07-79C111E455E4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CE03A-9A45-41FA-936A-36C293798E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454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A9EB488-2D09-4196-AA2B-D24856D07CAA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08BD4-2938-40DA-9386-CBCB74CBF8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4596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F4F84D9-5F27-48A2-97A1-0A9836AFF575}" type="datetime1">
              <a:rPr lang="en-US"/>
              <a:pPr>
                <a:defRPr/>
              </a:pPr>
              <a:t>10/5/2018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FBD7306D-B5B8-47C9-8AA8-27B56D3E15F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42" r:id="rId7"/>
    <p:sldLayoutId id="2147483752" r:id="rId8"/>
    <p:sldLayoutId id="2147483753" r:id="rId9"/>
    <p:sldLayoutId id="2147483743" r:id="rId10"/>
    <p:sldLayoutId id="214748374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" descr="jhtp_06_Methods_Page_46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38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1" descr="jhtp_06_Methods_Page_47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630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3070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Lucida Sans Unicode</vt:lpstr>
      <vt:lpstr>Wingdings</vt:lpstr>
      <vt:lpstr>Wingdings 2</vt:lpstr>
      <vt:lpstr>Wingdings 3</vt:lpstr>
      <vt:lpstr>Concourse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Methods: A Deeper Look</dc:title>
  <dc:creator>paul</dc:creator>
  <cp:lastModifiedBy>Wondim</cp:lastModifiedBy>
  <cp:revision>203</cp:revision>
  <dcterms:created xsi:type="dcterms:W3CDTF">2009-05-07T19:11:11Z</dcterms:created>
  <dcterms:modified xsi:type="dcterms:W3CDTF">2018-10-05T23:24:16Z</dcterms:modified>
</cp:coreProperties>
</file>