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handoutMasterIdLst>
    <p:handoutMasterId r:id="rId6"/>
  </p:handoutMasterIdLst>
  <p:sldIdLst>
    <p:sldId id="424" r:id="rId2"/>
    <p:sldId id="425" r:id="rId3"/>
    <p:sldId id="426" r:id="rId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775" autoAdjust="0"/>
    <p:restoredTop sz="94660"/>
  </p:normalViewPr>
  <p:slideViewPr>
    <p:cSldViewPr>
      <p:cViewPr varScale="1">
        <p:scale>
          <a:sx n="106" d="100"/>
          <a:sy n="106" d="100"/>
        </p:scale>
        <p:origin x="130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09DFAE1-EC1E-44E4-9B35-07F60EA92482}" type="datetimeFigureOut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92AA19-9376-4ED2-8768-E502B7647C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577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BB83F4F-1851-484B-A582-1865A423551D}" type="datetimeFigureOut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EBA58E1-785F-4B98-8530-84D1BE1D54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922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FA2F7E6-8714-4BC9-B887-4388D4C9D0C6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BE32DD-C9B6-4EB8-A772-781595E516E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2743200" y="6408738"/>
            <a:ext cx="3987800" cy="365125"/>
          </a:xfrm>
        </p:spPr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3632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72E73-D35E-494E-8C0D-5DF2B5F6885C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BABBE0-EC63-44DE-82FE-F59E6FE449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423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9A9F6-17C5-47DE-8E8A-30BFA74D0930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B8EF5-5184-4D88-9260-C32A4B87CB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559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116F4082-0B91-4C0E-B7C7-C52B7B632A3F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08738"/>
            <a:ext cx="2616200" cy="365125"/>
          </a:xfrm>
        </p:spPr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5480F4-3164-4502-A96C-4531755A1B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90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637372C3-F9AF-4F11-8CD1-878369D23A23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EC75D-BD26-476A-8A1B-D7B28FBC33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47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4B77FD81-26DB-46BA-8E25-A569608A7EC3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9BC1D6-4142-4C65-B14E-97EDDBF28A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262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8B382A6E-BC7C-41CF-9E52-28FF7231D42A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62EF2-3B48-4714-BF59-07C7418F79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6466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60496E4B-44DA-4D25-9820-A26F440633CF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103AB-5AF5-4305-A833-C7A3955004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7045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CA2CA-3321-4414-9606-D2BE0BB1C25C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4E6DF6-CF69-4B4E-8340-EE2119B596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556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6FCF0E10-19DF-4B65-85EA-F6F4651E90E6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30895-56DB-4B2C-A001-99267289B7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6107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9DBE819-4A32-4AC0-89AB-9A150603915B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37F8C0-3107-41EC-8AB9-221A0F8E6B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0684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79581C4-66FA-410A-A043-6CC93A4964DE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962400" y="6408738"/>
            <a:ext cx="2768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fld id="{6477D56D-B2C8-43B2-B989-AF848B7A654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42" r:id="rId7"/>
    <p:sldLayoutId id="2147483752" r:id="rId8"/>
    <p:sldLayoutId id="2147483753" r:id="rId9"/>
    <p:sldLayoutId id="2147483743" r:id="rId10"/>
    <p:sldLayoutId id="2147483744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1" descr="jhtp_06_Methods_Page_32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1" descr="jhtp_06_Methods_Page_33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1" descr="jhtp_06_Methods_Page_34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DeitelPowerPointTemplate</Template>
  <TotalTime>690</TotalTime>
  <Words>39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Lucida Sans Unicode</vt:lpstr>
      <vt:lpstr>Wingdings</vt:lpstr>
      <vt:lpstr>Wingdings 2</vt:lpstr>
      <vt:lpstr>Wingdings 3</vt:lpstr>
      <vt:lpstr>Concourse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Methods: A Deeper Look</dc:title>
  <dc:creator>paul</dc:creator>
  <cp:lastModifiedBy>Wondim</cp:lastModifiedBy>
  <cp:revision>39</cp:revision>
  <dcterms:created xsi:type="dcterms:W3CDTF">2009-05-07T19:11:11Z</dcterms:created>
  <dcterms:modified xsi:type="dcterms:W3CDTF">2018-10-05T22:49:31Z</dcterms:modified>
</cp:coreProperties>
</file>