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8" autoAdjust="0"/>
    <p:restoredTop sz="94660"/>
  </p:normalViewPr>
  <p:slideViewPr>
    <p:cSldViewPr>
      <p:cViewPr varScale="1">
        <p:scale>
          <a:sx n="106" d="100"/>
          <a:sy n="106" d="100"/>
        </p:scale>
        <p:origin x="13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7294C6A-35DD-4F02-AE38-66B68FE2B61D}" type="datetimeFigureOut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3E3CC1-53AC-46E5-9412-21B191F72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82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7535B1-0927-4068-A864-FDDB19FE6368}" type="datetimeFigureOut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26F5655-DA9B-41D0-A64D-E2AA5E9A35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073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419EF99-4D19-4176-9E4F-F02A327F7621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A812BA-8BA3-484F-B4BF-B837922DEB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848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B005C-8229-4AB4-AAE9-C692F748E3E5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70F51-97B1-4C2A-A407-337600C293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57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1F184-089F-42B8-B5F1-99B0AC7F7584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A66B5-E7E5-4E49-8BF0-3C177F21CD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17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52264E-296E-4E12-9480-B5A61FBBB8C1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0101C-9548-40B0-90C0-26C9536AF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96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38EC50-0B4A-428F-9D10-897C9D2C3940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71777-E19B-44A2-AA78-CE0590DC4E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808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59E4D7-8553-4248-AB98-EF305AFF1C30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5BEAE-9385-4341-8AC0-9DEEFAD0EA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37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CDD3BE9-69E3-4DF8-86C0-887351619CEA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459D2-820F-4789-A941-3774EAD2B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645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C9F463-FCC1-4C37-903A-9B6E299C495A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E66CC-EEB6-42C5-8412-81D23595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742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3D664-EFC9-45E5-9AC4-EF29A6B229D1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5E63B-1E37-42D4-AC68-A54F826129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3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84B15B-2A95-4170-A373-6657247AFA36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C9215-CDA4-4389-82C3-1C72014B7E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521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EE4AB78-662B-4076-AF53-C2ECADA79343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0C7FE-35F9-400D-9B61-992FF07AE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3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8CE3611-AABE-433A-B67C-366CF56E7DBA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E50388F5-144D-476A-AC33-E99E0EC5BE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23" r:id="rId7"/>
    <p:sldLayoutId id="2147483833" r:id="rId8"/>
    <p:sldLayoutId id="2147483834" r:id="rId9"/>
    <p:sldLayoutId id="2147483824" r:id="rId10"/>
    <p:sldLayoutId id="214748382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 descr="jhtp_03_IntroToClasses_Page_19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" y="1143000"/>
            <a:ext cx="903679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  <a:latin typeface="Goudy Sans Medium"/>
              </a:rPr>
              <a:t>Account Class</a:t>
            </a:r>
            <a:endParaRPr lang="en-US" sz="2800" dirty="0" smtClean="0">
              <a:solidFill>
                <a:srgbClr val="0000FF"/>
              </a:solidFill>
              <a:latin typeface="Lucida Conso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" descr="jhtp_03_IntroToClasses_Page_20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" y="1219200"/>
            <a:ext cx="9091943" cy="55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" y="221524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  <a:latin typeface="Goudy Sans Medium"/>
              </a:rPr>
              <a:t>Account class….</a:t>
            </a:r>
            <a:r>
              <a:rPr lang="en-US" sz="2800" dirty="0" err="1" smtClean="0">
                <a:solidFill>
                  <a:srgbClr val="FF0000"/>
                </a:solidFill>
                <a:latin typeface="Goudy Sans Medium"/>
              </a:rPr>
              <a:t>Cot’d</a:t>
            </a:r>
            <a:r>
              <a:rPr lang="en-US" sz="2800" dirty="0" smtClean="0">
                <a:solidFill>
                  <a:srgbClr val="FF0000"/>
                </a:solidFill>
                <a:latin typeface="Goudy Sans Medium"/>
              </a:rPr>
              <a:t> </a:t>
            </a:r>
            <a:endParaRPr lang="en-US" sz="2800" dirty="0" smtClean="0">
              <a:solidFill>
                <a:srgbClr val="FF0000"/>
              </a:solidFill>
              <a:latin typeface="Lucida Conso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 descr="jhtp_03_IntroToClasses_Page_2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644"/>
            <a:ext cx="89916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3048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latin typeface="Goudy Sans Medium"/>
              </a:rPr>
              <a:t>Account class….</a:t>
            </a:r>
            <a:r>
              <a:rPr lang="en-US" sz="2800" dirty="0" err="1">
                <a:solidFill>
                  <a:srgbClr val="FF0000"/>
                </a:solidFill>
                <a:latin typeface="Goudy Sans Medium"/>
              </a:rPr>
              <a:t>Cot’d</a:t>
            </a:r>
            <a:r>
              <a:rPr lang="en-US" sz="2800" dirty="0">
                <a:solidFill>
                  <a:srgbClr val="FF0000"/>
                </a:solidFill>
                <a:latin typeface="Goudy Sans Medium"/>
              </a:rPr>
              <a:t> </a:t>
            </a:r>
            <a:endParaRPr lang="en-US" sz="2800" dirty="0">
              <a:solidFill>
                <a:srgbClr val="FF0000"/>
              </a:solidFill>
              <a:latin typeface="Lucida Console"/>
            </a:endParaRPr>
          </a:p>
          <a:p>
            <a:pPr lvl="0">
              <a:defRPr/>
            </a:pPr>
            <a:endParaRPr lang="en-US" sz="2800" dirty="0">
              <a:solidFill>
                <a:srgbClr val="FF0000"/>
              </a:solidFill>
              <a:latin typeface="Lucida Conso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 descr="jhtp_03_IntroToClasses_Page_22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63287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077200" cy="58864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200" dirty="0" smtClean="0">
                <a:solidFill>
                  <a:srgbClr val="0000FF"/>
                </a:solidFill>
                <a:latin typeface="Goudy Sans Medium"/>
              </a:rPr>
              <a:t>AccountTest</a:t>
            </a:r>
            <a:endParaRPr lang="en-US" sz="3200" dirty="0" smtClean="0">
              <a:solidFill>
                <a:srgbClr val="FF0000"/>
              </a:solidFill>
              <a:latin typeface="Lucida Conso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" descr="jhtp_03_IntroToClasses_Page_23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3" y="12192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3810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0000FF"/>
                </a:solidFill>
                <a:latin typeface="Goudy Sans Medium"/>
              </a:rPr>
              <a:t>AccountTest….Cont’d</a:t>
            </a:r>
            <a:endParaRPr lang="en-US" sz="3200" dirty="0">
              <a:solidFill>
                <a:srgbClr val="FF0000"/>
              </a:solidFill>
              <a:latin typeface="Lucida Conso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" descr="jhtp_03_IntroToClasses_Page_24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430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" y="304800"/>
            <a:ext cx="8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FF"/>
                </a:solidFill>
                <a:latin typeface="Goudy Sans Medium"/>
              </a:rPr>
              <a:t>AccountTest….</a:t>
            </a:r>
            <a:r>
              <a:rPr lang="en-US" sz="3200" dirty="0" smtClean="0">
                <a:solidFill>
                  <a:srgbClr val="0000FF"/>
                </a:solidFill>
                <a:latin typeface="Goudy Sans Medium"/>
              </a:rPr>
              <a:t>Cont’d</a:t>
            </a:r>
            <a:endParaRPr lang="en-US" sz="3200" dirty="0">
              <a:solidFill>
                <a:srgbClr val="FF0000"/>
              </a:solidFill>
              <a:latin typeface="Lucida Conso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 descr="jhtp_03_IntroToClasses_Page_25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381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Goudy Sans Medium"/>
              </a:rPr>
              <a:t>Display Format </a:t>
            </a:r>
            <a:endParaRPr lang="en-US" dirty="0">
              <a:solidFill>
                <a:srgbClr val="FF0000"/>
              </a:solidFill>
              <a:latin typeface="Lucida Console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9436</TotalTime>
  <Words>19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Goudy Sans Medium</vt:lpstr>
      <vt:lpstr>Arial</vt:lpstr>
      <vt:lpstr>Calibri</vt:lpstr>
      <vt:lpstr>Lucida Console</vt:lpstr>
      <vt:lpstr>Lucida Sans Unicode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Classes and Objects</dc:title>
  <dc:creator>paul</dc:creator>
  <cp:lastModifiedBy>Wondim</cp:lastModifiedBy>
  <cp:revision>162</cp:revision>
  <dcterms:created xsi:type="dcterms:W3CDTF">2009-05-07T16:45:09Z</dcterms:created>
  <dcterms:modified xsi:type="dcterms:W3CDTF">2018-10-05T22:32:20Z</dcterms:modified>
</cp:coreProperties>
</file>