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EBC4-178A-4546-ADF0-6CD9A84268E7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B83D6-8498-40E1-BC53-B39D821B7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37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2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7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68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1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02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3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87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73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4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B16F91-CBC5-4784-9DE8-EEB800957D10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DE7A20-6C69-4134-8F88-E67E54DC6EE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72E20-625D-4B7B-996B-C4E70432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144" y="870254"/>
            <a:ext cx="7657707" cy="766343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DSP VLSI Architecture Design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21058-8746-4CD2-83C7-6AF0AB06B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3077" y="2211164"/>
            <a:ext cx="3905839" cy="88456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0C182A-6406-46CF-AA8F-757B98D270D6}"/>
              </a:ext>
            </a:extLst>
          </p:cNvPr>
          <p:cNvSpPr txBox="1"/>
          <p:nvPr/>
        </p:nvSpPr>
        <p:spPr>
          <a:xfrm>
            <a:off x="9920670" y="6401290"/>
            <a:ext cx="20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110521168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陳旻盛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0E094D7-3E4D-438A-8C9D-413E7412313A}"/>
              </a:ext>
            </a:extLst>
          </p:cNvPr>
          <p:cNvSpPr txBox="1">
            <a:spLocks/>
          </p:cNvSpPr>
          <p:nvPr/>
        </p:nvSpPr>
        <p:spPr>
          <a:xfrm>
            <a:off x="1833513" y="4439113"/>
            <a:ext cx="8524973" cy="6721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Sin-Cosine Computation Using CORDIC Algorithm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F70989-CD5E-407B-B49F-0903D71C0F47}"/>
              </a:ext>
            </a:extLst>
          </p:cNvPr>
          <p:cNvSpPr txBox="1"/>
          <p:nvPr/>
        </p:nvSpPr>
        <p:spPr>
          <a:xfrm>
            <a:off x="1248294" y="2013374"/>
            <a:ext cx="876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 cycle 1.9 #clock period defined by designer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ACEFBA-9571-468B-8D13-6FE52F2B81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57" y="2702046"/>
            <a:ext cx="9929885" cy="2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5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FBB12D-3383-4155-8A2C-EEDE579B56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80" y="1897482"/>
            <a:ext cx="6015093" cy="43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7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EC3269-C65B-4DB9-9365-EE3802430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71" y="1951358"/>
            <a:ext cx="9729256" cy="32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8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F70989-CD5E-407B-B49F-0903D71C0F47}"/>
              </a:ext>
            </a:extLst>
          </p:cNvPr>
          <p:cNvSpPr txBox="1"/>
          <p:nvPr/>
        </p:nvSpPr>
        <p:spPr>
          <a:xfrm>
            <a:off x="1233045" y="2584174"/>
            <a:ext cx="6298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若大幅減少迭代次數到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次，可以節省大量的面積以及功耗，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但由於迭代次數少，角度的修正十分有限，所以得到的誤差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值會非常大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以下為只跌代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次的結果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6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1BC1DF-8319-4D07-8F1D-E9F9FF1FFA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44" y="1935701"/>
            <a:ext cx="8527709" cy="26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27EBD8-FE78-468C-AC36-8A88B7B4EC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75" y="1835304"/>
            <a:ext cx="5788850" cy="43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8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B2B7B0-E511-462F-83E2-42AA1067ED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58" y="1893478"/>
            <a:ext cx="8051283" cy="307104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484C18B-A65B-4749-9495-98D96056013B}"/>
              </a:ext>
            </a:extLst>
          </p:cNvPr>
          <p:cNvSpPr txBox="1"/>
          <p:nvPr/>
        </p:nvSpPr>
        <p:spPr>
          <a:xfrm>
            <a:off x="2070358" y="5328307"/>
            <a:ext cx="805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可以看到雖然面積和功耗小了很多，但因為只迭代一次，角度只能有正負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度的修正，所以得到的值只會有兩種，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的波型就會變成方波，使其誤差非常大。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6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C69726-402A-448D-87A4-72371033E1EF}"/>
              </a:ext>
            </a:extLst>
          </p:cNvPr>
          <p:cNvSpPr txBox="1"/>
          <p:nvPr/>
        </p:nvSpPr>
        <p:spPr>
          <a:xfrm>
            <a:off x="1076498" y="2168164"/>
            <a:ext cx="9236426" cy="9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[1]	 E. O. Garcia, R. </a:t>
            </a:r>
            <a:r>
              <a:rPr lang="en-US" altLang="zh-TW" dirty="0" err="1"/>
              <a:t>Cumplido</a:t>
            </a:r>
            <a:r>
              <a:rPr lang="en-US" altLang="zh-TW" dirty="0"/>
              <a:t>, and M. Arias, "Pipelined CORDIC design on FPGA for a 	digital sine and cosine waves generator," in </a:t>
            </a:r>
            <a:r>
              <a:rPr lang="en-US" altLang="zh-TW" i="1" dirty="0"/>
              <a:t>2006 3rd international Conference on 	Electrical and Electronics Engineering</a:t>
            </a:r>
            <a:r>
              <a:rPr lang="en-US" altLang="zh-TW" dirty="0"/>
              <a:t>, 2006: IEEE, pp. 1-4.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4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00660" y="3207503"/>
            <a:ext cx="953972" cy="135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CORDIC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F70989-CD5E-407B-B49F-0903D71C0F47}"/>
              </a:ext>
            </a:extLst>
          </p:cNvPr>
          <p:cNvSpPr txBox="1"/>
          <p:nvPr/>
        </p:nvSpPr>
        <p:spPr>
          <a:xfrm>
            <a:off x="1197204" y="2234153"/>
            <a:ext cx="8550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Coordinate Rotation Digital Computer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，又稱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CORDIC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，是一種座標旋轉的計算方法，於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1959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年由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J.D.Volder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提出。主要用於三角函數、雙曲線、指數、對數的運算。此算法通過基本的加法和移位運算代替乘法運算，使得向量的旋轉和定向計算不再需要三角函數、開平方、反三角等函數。 </a:t>
            </a: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3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00660" y="3207503"/>
            <a:ext cx="953972" cy="135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CORDIC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3F70989-CD5E-407B-B49F-0903D71C0F47}"/>
                  </a:ext>
                </a:extLst>
              </p:cNvPr>
              <p:cNvSpPr txBox="1"/>
              <p:nvPr/>
            </p:nvSpPr>
            <p:spPr>
              <a:xfrm>
                <a:off x="1076499" y="2234153"/>
                <a:ext cx="50195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以右圖的二維平面為例，當點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V0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逆時 鐘旋轉到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Vn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時，可以根據旋轉矩陣的運算得知：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cos</a:t>
                </a:r>
                <a:r>
                  <a:rPr lang="el-GR" altLang="zh-TW" dirty="0"/>
                  <a:t>θ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sin</a:t>
                </a:r>
                <a:r>
                  <a:rPr lang="el-GR" altLang="zh-TW" dirty="0"/>
                  <a:t>θ = </a:t>
                </a:r>
                <a:r>
                  <a:rPr lang="en-US" altLang="zh-TW" dirty="0"/>
                  <a:t>cos</a:t>
                </a:r>
                <a:r>
                  <a:rPr lang="el-GR" altLang="zh-TW" dirty="0"/>
                  <a:t>θ(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tan</a:t>
                </a:r>
                <a:r>
                  <a:rPr lang="el-GR" altLang="zh-TW" dirty="0"/>
                  <a:t>θ)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cos</a:t>
                </a:r>
                <a:r>
                  <a:rPr lang="el-GR" altLang="zh-TW" dirty="0"/>
                  <a:t>θ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sin</a:t>
                </a:r>
                <a:r>
                  <a:rPr lang="el-GR" altLang="zh-TW" dirty="0"/>
                  <a:t>θ = </a:t>
                </a:r>
                <a:r>
                  <a:rPr lang="en-US" altLang="zh-TW" dirty="0"/>
                  <a:t>cos</a:t>
                </a:r>
                <a:r>
                  <a:rPr lang="el-GR" altLang="zh-TW" dirty="0"/>
                  <a:t>θ(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tan</a:t>
                </a:r>
                <a:r>
                  <a:rPr lang="el-GR" altLang="zh-TW" dirty="0"/>
                  <a:t>θ) </a:t>
                </a: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3F70989-CD5E-407B-B49F-0903D71C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99" y="2234153"/>
                <a:ext cx="5019502" cy="1754326"/>
              </a:xfrm>
              <a:prstGeom prst="rect">
                <a:avLst/>
              </a:prstGeom>
              <a:blipFill>
                <a:blip r:embed="rId2"/>
                <a:stretch>
                  <a:fillRect l="-1094" t="-1736" b="-4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A2F2EB8-5F9C-467F-801F-6893C6F6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54" y="2234153"/>
            <a:ext cx="3810642" cy="3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00660" y="3207503"/>
            <a:ext cx="953972" cy="135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CORDIC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F70989-CD5E-407B-B49F-0903D71C0F47}"/>
              </a:ext>
            </a:extLst>
          </p:cNvPr>
          <p:cNvSpPr txBox="1"/>
          <p:nvPr/>
        </p:nvSpPr>
        <p:spPr>
          <a:xfrm>
            <a:off x="1197204" y="2234153"/>
            <a:ext cx="855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此時，我們將旋轉角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θ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細分為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θi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，且滿足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tanθi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</a:t>
            </a:r>
            <a:r>
              <a:rPr lang="en-US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為非負整數。由於每次的旋轉角度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θi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是固定不變的，如果一直朝著同一方向旋轉一定會超過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θ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，所以另兩方向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= 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代表逆時針，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= -1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代表順時針，可以得到每次旋轉的角度為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dθi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，剩餘的角度為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i+1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i+1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en-US" altLang="zh-TW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dθi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857BC3-76F2-4F61-A2A5-F6726E5D879F}"/>
              </a:ext>
            </a:extLst>
          </p:cNvPr>
          <p:cNvSpPr txBox="1"/>
          <p:nvPr/>
        </p:nvSpPr>
        <p:spPr>
          <a:xfrm>
            <a:off x="1197203" y="3943823"/>
            <a:ext cx="85501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且因為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θmax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Σtan</a:t>
            </a:r>
            <a:r>
              <a:rPr lang="en-US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99.7</a:t>
            </a:r>
            <a:r>
              <a:rPr lang="zh-TW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θmin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Σtan</a:t>
            </a:r>
            <a:r>
              <a:rPr lang="en-US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-99.7</a:t>
            </a:r>
            <a:r>
              <a:rPr lang="zh-TW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所以我們需要確保在每一次計算的過程中，輸入向量都在第一、四象限。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00660" y="3207503"/>
            <a:ext cx="953972" cy="135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CORDIC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3F70989-CD5E-407B-B49F-0903D71C0F47}"/>
                  </a:ext>
                </a:extLst>
              </p:cNvPr>
              <p:cNvSpPr txBox="1"/>
              <p:nvPr/>
            </p:nvSpPr>
            <p:spPr>
              <a:xfrm>
                <a:off x="1197204" y="2234153"/>
                <a:ext cx="8550111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在計算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和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en-US" altLang="zh-TW" baseline="-250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的時候，我們可以發現透過不斷提出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cosθ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以及用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baseline="30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-i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來取代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tanθ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，即可做到在運算過程中都只有加法以及移位操作。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b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可得結論：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πcosθi</m:t>
                        </m:r>
                      </m:den>
                    </m:f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𝑐𝑜𝑠</m:t>
                    </m:r>
                    <m:r>
                      <m:rPr>
                        <m:sty m:val="p"/>
                      </m:rPr>
                      <a:rPr lang="en-US" altLang="zh-TW"/>
                      <m:t>θ</m:t>
                    </m:r>
                    <m:r>
                      <a:rPr lang="zh-TW" altLang="en-US" i="1"/>
                      <m:t>−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/>
                      <m:t>sinθd</m:t>
                    </m:r>
                    <m:r>
                      <a:rPr lang="en-US" altLang="zh-TW" i="1"/>
                      <m:t>)</m:t>
                    </m:r>
                  </m:oMath>
                </a14:m>
                <a:b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	    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en-US" altLang="zh-TW" baseline="-250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πcosθi</m:t>
                        </m:r>
                      </m:den>
                    </m:f>
                    <m:r>
                      <a:rPr lang="en-US" altLang="zh-TW" i="1"/>
                      <m:t>(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𝑦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a:rPr lang="en-US" altLang="zh-TW" i="1"/>
                      <m:t>𝑐𝑜𝑠</m:t>
                    </m:r>
                    <m:r>
                      <m:rPr>
                        <m:sty m:val="p"/>
                      </m:rPr>
                      <a:rPr lang="en-US" altLang="zh-TW"/>
                      <m:t>θ</m:t>
                    </m:r>
                    <m:r>
                      <a:rPr lang="en-US" altLang="zh-TW"/>
                      <m:t>+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𝑥</m:t>
                        </m:r>
                      </m:e>
                      <m:sub>
                        <m:r>
                          <a:rPr lang="en-US" altLang="zh-TW" i="1"/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/>
                      <m:t>sinθd</m:t>
                    </m:r>
                    <m:r>
                      <a:rPr lang="en-US" altLang="zh-TW" i="1"/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b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所以當我們給定初始值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πcosθ</m:t>
                    </m:r>
                  </m:oMath>
                </a14:m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y</a:t>
                </a:r>
                <a:r>
                  <a:rPr lang="en-US" altLang="zh-TW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0</a:t>
                </a:r>
              </a:p>
              <a:p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代入上式可得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θ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y</a:t>
                </a:r>
                <a:r>
                  <a:rPr lang="en-US" altLang="zh-TW" baseline="-25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 sin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/>
                      <m:t>θ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，即可實現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sine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和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cosine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的計算。</a:t>
                </a:r>
                <a:endParaRPr lang="zh-TW" altLang="en-US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3F70989-CD5E-407B-B49F-0903D71C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4" y="2234153"/>
                <a:ext cx="8550111" cy="3108543"/>
              </a:xfrm>
              <a:prstGeom prst="rect">
                <a:avLst/>
              </a:prstGeom>
              <a:blipFill>
                <a:blip r:embed="rId2"/>
                <a:stretch>
                  <a:fillRect l="-570" t="-980" b="-2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00660" y="3207503"/>
            <a:ext cx="953972" cy="135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F70989-CD5E-407B-B49F-0903D71C0F47}"/>
              </a:ext>
            </a:extLst>
          </p:cNvPr>
          <p:cNvSpPr txBox="1"/>
          <p:nvPr/>
        </p:nvSpPr>
        <p:spPr>
          <a:xfrm>
            <a:off x="1197204" y="2234153"/>
            <a:ext cx="5241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此次以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pipeline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來設計架構，在每一次迭代的過程中，將迭代後更新的值放入下一級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pipeline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中，讓每一級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pipeline stage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都只要經過一個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cycle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就能完成運算，並且每個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都能得到輸出。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EC66D7-2CE1-42DD-8244-FB4FB6375F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68" y="1901564"/>
            <a:ext cx="3676454" cy="41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8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00660" y="3207503"/>
            <a:ext cx="953972" cy="135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F70989-CD5E-407B-B49F-0903D71C0F47}"/>
              </a:ext>
            </a:extLst>
          </p:cNvPr>
          <p:cNvSpPr txBox="1"/>
          <p:nvPr/>
        </p:nvSpPr>
        <p:spPr>
          <a:xfrm>
            <a:off x="1197204" y="2234152"/>
            <a:ext cx="4213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因為要確保維持在第一、第四象限，所以需要調整在第二、三象限時的角度。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若位於第二象限則須順時針旋轉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度到第一象限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第三象限則需逆時針旋轉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度到第四象限。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E35EDB-39A6-4390-AF24-9D1D34430F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09" y="2234153"/>
            <a:ext cx="4756687" cy="33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F70989-CD5E-407B-B49F-0903D71C0F47}"/>
              </a:ext>
            </a:extLst>
          </p:cNvPr>
          <p:cNvSpPr txBox="1"/>
          <p:nvPr/>
        </p:nvSpPr>
        <p:spPr>
          <a:xfrm>
            <a:off x="1713733" y="4610936"/>
            <a:ext cx="876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中，角度會一直在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0~359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循環，所以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的波型也一直循環下去。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且因迭代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次使得誤差非常小，所以整個訊號曲線會非常平滑。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A801A4-9F5A-4FFD-B410-210A310925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9" y="2064171"/>
            <a:ext cx="9306541" cy="22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6498" y="1324702"/>
            <a:ext cx="93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F70989-CD5E-407B-B49F-0903D71C0F47}"/>
              </a:ext>
            </a:extLst>
          </p:cNvPr>
          <p:cNvSpPr txBox="1"/>
          <p:nvPr/>
        </p:nvSpPr>
        <p:spPr>
          <a:xfrm>
            <a:off x="1076498" y="2526083"/>
            <a:ext cx="4564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在過程中也透過將角度的變量放大，避免了浮點數的運算，用以滿足精度的要求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ADE61F-34AF-4522-9B63-CCD40A7452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5" y="2018592"/>
            <a:ext cx="4731059" cy="40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683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771</Words>
  <Application>Microsoft Office PowerPoint</Application>
  <PresentationFormat>寬螢幕</PresentationFormat>
  <Paragraphs>53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Calibri</vt:lpstr>
      <vt:lpstr>Calibri Light</vt:lpstr>
      <vt:lpstr>Cambria Math</vt:lpstr>
      <vt:lpstr>Times New Roman</vt:lpstr>
      <vt:lpstr>回顧</vt:lpstr>
      <vt:lpstr>DSP VLSI Architecture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VLSI Architecture Design</dc:title>
  <dc:creator>陳旻盛 (110521168)</dc:creator>
  <cp:lastModifiedBy>陳旻盛 (110521168)</cp:lastModifiedBy>
  <cp:revision>26</cp:revision>
  <dcterms:created xsi:type="dcterms:W3CDTF">2022-10-05T13:57:29Z</dcterms:created>
  <dcterms:modified xsi:type="dcterms:W3CDTF">2023-01-12T02:42:47Z</dcterms:modified>
</cp:coreProperties>
</file>