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68" r:id="rId13"/>
    <p:sldId id="269" r:id="rId14"/>
    <p:sldId id="273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A7AF-F24B-4112-9FC1-9F3674BE9516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6FCE-55D8-426E-A36A-5C4A178B0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22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A7AF-F24B-4112-9FC1-9F3674BE9516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6FCE-55D8-426E-A36A-5C4A178B0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1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A7AF-F24B-4112-9FC1-9F3674BE9516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6FCE-55D8-426E-A36A-5C4A178B0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27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A7AF-F24B-4112-9FC1-9F3674BE9516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6FCE-55D8-426E-A36A-5C4A178B0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590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A7AF-F24B-4112-9FC1-9F3674BE9516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6FCE-55D8-426E-A36A-5C4A178B0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5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A7AF-F24B-4112-9FC1-9F3674BE9516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6FCE-55D8-426E-A36A-5C4A178B0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12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A7AF-F24B-4112-9FC1-9F3674BE9516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6FCE-55D8-426E-A36A-5C4A178B0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548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A7AF-F24B-4112-9FC1-9F3674BE9516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6FCE-55D8-426E-A36A-5C4A178B0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56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A7AF-F24B-4112-9FC1-9F3674BE9516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6FCE-55D8-426E-A36A-5C4A178B0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52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A7AF-F24B-4112-9FC1-9F3674BE9516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6FCE-55D8-426E-A36A-5C4A178B0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97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1A7AF-F24B-4112-9FC1-9F3674BE9516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76FCE-55D8-426E-A36A-5C4A178B0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9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A7AF-F24B-4112-9FC1-9F3674BE9516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76FCE-55D8-426E-A36A-5C4A178B0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10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1313"/>
            <a:ext cx="9144000" cy="984442"/>
          </a:xfrm>
        </p:spPr>
        <p:txBody>
          <a:bodyPr/>
          <a:lstStyle/>
          <a:p>
            <a:r>
              <a:rPr lang="en-US" altLang="ko-KR" dirty="0" smtClean="0"/>
              <a:t>DOM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984" y="1383322"/>
            <a:ext cx="10117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Document</a:t>
            </a:r>
            <a:r>
              <a:rPr lang="en-US" altLang="ko-KR" b="1" dirty="0"/>
              <a:t> </a:t>
            </a:r>
            <a:r>
              <a:rPr lang="en-US" altLang="ko-KR" b="1" dirty="0" smtClean="0"/>
              <a:t>Object Model</a:t>
            </a:r>
            <a:r>
              <a:rPr lang="ko-KR" altLang="en-US" dirty="0" smtClean="0"/>
              <a:t>의 약자로 직역하면 </a:t>
            </a:r>
            <a:r>
              <a:rPr lang="ko-KR" altLang="en-US" b="1" dirty="0" smtClean="0"/>
              <a:t>문서 객체 모델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여기서 </a:t>
            </a:r>
            <a:r>
              <a:rPr lang="en-US" altLang="ko-KR" b="1" dirty="0" smtClean="0"/>
              <a:t>Document</a:t>
            </a:r>
            <a:r>
              <a:rPr lang="ko-KR" altLang="en-US" dirty="0" smtClean="0"/>
              <a:t>는 웹 브라우저에 열려있는 </a:t>
            </a:r>
            <a:r>
              <a:rPr lang="en-US" altLang="ko-KR" b="1" dirty="0" smtClean="0"/>
              <a:t>HTML</a:t>
            </a:r>
            <a:r>
              <a:rPr lang="ko-KR" altLang="en-US" b="1" dirty="0" smtClean="0"/>
              <a:t>문서 하나를 의미</a:t>
            </a:r>
            <a:r>
              <a:rPr lang="ko-KR" altLang="en-US" dirty="0" smtClean="0"/>
              <a:t>하고</a:t>
            </a:r>
            <a:endParaRPr lang="en-US" altLang="ko-KR" dirty="0"/>
          </a:p>
          <a:p>
            <a:r>
              <a:rPr lang="en-US" altLang="ko-KR" dirty="0" smtClean="0"/>
              <a:t>Document</a:t>
            </a:r>
            <a:r>
              <a:rPr lang="ko-KR" altLang="en-US" dirty="0" smtClean="0"/>
              <a:t>는 </a:t>
            </a:r>
            <a:r>
              <a:rPr lang="ko-KR" altLang="en-US" b="1" dirty="0" smtClean="0"/>
              <a:t>브라우저에 의해 객체 형태로 변환</a:t>
            </a:r>
            <a:r>
              <a:rPr lang="ko-KR" altLang="en-US" dirty="0" smtClean="0"/>
              <a:t>되고</a:t>
            </a:r>
            <a:endParaRPr lang="en-US" altLang="ko-KR" dirty="0" smtClean="0"/>
          </a:p>
          <a:p>
            <a:r>
              <a:rPr lang="ko-KR" altLang="en-US" b="1" dirty="0" smtClean="0"/>
              <a:t>다양한 요소들을</a:t>
            </a:r>
            <a:r>
              <a:rPr lang="en-US" altLang="ko-KR" b="1" dirty="0"/>
              <a:t> </a:t>
            </a:r>
            <a:r>
              <a:rPr lang="ko-KR" altLang="en-US" b="1" dirty="0" smtClean="0"/>
              <a:t>객체처럼 다룰 수 있게</a:t>
            </a:r>
            <a:r>
              <a:rPr lang="ko-KR" altLang="en-US" dirty="0" smtClean="0"/>
              <a:t> 되는 것입니다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예를 들어</a:t>
            </a:r>
            <a:r>
              <a:rPr lang="en-US" altLang="ko-KR" dirty="0" smtClean="0"/>
              <a:t> HTML, CSS, JavaScript</a:t>
            </a:r>
            <a:r>
              <a:rPr lang="ko-KR" altLang="en-US" dirty="0" smtClean="0"/>
              <a:t>는 대표적으로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구성요소를 가지고있고</a:t>
            </a:r>
            <a:endParaRPr lang="en-US" altLang="ko-KR" dirty="0" smtClean="0"/>
          </a:p>
          <a:p>
            <a:r>
              <a:rPr lang="en-US" altLang="ko-KR" dirty="0" smtClean="0"/>
              <a:t>JavaScript</a:t>
            </a:r>
            <a:r>
              <a:rPr lang="ko-KR" altLang="en-US" dirty="0" smtClean="0"/>
              <a:t>안에서는 </a:t>
            </a:r>
            <a:r>
              <a:rPr lang="en-US" altLang="ko-KR" dirty="0" smtClean="0"/>
              <a:t>Document</a:t>
            </a:r>
            <a:r>
              <a:rPr lang="ko-KR" altLang="en-US" dirty="0" smtClean="0"/>
              <a:t>라는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조작해 웹브라우저의 동적인 움직임을 줄 수 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비유하자면</a:t>
            </a:r>
            <a:r>
              <a:rPr lang="en-US" altLang="ko-KR" dirty="0" smtClean="0"/>
              <a:t>, DOM</a:t>
            </a:r>
            <a:r>
              <a:rPr lang="ko-KR" altLang="en-US" dirty="0" smtClean="0"/>
              <a:t>은 다음과 같은 객체 구조처럼 이해할 수 있습니다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'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806" y="4330521"/>
            <a:ext cx="3270625" cy="20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04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262" y="1814939"/>
            <a:ext cx="4277322" cy="4820323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스크롤 이벤트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262" y="1348155"/>
            <a:ext cx="10785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이후에는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과 같이 박스를 만들고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문안에 적용시킬 이벤트 코드를 작성하면 끝입니다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052646" y="2096293"/>
            <a:ext cx="667043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왼쪽의 코드를 설명하면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id sec1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sec2</a:t>
            </a:r>
            <a:r>
              <a:rPr lang="ko-KR" altLang="en-US" dirty="0" smtClean="0"/>
              <a:t>를 가진 </a:t>
            </a:r>
            <a:r>
              <a:rPr lang="en-US" altLang="ko-KR" dirty="0" smtClean="0"/>
              <a:t>section</a:t>
            </a:r>
            <a:r>
              <a:rPr lang="ko-KR" altLang="en-US" dirty="0" smtClean="0"/>
              <a:t>을 생성하고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Window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scroll</a:t>
            </a:r>
            <a:r>
              <a:rPr lang="ko-KR" altLang="en-US" dirty="0" smtClean="0"/>
              <a:t>위치와</a:t>
            </a:r>
            <a:endParaRPr lang="en-US" altLang="ko-KR" dirty="0" smtClean="0"/>
          </a:p>
          <a:p>
            <a:r>
              <a:rPr lang="en-US" altLang="ko-KR" dirty="0"/>
              <a:t>s</a:t>
            </a:r>
            <a:r>
              <a:rPr lang="en-US" altLang="ko-KR" dirty="0" smtClean="0"/>
              <a:t>ec1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sec2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top</a:t>
            </a:r>
            <a:r>
              <a:rPr lang="ko-KR" altLang="en-US" dirty="0" smtClean="0"/>
              <a:t>위치를 가져오게 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smtClean="0"/>
              <a:t>If</a:t>
            </a:r>
            <a:r>
              <a:rPr lang="ko-KR" altLang="en-US" dirty="0" smtClean="0"/>
              <a:t>문을 통해서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Sec1</a:t>
            </a:r>
            <a:r>
              <a:rPr lang="ko-KR" altLang="en-US" dirty="0" smtClean="0"/>
              <a:t>의 스크롤 발생 지점을 작성하고 </a:t>
            </a:r>
            <a:r>
              <a:rPr lang="en-US" altLang="ko-KR" dirty="0" smtClean="0"/>
              <a:t>{ }</a:t>
            </a:r>
            <a:r>
              <a:rPr lang="ko-KR" altLang="en-US" dirty="0" smtClean="0"/>
              <a:t>중괄호 안에 실행시킬 이벤트를 작성합니다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위와 같이 </a:t>
            </a:r>
            <a:r>
              <a:rPr lang="en-US" altLang="ko-KR" dirty="0" smtClean="0"/>
              <a:t>sec2</a:t>
            </a:r>
            <a:r>
              <a:rPr lang="ko-KR" altLang="en-US" dirty="0" smtClean="0"/>
              <a:t>의 스크롤 발생 지점을 </a:t>
            </a:r>
            <a:r>
              <a:rPr lang="en-US" altLang="ko-KR" dirty="0" smtClean="0"/>
              <a:t>if</a:t>
            </a:r>
            <a:r>
              <a:rPr lang="ko-KR" altLang="en-US" dirty="0" smtClean="0"/>
              <a:t>문을 통해서 작성하고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{ }</a:t>
            </a:r>
            <a:r>
              <a:rPr lang="ko-KR" altLang="en-US" dirty="0" smtClean="0"/>
              <a:t>중괄호 안에 실행시킬 이벤트를 작성합니다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80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이미지 슬라이드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969" y="1559169"/>
            <a:ext cx="109610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이미지 </a:t>
            </a:r>
            <a:r>
              <a:rPr lang="ko-KR" altLang="en-US" sz="2400" b="1" dirty="0" err="1" smtClean="0"/>
              <a:t>슬라이드란</a:t>
            </a:r>
            <a:r>
              <a:rPr lang="en-US" altLang="ko-KR" sz="2400" b="1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여러 장의 이미지를 </a:t>
            </a:r>
            <a:r>
              <a:rPr lang="ko-KR" altLang="en-US" b="1" dirty="0" smtClean="0"/>
              <a:t>하나씩 넘기거나 자동으로 전환</a:t>
            </a:r>
            <a:r>
              <a:rPr lang="ko-KR" altLang="en-US" dirty="0" smtClean="0"/>
              <a:t>해서 보여주는 기능입니다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53" y="2574832"/>
            <a:ext cx="7585937" cy="39669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7584831" y="4378570"/>
            <a:ext cx="328246" cy="504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33753" y="4378570"/>
            <a:ext cx="328246" cy="5040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설명선 2 7"/>
          <p:cNvSpPr/>
          <p:nvPr/>
        </p:nvSpPr>
        <p:spPr>
          <a:xfrm>
            <a:off x="8710246" y="2993258"/>
            <a:ext cx="3282462" cy="1250495"/>
          </a:xfrm>
          <a:prstGeom prst="borderCallout2">
            <a:avLst>
              <a:gd name="adj1" fmla="val 17813"/>
              <a:gd name="adj2" fmla="val -3030"/>
              <a:gd name="adj3" fmla="val 18750"/>
              <a:gd name="adj4" fmla="val -16667"/>
              <a:gd name="adj5" fmla="val 51564"/>
              <a:gd name="adj6" fmla="val -2697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사진과 같이 양쪽 화살표 버튼을 클릭하면서 이미지를 넘길 수 있다</a:t>
            </a:r>
            <a:r>
              <a:rPr lang="en-US" altLang="ko-KR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2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이미지 슬라이드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17" y="1348155"/>
            <a:ext cx="5402530" cy="316779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737" y="1348155"/>
            <a:ext cx="4075601" cy="34438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6153" y="5005754"/>
            <a:ext cx="108672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슬라이드에서의 핵심적인 구조는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왼쪽과 같은 </a:t>
            </a:r>
            <a:r>
              <a:rPr lang="en-US" altLang="ko-KR" dirty="0" smtClean="0"/>
              <a:t>HTML</a:t>
            </a:r>
            <a:r>
              <a:rPr lang="ko-KR" altLang="en-US" dirty="0" smtClean="0"/>
              <a:t>구조를 가지고 있을 경우에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imgBox</a:t>
            </a:r>
            <a:r>
              <a:rPr lang="ko-KR" altLang="en-US" dirty="0" smtClean="0"/>
              <a:t>의 크기를 사진의 기준을 </a:t>
            </a:r>
            <a:r>
              <a:rPr lang="en-US" altLang="ko-KR" dirty="0" smtClean="0"/>
              <a:t>100%</a:t>
            </a:r>
            <a:r>
              <a:rPr lang="ko-KR" altLang="en-US" dirty="0" smtClean="0"/>
              <a:t>라고 가정했을 때 </a:t>
            </a:r>
            <a:r>
              <a:rPr lang="en-US" altLang="ko-KR" b="1" dirty="0" smtClean="0"/>
              <a:t>100% * (</a:t>
            </a:r>
            <a:r>
              <a:rPr lang="ko-KR" altLang="en-US" b="1" dirty="0" smtClean="0"/>
              <a:t>사진의 개수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만큼 지정</a:t>
            </a:r>
            <a:r>
              <a:rPr lang="ko-KR" altLang="en-US" dirty="0" smtClean="0"/>
              <a:t>해주고</a:t>
            </a:r>
            <a:endParaRPr lang="en-US" altLang="ko-KR" dirty="0" smtClean="0"/>
          </a:p>
          <a:p>
            <a:r>
              <a:rPr lang="en-US" altLang="ko-KR" dirty="0" smtClean="0"/>
              <a:t>.</a:t>
            </a:r>
            <a:r>
              <a:rPr lang="en-US" altLang="ko-KR" dirty="0" err="1" smtClean="0"/>
              <a:t>imgBox</a:t>
            </a:r>
            <a:r>
              <a:rPr lang="ko-KR" altLang="en-US" dirty="0" smtClean="0"/>
              <a:t>안에 있는 </a:t>
            </a:r>
            <a:r>
              <a:rPr lang="en-US" altLang="ko-KR" b="1" dirty="0" err="1" smtClean="0"/>
              <a:t>img</a:t>
            </a:r>
            <a:r>
              <a:rPr lang="ko-KR" altLang="en-US" b="1" dirty="0" smtClean="0"/>
              <a:t>들의 각각의 크기</a:t>
            </a:r>
            <a:r>
              <a:rPr lang="ko-KR" altLang="en-US" dirty="0" smtClean="0"/>
              <a:t>를 </a:t>
            </a:r>
            <a:r>
              <a:rPr lang="en-US" altLang="ko-KR" b="1" dirty="0" err="1" smtClean="0"/>
              <a:t>calc</a:t>
            </a:r>
            <a:r>
              <a:rPr lang="ko-KR" altLang="en-US" b="1" dirty="0" smtClean="0"/>
              <a:t>연산자를 통해서 나눗셈을 해주는 것</a:t>
            </a:r>
            <a:r>
              <a:rPr lang="ko-KR" altLang="en-US" dirty="0" smtClean="0"/>
              <a:t>이 중요합니다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91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이미지 슬라이드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717487"/>
            <a:ext cx="5802924" cy="1242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2707" y="1348155"/>
            <a:ext cx="1137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이미지 슬라이드에서 </a:t>
            </a:r>
            <a:r>
              <a:rPr lang="en-US" altLang="ko-KR" dirty="0" smtClean="0"/>
              <a:t>JavaScript</a:t>
            </a:r>
            <a:r>
              <a:rPr lang="ko-KR" altLang="en-US" dirty="0" smtClean="0"/>
              <a:t> 핵심적인 코드는 다음과 같습니다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2707" y="2953864"/>
            <a:ext cx="93081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코드를 하나하나 짚어본다면 다음과 같은 의미를 지니고있습니다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b="1" dirty="0" err="1" smtClean="0"/>
              <a:t>imgBox</a:t>
            </a:r>
            <a:r>
              <a:rPr lang="ko-KR" altLang="en-US" sz="1600" dirty="0" smtClean="0"/>
              <a:t>는 </a:t>
            </a:r>
            <a:r>
              <a:rPr lang="ko-KR" altLang="en-US" sz="1600" b="1" dirty="0" smtClean="0"/>
              <a:t>이미지 여러 장이 가로로 </a:t>
            </a:r>
            <a:r>
              <a:rPr lang="ko-KR" altLang="en-US" sz="1600" b="1" dirty="0" err="1" smtClean="0"/>
              <a:t>나열</a:t>
            </a:r>
            <a:r>
              <a:rPr lang="ko-KR" altLang="en-US" sz="1600" dirty="0" err="1" smtClean="0"/>
              <a:t>되어있는</a:t>
            </a:r>
            <a:r>
              <a:rPr lang="ko-KR" altLang="en-US" sz="1600" dirty="0" smtClean="0"/>
              <a:t> 박스입니다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err="1" smtClean="0"/>
              <a:t>translateX</a:t>
            </a:r>
            <a:r>
              <a:rPr lang="en-US" altLang="ko-KR" sz="1600" b="1" dirty="0" smtClean="0"/>
              <a:t>()</a:t>
            </a:r>
            <a:r>
              <a:rPr lang="ko-KR" altLang="en-US" sz="1600" dirty="0" smtClean="0"/>
              <a:t>를 사용하면 </a:t>
            </a:r>
            <a:r>
              <a:rPr lang="ko-KR" altLang="en-US" sz="1600" b="1" dirty="0" smtClean="0"/>
              <a:t>박스를 왼쪽으로 밀 수 있게 됩니다</a:t>
            </a:r>
            <a:r>
              <a:rPr lang="en-US" altLang="ko-KR" sz="1600" b="1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Step</a:t>
            </a:r>
            <a:r>
              <a:rPr lang="ko-KR" altLang="en-US" sz="1600" dirty="0" smtClean="0"/>
              <a:t>은 </a:t>
            </a:r>
            <a:r>
              <a:rPr lang="ko-KR" altLang="en-US" sz="1600" b="1" dirty="0" smtClean="0"/>
              <a:t>이미지 개수에 따라 한 칸씩 이동할 비율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1600" dirty="0" smtClean="0"/>
              <a:t>만약 이미지가 </a:t>
            </a:r>
            <a:r>
              <a:rPr lang="en-US" altLang="ko-KR" sz="1600" dirty="0" smtClean="0"/>
              <a:t>8</a:t>
            </a:r>
            <a:r>
              <a:rPr lang="ko-KR" altLang="en-US" sz="1600" dirty="0" smtClean="0"/>
              <a:t>개라면 </a:t>
            </a:r>
            <a:r>
              <a:rPr lang="en-US" altLang="ko-KR" sz="1600" dirty="0" smtClean="0"/>
              <a:t>step = 100 / 8 = 12.5</a:t>
            </a:r>
            <a:br>
              <a:rPr lang="en-US" altLang="ko-KR" sz="1600" dirty="0" smtClean="0"/>
            </a:br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한 번에 </a:t>
            </a:r>
            <a:r>
              <a:rPr lang="en-US" altLang="ko-KR" sz="1600" dirty="0" smtClean="0"/>
              <a:t>12.5%</a:t>
            </a:r>
            <a:r>
              <a:rPr lang="ko-KR" altLang="en-US" sz="1600" dirty="0" smtClean="0"/>
              <a:t>씩 이동하겠다는 뜻 입니다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smtClean="0"/>
              <a:t>Page</a:t>
            </a:r>
            <a:r>
              <a:rPr lang="ko-KR" altLang="en-US" sz="1600" dirty="0" smtClean="0"/>
              <a:t>는 </a:t>
            </a:r>
            <a:r>
              <a:rPr lang="ko-KR" altLang="en-US" sz="1600" b="1" dirty="0" smtClean="0"/>
              <a:t>지금 몇 번째 이미지를 보여줄 건지 나타내고 있습니다</a:t>
            </a:r>
            <a:r>
              <a:rPr lang="en-US" altLang="ko-KR" sz="1600" b="1" dirty="0" smtClean="0"/>
              <a:t>.</a:t>
            </a:r>
          </a:p>
          <a:p>
            <a:r>
              <a:rPr lang="ko-KR" altLang="en-US" sz="1600" dirty="0" smtClean="0"/>
              <a:t>그래서 </a:t>
            </a:r>
            <a:r>
              <a:rPr lang="en-US" altLang="ko-KR" sz="1600" dirty="0" smtClean="0"/>
              <a:t>–step * page</a:t>
            </a:r>
            <a:r>
              <a:rPr lang="ko-KR" altLang="en-US" sz="1600" dirty="0" smtClean="0"/>
              <a:t>는 실제로 이동한 위치를 계산하는 공식을 의미합니다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b="1" dirty="0" smtClean="0"/>
              <a:t>마이너스를 넣는 이유는 이미지를 오른쪽으로 이동</a:t>
            </a:r>
            <a:r>
              <a:rPr lang="ko-KR" altLang="en-US" sz="1600" dirty="0" smtClean="0"/>
              <a:t>하게 하기 위해서입니다</a:t>
            </a:r>
            <a:r>
              <a:rPr lang="en-US" altLang="ko-KR" sz="1600" dirty="0" smtClean="0"/>
              <a:t>.)</a:t>
            </a:r>
          </a:p>
          <a:p>
            <a:endParaRPr lang="en-US" altLang="ko-KR" sz="1600" dirty="0"/>
          </a:p>
          <a:p>
            <a:r>
              <a:rPr lang="ko-KR" altLang="en-US" sz="1600" dirty="0" smtClean="0"/>
              <a:t>이 값을 </a:t>
            </a:r>
            <a:r>
              <a:rPr lang="en-US" altLang="ko-KR" sz="1600" dirty="0" err="1" smtClean="0"/>
              <a:t>imgBox.style.transform</a:t>
            </a:r>
            <a:r>
              <a:rPr lang="en-US" altLang="ko-KR" sz="1600" dirty="0" smtClean="0"/>
              <a:t> = </a:t>
            </a:r>
            <a:r>
              <a:rPr lang="en-US" altLang="ko-KR" sz="1600" dirty="0" err="1" smtClean="0"/>
              <a:t>translateX</a:t>
            </a:r>
            <a:r>
              <a:rPr lang="en-US" altLang="ko-KR" sz="1600" dirty="0" smtClean="0"/>
              <a:t>(…)</a:t>
            </a:r>
            <a:r>
              <a:rPr lang="ko-KR" altLang="en-US" sz="1600" dirty="0" smtClean="0"/>
              <a:t>에 넣어서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b="1" dirty="0" smtClean="0"/>
              <a:t>이미지를 한 장씩 넘기는 슬라이더를 구현한 코드</a:t>
            </a:r>
            <a:r>
              <a:rPr lang="ko-KR" altLang="en-US" sz="1600" dirty="0" smtClean="0"/>
              <a:t>입니다</a:t>
            </a:r>
            <a:r>
              <a:rPr lang="en-US" altLang="ko-KR" sz="1600" dirty="0" smtClean="0"/>
              <a:t>.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92" y="1711329"/>
            <a:ext cx="5410200" cy="12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3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이미지 슬라이드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2707" y="1348155"/>
            <a:ext cx="1137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위에 코드를 그림을 통해 설명하면 이렇게 됩니다</a:t>
            </a:r>
            <a:r>
              <a:rPr lang="en-US" altLang="ko-KR" dirty="0" smtClean="0"/>
              <a:t>.(</a:t>
            </a:r>
            <a:r>
              <a:rPr lang="ko-KR" altLang="en-US" dirty="0" smtClean="0"/>
              <a:t>빨간색 박스가 보이는 화면이라고 가정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656492" y="1866688"/>
            <a:ext cx="8475785" cy="167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226062" y="2499771"/>
            <a:ext cx="2555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위와 같은 크기의 </a:t>
            </a:r>
            <a:r>
              <a:rPr lang="en-US" altLang="ko-KR" dirty="0" err="1" smtClean="0"/>
              <a:t>imgBox</a:t>
            </a:r>
            <a:r>
              <a:rPr lang="ko-KR" altLang="en-US" dirty="0" smtClean="0"/>
              <a:t>가</a:t>
            </a:r>
            <a:r>
              <a:rPr lang="en-US" altLang="ko-KR" dirty="0"/>
              <a:t> </a:t>
            </a:r>
            <a:r>
              <a:rPr lang="ko-KR" altLang="en-US" dirty="0" smtClean="0"/>
              <a:t>있을 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562707" y="1717487"/>
            <a:ext cx="2016370" cy="2045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아래쪽 화살표 8"/>
          <p:cNvSpPr/>
          <p:nvPr/>
        </p:nvSpPr>
        <p:spPr>
          <a:xfrm>
            <a:off x="4419600" y="3082689"/>
            <a:ext cx="844062" cy="1492030"/>
          </a:xfrm>
          <a:prstGeom prst="down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6492" y="4574719"/>
            <a:ext cx="8475785" cy="1670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579077" y="4446786"/>
            <a:ext cx="2016370" cy="2045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5451231" y="3669323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translateX</a:t>
            </a:r>
            <a:r>
              <a:rPr lang="ko-KR" altLang="en-US" dirty="0"/>
              <a:t> </a:t>
            </a:r>
            <a:r>
              <a:rPr lang="ko-KR" altLang="en-US" dirty="0" smtClean="0"/>
              <a:t>계산식을 통해서 다음 페이지로 넘어가게 되면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84676" y="4869431"/>
            <a:ext cx="2649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보이는 화면이 다음</a:t>
            </a:r>
            <a:endParaRPr lang="en-US" altLang="ko-KR" dirty="0"/>
          </a:p>
          <a:p>
            <a:r>
              <a:rPr lang="en-US" altLang="ko-KR" dirty="0" err="1" smtClean="0"/>
              <a:t>Img</a:t>
            </a:r>
            <a:r>
              <a:rPr lang="ko-KR" altLang="en-US" dirty="0" smtClean="0"/>
              <a:t>로 넘어가게 되면서</a:t>
            </a:r>
            <a:endParaRPr lang="en-US" altLang="ko-KR" dirty="0" smtClean="0"/>
          </a:p>
          <a:p>
            <a:r>
              <a:rPr lang="ko-KR" altLang="en-US" dirty="0" smtClean="0"/>
              <a:t>이미지가 바뀌게 되는 것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03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이미지 슬라이드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2707" y="1348155"/>
            <a:ext cx="11371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 이후에는 </a:t>
            </a:r>
            <a:r>
              <a:rPr lang="en-US" altLang="ko-KR" dirty="0" smtClean="0"/>
              <a:t>page</a:t>
            </a:r>
            <a:r>
              <a:rPr lang="ko-KR" altLang="en-US" dirty="0" smtClean="0"/>
              <a:t>라는 변수를 증가시키거나 감소시킬 버튼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개를 만들면 끝입니다</a:t>
            </a:r>
            <a:r>
              <a:rPr lang="en-US" altLang="ko-KR" dirty="0" smtClean="0"/>
              <a:t>.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07" y="1884922"/>
            <a:ext cx="7496175" cy="8953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229600" y="1851951"/>
            <a:ext cx="3376246" cy="961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왼쪽과 같은 버튼을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 만들고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07" y="2947707"/>
            <a:ext cx="1752600" cy="18859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610947" y="3133854"/>
            <a:ext cx="5618653" cy="1513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tx1"/>
                </a:solidFill>
              </a:rPr>
              <a:t>왼쪽과 같은 함수를 </a:t>
            </a:r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r>
              <a:rPr lang="ko-KR" altLang="en-US" dirty="0" smtClean="0">
                <a:solidFill>
                  <a:schemeClr val="tx1"/>
                </a:solidFill>
              </a:rPr>
              <a:t>개 추가해줍니다</a:t>
            </a:r>
            <a:endParaRPr lang="en-US" altLang="ko-KR" dirty="0" smtClean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 smtClean="0">
                <a:solidFill>
                  <a:schemeClr val="tx1"/>
                </a:solidFill>
              </a:rPr>
              <a:t>각각의 함수들은 페이지를 증가</a:t>
            </a:r>
            <a:r>
              <a:rPr lang="en-US" altLang="ko-KR" dirty="0" smtClean="0">
                <a:solidFill>
                  <a:schemeClr val="tx1"/>
                </a:solidFill>
              </a:rPr>
              <a:t>/</a:t>
            </a:r>
            <a:r>
              <a:rPr lang="ko-KR" altLang="en-US" dirty="0" smtClean="0">
                <a:solidFill>
                  <a:schemeClr val="tx1"/>
                </a:solidFill>
              </a:rPr>
              <a:t>감소시켜 </a:t>
            </a:r>
            <a:r>
              <a:rPr lang="en-US" altLang="ko-KR" dirty="0" err="1" smtClean="0">
                <a:solidFill>
                  <a:schemeClr val="tx1"/>
                </a:solidFill>
              </a:rPr>
              <a:t>translateX</a:t>
            </a:r>
            <a:r>
              <a:rPr lang="ko-KR" altLang="en-US" dirty="0" smtClean="0">
                <a:solidFill>
                  <a:schemeClr val="tx1"/>
                </a:solidFill>
              </a:rPr>
              <a:t>의 거리를 계산해주도록 도와줍니다</a:t>
            </a:r>
            <a:r>
              <a:rPr lang="en-US" altLang="ko-KR" dirty="0" smtClean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8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이미지 슬라이드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9" y="1500556"/>
            <a:ext cx="4178571" cy="245012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478" y="4103079"/>
            <a:ext cx="4178571" cy="2602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04692" y="2533418"/>
            <a:ext cx="50409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 smtClean="0"/>
          </a:p>
          <a:p>
            <a:r>
              <a:rPr lang="en-US" altLang="ko-KR" dirty="0" err="1" smtClean="0"/>
              <a:t>Img</a:t>
            </a:r>
            <a:r>
              <a:rPr lang="ko-KR" altLang="en-US" dirty="0" smtClean="0"/>
              <a:t>들을 감싸고있는 형태의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imgBox</a:t>
            </a:r>
            <a:r>
              <a:rPr lang="ko-KR" altLang="en-US" dirty="0" smtClean="0"/>
              <a:t>를 만들어줍니다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그 이후에 </a:t>
            </a:r>
            <a:r>
              <a:rPr lang="en-US" altLang="ko-KR" dirty="0" smtClean="0"/>
              <a:t>CSS</a:t>
            </a:r>
            <a:r>
              <a:rPr lang="ko-KR" altLang="en-US" dirty="0" smtClean="0"/>
              <a:t>에서</a:t>
            </a:r>
            <a:endParaRPr lang="en-US" altLang="ko-KR" dirty="0"/>
          </a:p>
          <a:p>
            <a:r>
              <a:rPr lang="en-US" altLang="ko-KR" dirty="0" err="1" smtClean="0"/>
              <a:t>imgBox</a:t>
            </a:r>
            <a:r>
              <a:rPr lang="ko-KR" altLang="en-US" dirty="0" smtClean="0"/>
              <a:t>는 </a:t>
            </a:r>
            <a:r>
              <a:rPr lang="ko-KR" altLang="en-US" b="1" dirty="0" smtClean="0"/>
              <a:t>이미지의 크기 </a:t>
            </a:r>
            <a:r>
              <a:rPr lang="en-US" altLang="ko-KR" b="1" dirty="0" smtClean="0"/>
              <a:t>* </a:t>
            </a:r>
            <a:r>
              <a:rPr lang="ko-KR" altLang="en-US" b="1" dirty="0" smtClean="0"/>
              <a:t>이미지의 개수 </a:t>
            </a:r>
            <a:r>
              <a:rPr lang="ko-KR" altLang="en-US" dirty="0" smtClean="0"/>
              <a:t>만큼 </a:t>
            </a:r>
            <a:r>
              <a:rPr lang="ko-KR" altLang="en-US" b="1" dirty="0" smtClean="0"/>
              <a:t>가로 크기를 지정</a:t>
            </a:r>
            <a:r>
              <a:rPr lang="ko-KR" altLang="en-US" dirty="0" smtClean="0"/>
              <a:t>해주고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Img</a:t>
            </a:r>
            <a:r>
              <a:rPr lang="ko-KR" altLang="en-US" dirty="0" smtClean="0"/>
              <a:t>는 </a:t>
            </a:r>
            <a:r>
              <a:rPr lang="en-US" altLang="ko-KR" dirty="0" err="1" smtClean="0"/>
              <a:t>cala</a:t>
            </a:r>
            <a:r>
              <a:rPr lang="ko-KR" altLang="en-US" dirty="0" smtClean="0"/>
              <a:t>연산자를 통해서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이미지의 크기 </a:t>
            </a:r>
            <a:r>
              <a:rPr lang="en-US" altLang="ko-KR" b="1" dirty="0" smtClean="0"/>
              <a:t>/ </a:t>
            </a:r>
            <a:r>
              <a:rPr lang="ko-KR" altLang="en-US" b="1" dirty="0" smtClean="0"/>
              <a:t>이미지의 개수</a:t>
            </a:r>
            <a:r>
              <a:rPr lang="ko-KR" altLang="en-US" dirty="0" smtClean="0"/>
              <a:t>만큼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b="1" dirty="0" smtClean="0"/>
              <a:t>크기를 나눠</a:t>
            </a:r>
            <a:r>
              <a:rPr lang="ko-KR" altLang="en-US" dirty="0" smtClean="0"/>
              <a:t>줍니다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111262" y="1500556"/>
            <a:ext cx="542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마지막으로 전체 흐름은 다음과 같습니다</a:t>
            </a:r>
            <a:r>
              <a:rPr lang="en-US" altLang="ko-KR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42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이미지 슬라이드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269522" y="1910919"/>
            <a:ext cx="58791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r>
              <a:rPr lang="en-US" altLang="ko-KR" dirty="0" smtClean="0"/>
              <a:t>tep</a:t>
            </a:r>
            <a:r>
              <a:rPr lang="ko-KR" altLang="en-US" dirty="0" smtClean="0"/>
              <a:t>으로 이미지 </a:t>
            </a:r>
            <a:r>
              <a:rPr lang="en-US" altLang="ko-KR" dirty="0" smtClean="0"/>
              <a:t>1</a:t>
            </a:r>
            <a:r>
              <a:rPr lang="ko-KR" altLang="en-US" dirty="0" smtClean="0"/>
              <a:t>장당 </a:t>
            </a:r>
            <a:r>
              <a:rPr lang="ko-KR" altLang="en-US" b="1" dirty="0" smtClean="0"/>
              <a:t>이동할 비율을 설정</a:t>
            </a:r>
            <a:r>
              <a:rPr lang="ko-KR" altLang="en-US" dirty="0" smtClean="0"/>
              <a:t>하고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age</a:t>
            </a:r>
            <a:r>
              <a:rPr lang="ko-KR" altLang="en-US" dirty="0" smtClean="0"/>
              <a:t>로 각 </a:t>
            </a:r>
            <a:r>
              <a:rPr lang="ko-KR" altLang="en-US" dirty="0" err="1" smtClean="0"/>
              <a:t>페이지별로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이동할 거리를 설정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마지막으로 버튼을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만들어</a:t>
            </a:r>
            <a:endParaRPr lang="en-US" altLang="ko-KR" dirty="0" smtClean="0"/>
          </a:p>
          <a:p>
            <a:r>
              <a:rPr lang="en-US" altLang="ko-KR" dirty="0"/>
              <a:t>p</a:t>
            </a:r>
            <a:r>
              <a:rPr lang="en-US" altLang="ko-KR" dirty="0" smtClean="0"/>
              <a:t>lus</a:t>
            </a:r>
            <a:r>
              <a:rPr lang="ko-KR" altLang="en-US" dirty="0" smtClean="0"/>
              <a:t>함수가 들어가있는 버튼은 이미지를 오른쪽으로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페이지 증가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minus</a:t>
            </a:r>
            <a:r>
              <a:rPr lang="ko-KR" altLang="en-US" dirty="0" smtClean="0"/>
              <a:t>함수가 들어가있는 버튼은 이미지를 왼쪽으로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페이지</a:t>
            </a:r>
            <a:r>
              <a:rPr lang="en-US" altLang="ko-KR" dirty="0"/>
              <a:t> </a:t>
            </a:r>
            <a:r>
              <a:rPr lang="ko-KR" altLang="en-US" dirty="0" smtClean="0"/>
              <a:t>감소</a:t>
            </a:r>
            <a:r>
              <a:rPr lang="en-US" altLang="ko-KR" dirty="0" smtClean="0"/>
              <a:t>)</a:t>
            </a:r>
          </a:p>
          <a:p>
            <a:r>
              <a:rPr lang="ko-KR" altLang="en-US" dirty="0" err="1" smtClean="0"/>
              <a:t>를</a:t>
            </a:r>
            <a:r>
              <a:rPr lang="ko-KR" altLang="en-US" dirty="0" smtClean="0"/>
              <a:t> 만들어 페이지를 버튼에 맞게 조절할 수 </a:t>
            </a:r>
            <a:r>
              <a:rPr lang="ko-KR" altLang="en-US" dirty="0" err="1" smtClean="0"/>
              <a:t>있도록하고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mImg</a:t>
            </a:r>
            <a:r>
              <a:rPr lang="en-US" altLang="ko-KR" dirty="0" smtClean="0"/>
              <a:t>()</a:t>
            </a:r>
            <a:r>
              <a:rPr lang="ko-KR" altLang="en-US" dirty="0" smtClean="0"/>
              <a:t>라는 함수에</a:t>
            </a:r>
            <a:endParaRPr lang="en-US" altLang="ko-KR" dirty="0" smtClean="0"/>
          </a:p>
          <a:p>
            <a:r>
              <a:rPr lang="en-US" altLang="ko-KR" dirty="0" err="1"/>
              <a:t>imgBox.style.transform</a:t>
            </a:r>
            <a:r>
              <a:rPr lang="en-US" altLang="ko-KR" dirty="0"/>
              <a:t> = </a:t>
            </a:r>
            <a:r>
              <a:rPr lang="en-US" altLang="ko-KR" dirty="0" err="1" smtClean="0"/>
              <a:t>translateX</a:t>
            </a:r>
            <a:r>
              <a:rPr lang="en-US" altLang="ko-KR" dirty="0" smtClean="0"/>
              <a:t>((-step *page)%)</a:t>
            </a:r>
          </a:p>
          <a:p>
            <a:r>
              <a:rPr lang="ko-KR" altLang="en-US" dirty="0" smtClean="0"/>
              <a:t>계산식을 넣어서 계산된 거리만큼 이미지를 이동시킵니다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84" y="1559226"/>
            <a:ext cx="4771293" cy="12425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84" y="3012833"/>
            <a:ext cx="4771293" cy="104326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84" y="4346830"/>
            <a:ext cx="4876801" cy="6725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6414" y="5175662"/>
            <a:ext cx="2250831" cy="138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71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211313"/>
            <a:ext cx="9144000" cy="984442"/>
          </a:xfrm>
        </p:spPr>
        <p:txBody>
          <a:bodyPr/>
          <a:lstStyle/>
          <a:p>
            <a:r>
              <a:rPr lang="en-US" altLang="ko-KR" dirty="0" smtClean="0"/>
              <a:t>DOM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50984" y="1383322"/>
            <a:ext cx="1011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조금 더 설명하자면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'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687" y="2042466"/>
            <a:ext cx="3270625" cy="204623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15108" y="2042466"/>
            <a:ext cx="2930769" cy="204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 smtClean="0"/>
              <a:t>HTML</a:t>
            </a:r>
            <a:endParaRPr lang="ko-KR" altLang="en-US" sz="5400" dirty="0"/>
          </a:p>
        </p:txBody>
      </p:sp>
      <p:sp>
        <p:nvSpPr>
          <p:cNvPr id="10" name="직사각형 9"/>
          <p:cNvSpPr/>
          <p:nvPr/>
        </p:nvSpPr>
        <p:spPr>
          <a:xfrm>
            <a:off x="8546122" y="2042466"/>
            <a:ext cx="2930769" cy="2046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 smtClean="0"/>
              <a:t>Web site</a:t>
            </a:r>
            <a:endParaRPr lang="ko-KR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715108" y="4360983"/>
            <a:ext cx="2930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HTML</a:t>
            </a:r>
            <a:r>
              <a:rPr lang="ko-KR" altLang="en-US" dirty="0" smtClean="0"/>
              <a:t>이라는 문서 안에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460687" y="4360983"/>
            <a:ext cx="32706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DOM</a:t>
            </a:r>
            <a:r>
              <a:rPr lang="ko-KR" altLang="en-US" dirty="0" smtClean="0"/>
              <a:t>이라는 </a:t>
            </a:r>
            <a:r>
              <a:rPr lang="ko-KR" altLang="en-US" b="1" dirty="0" smtClean="0"/>
              <a:t>객체 형태</a:t>
            </a:r>
            <a:r>
              <a:rPr lang="ko-KR" altLang="en-US" dirty="0" smtClean="0"/>
              <a:t>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존재하게 되고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519774" y="4499482"/>
            <a:ext cx="2930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Web site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DOM</a:t>
            </a:r>
            <a:r>
              <a:rPr lang="ko-KR" altLang="en-US" dirty="0" smtClean="0"/>
              <a:t>를 넘겨 받게 되면 우리가 흔히 알게 되는 모습으로 화면에 보이게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9" name="오른쪽 화살표 18"/>
          <p:cNvSpPr/>
          <p:nvPr/>
        </p:nvSpPr>
        <p:spPr>
          <a:xfrm>
            <a:off x="3543328" y="2926386"/>
            <a:ext cx="1019908" cy="27839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>
            <a:off x="7628763" y="2917620"/>
            <a:ext cx="1019908" cy="278396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7444154" y="3774831"/>
            <a:ext cx="60066" cy="16412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02322" y="5513291"/>
            <a:ext cx="621323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DOM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8777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1524000" y="2113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서브메뉴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431" y="1406769"/>
            <a:ext cx="8028292" cy="215704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431" y="4161692"/>
            <a:ext cx="8028291" cy="2333073"/>
          </a:xfrm>
          <a:prstGeom prst="rect">
            <a:avLst/>
          </a:prstGeom>
        </p:spPr>
      </p:pic>
      <p:sp>
        <p:nvSpPr>
          <p:cNvPr id="10" name="아래쪽 화살표 9"/>
          <p:cNvSpPr/>
          <p:nvPr/>
        </p:nvSpPr>
        <p:spPr>
          <a:xfrm>
            <a:off x="7174523" y="3305907"/>
            <a:ext cx="386862" cy="855785"/>
          </a:xfrm>
          <a:prstGeom prst="downArrow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17230" y="2256471"/>
            <a:ext cx="376310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 err="1" smtClean="0"/>
              <a:t>서브메뉴란</a:t>
            </a:r>
            <a:r>
              <a:rPr lang="en-US" altLang="ko-KR" sz="2400" b="1" dirty="0"/>
              <a:t>?</a:t>
            </a:r>
            <a:endParaRPr lang="en-US" altLang="ko-KR" sz="2400" b="1" dirty="0" smtClean="0"/>
          </a:p>
          <a:p>
            <a:endParaRPr lang="en-US" altLang="ko-KR" dirty="0"/>
          </a:p>
          <a:p>
            <a:r>
              <a:rPr lang="ko-KR" altLang="en-US" dirty="0" smtClean="0"/>
              <a:t>사진과 같이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마우스</a:t>
            </a:r>
            <a:r>
              <a:rPr lang="ko-KR" altLang="en-US" dirty="0" smtClean="0"/>
              <a:t>를 특정 메뉴에</a:t>
            </a:r>
            <a:endParaRPr lang="en-US" altLang="ko-KR" dirty="0"/>
          </a:p>
          <a:p>
            <a:r>
              <a:rPr lang="ko-KR" altLang="en-US" b="1" dirty="0" smtClean="0"/>
              <a:t>올리거나</a:t>
            </a:r>
            <a:r>
              <a:rPr lang="en-US" altLang="ko-KR" dirty="0" smtClean="0"/>
              <a:t>(hover)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or </a:t>
            </a:r>
            <a:r>
              <a:rPr lang="ko-KR" altLang="en-US" b="1" dirty="0" smtClean="0"/>
              <a:t>클릭했을 때</a:t>
            </a:r>
            <a:endParaRPr lang="en-US" altLang="ko-KR" b="1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다른 메뉴들이 추가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나타나는 것을 </a:t>
            </a:r>
            <a:r>
              <a:rPr lang="ko-KR" altLang="en-US" b="1" dirty="0" err="1" smtClean="0"/>
              <a:t>서브메뉴</a:t>
            </a:r>
            <a:r>
              <a:rPr lang="ko-KR" altLang="en-US" b="1" dirty="0" smtClean="0"/>
              <a:t> </a:t>
            </a:r>
            <a:r>
              <a:rPr lang="ko-KR" altLang="en-US" dirty="0" err="1" smtClean="0"/>
              <a:t>라고합니다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5111262" y="1336431"/>
            <a:ext cx="480646" cy="3868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985846" y="4595446"/>
            <a:ext cx="7291754" cy="18170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596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서브메뉴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6491" y="1477108"/>
            <a:ext cx="10011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서브메뉴에서 가장 중요한 점은</a:t>
            </a:r>
            <a:endParaRPr lang="en-US" altLang="ko-KR" dirty="0" smtClean="0"/>
          </a:p>
          <a:p>
            <a:r>
              <a:rPr lang="ko-KR" altLang="en-US" b="1" dirty="0" smtClean="0"/>
              <a:t>사용자의 동작에 따라 상황에 맞는 처리를 해주는 것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예를 들어서</a:t>
            </a:r>
            <a:r>
              <a:rPr lang="en-US" altLang="ko-KR" dirty="0" smtClean="0"/>
              <a:t>,</a:t>
            </a:r>
          </a:p>
          <a:p>
            <a:pPr marL="342900" indent="-342900">
              <a:buAutoNum type="arabicPeriod"/>
            </a:pPr>
            <a:r>
              <a:rPr lang="ko-KR" altLang="en-US" dirty="0" smtClean="0"/>
              <a:t>사용자가 메뉴를 </a:t>
            </a:r>
            <a:r>
              <a:rPr lang="ko-KR" altLang="en-US" b="1" dirty="0" smtClean="0"/>
              <a:t>한 번 클릭</a:t>
            </a:r>
            <a:r>
              <a:rPr lang="ko-KR" altLang="en-US" dirty="0" smtClean="0"/>
              <a:t>했을 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서브메뉴가 </a:t>
            </a:r>
            <a:r>
              <a:rPr lang="ko-KR" altLang="en-US" b="1" dirty="0" smtClean="0"/>
              <a:t>열림</a:t>
            </a:r>
            <a:endParaRPr lang="en-US" altLang="ko-KR" b="1" dirty="0" smtClean="0"/>
          </a:p>
          <a:p>
            <a:pPr marL="342900" indent="-342900">
              <a:buAutoNum type="arabicPeriod"/>
            </a:pPr>
            <a:r>
              <a:rPr lang="ko-KR" altLang="en-US" b="1" dirty="0" smtClean="0"/>
              <a:t>다시 클릭</a:t>
            </a:r>
            <a:r>
              <a:rPr lang="ko-KR" altLang="en-US" dirty="0" smtClean="0"/>
              <a:t>했을 때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서브메뉴가 </a:t>
            </a:r>
            <a:r>
              <a:rPr lang="ko-KR" altLang="en-US" b="1" dirty="0" smtClean="0"/>
              <a:t>닫힘</a:t>
            </a:r>
            <a:endParaRPr lang="en-US" altLang="ko-KR" b="1" dirty="0" smtClean="0"/>
          </a:p>
          <a:p>
            <a:endParaRPr lang="en-US" altLang="ko-KR" dirty="0"/>
          </a:p>
          <a:p>
            <a:r>
              <a:rPr lang="ko-KR" altLang="en-US" dirty="0" smtClean="0"/>
              <a:t>각각의 상황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클릭 횟수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따라 메뉴 상태를 </a:t>
            </a:r>
            <a:r>
              <a:rPr lang="ko-KR" altLang="en-US" b="1" dirty="0" smtClean="0"/>
              <a:t>열림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닫힘 동작으로 제어</a:t>
            </a:r>
            <a:r>
              <a:rPr lang="ko-KR" altLang="en-US" dirty="0" smtClean="0"/>
              <a:t>해주는 것이 핵심입니다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83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 smtClean="0"/>
              <a:t>서브메뉴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44769" y="1488832"/>
            <a:ext cx="1059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서브메뉴를 조작하는 핵심 </a:t>
            </a:r>
            <a:r>
              <a:rPr lang="ko-KR" altLang="en-US" dirty="0" err="1" smtClean="0"/>
              <a:t>로직중에</a:t>
            </a:r>
            <a:r>
              <a:rPr lang="ko-KR" altLang="en-US" dirty="0" smtClean="0"/>
              <a:t> 하나로 </a:t>
            </a:r>
            <a:r>
              <a:rPr lang="en-US" altLang="ko-KR" dirty="0" smtClean="0"/>
              <a:t>Toggle</a:t>
            </a:r>
            <a:r>
              <a:rPr lang="ko-KR" altLang="en-US" dirty="0" smtClean="0"/>
              <a:t>이라는 방법을 사용하면 정말 쉽게 할 수 있습니다</a:t>
            </a:r>
            <a:r>
              <a:rPr lang="en-US" altLang="ko-KR" dirty="0" smtClean="0"/>
              <a:t>.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770" y="1998841"/>
            <a:ext cx="6600092" cy="254602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4769" y="4759569"/>
            <a:ext cx="11254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다음과 같은 코드가 있다면</a:t>
            </a:r>
            <a:endParaRPr lang="en-US" altLang="ko-KR" dirty="0" smtClean="0"/>
          </a:p>
          <a:p>
            <a:r>
              <a:rPr lang="en-US" altLang="ko-KR" dirty="0" smtClean="0"/>
              <a:t>1. </a:t>
            </a:r>
            <a:r>
              <a:rPr lang="ko-KR" altLang="en-US" dirty="0" smtClean="0"/>
              <a:t>초기상태로는 </a:t>
            </a:r>
            <a:r>
              <a:rPr lang="ko-KR" altLang="en-US" dirty="0" err="1" smtClean="0"/>
              <a:t>서브메뉴에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class=“</a:t>
            </a:r>
            <a:r>
              <a:rPr lang="en-US" altLang="ko-KR" dirty="0" err="1" smtClean="0"/>
              <a:t>showHide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있기 때문에 보이지 않음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제품이라는 버튼을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함수 </a:t>
            </a:r>
            <a:r>
              <a:rPr lang="en-US" altLang="ko-KR" dirty="0" smtClean="0"/>
              <a:t>show()</a:t>
            </a:r>
            <a:r>
              <a:rPr lang="ko-KR" altLang="en-US" dirty="0" smtClean="0"/>
              <a:t>에 의해서 </a:t>
            </a:r>
            <a:r>
              <a:rPr lang="ko-KR" altLang="en-US" dirty="0" err="1" smtClean="0"/>
              <a:t>서브메뉴의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showHide</a:t>
            </a:r>
            <a:r>
              <a:rPr lang="ko-KR" altLang="en-US" dirty="0" smtClean="0"/>
              <a:t>가 제거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화면에 </a:t>
            </a:r>
            <a:r>
              <a:rPr lang="ko-KR" altLang="en-US" dirty="0" err="1" smtClean="0"/>
              <a:t>보이게됨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제품이라는 버튼을 한번 더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서브메뉴의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showHide</a:t>
            </a:r>
            <a:r>
              <a:rPr lang="ko-KR" altLang="en-US" dirty="0" smtClean="0"/>
              <a:t>가 생성됨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화면에서 제거</a:t>
            </a:r>
            <a:endParaRPr lang="en-US" altLang="ko-KR" dirty="0"/>
          </a:p>
        </p:txBody>
      </p:sp>
      <p:sp>
        <p:nvSpPr>
          <p:cNvPr id="7" name="설명선 1 6"/>
          <p:cNvSpPr/>
          <p:nvPr/>
        </p:nvSpPr>
        <p:spPr>
          <a:xfrm>
            <a:off x="7537938" y="2072866"/>
            <a:ext cx="4173416" cy="1488831"/>
          </a:xfrm>
          <a:prstGeom prst="borderCallout1">
            <a:avLst>
              <a:gd name="adj1" fmla="val 16153"/>
              <a:gd name="adj2" fmla="val -3051"/>
              <a:gd name="adj3" fmla="val 123532"/>
              <a:gd name="adj4" fmla="val -91222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toggle()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이란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</a:p>
          <a:p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괄호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안에 있는 해당 클래스를 제어할 수 있음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괄호에 있는 클래스가 있으면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제거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없으면 </a:t>
            </a:r>
            <a:r>
              <a:rPr lang="en-US" altLang="ko-KR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-&gt; </a:t>
            </a:r>
            <a:r>
              <a:rPr lang="ko-KR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추가</a:t>
            </a:r>
            <a:endParaRPr lang="en-US" altLang="ko-KR" sz="16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046" y="5959898"/>
            <a:ext cx="11230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서브메뉴에</a:t>
            </a:r>
            <a:r>
              <a:rPr lang="ko-KR" altLang="en-US" sz="1200" dirty="0" smtClean="0"/>
              <a:t> 있던 </a:t>
            </a: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showHide</a:t>
            </a:r>
            <a:r>
              <a:rPr lang="ko-KR" altLang="en-US" sz="1200" dirty="0" smtClean="0"/>
              <a:t>가 사라진다고 </a:t>
            </a:r>
            <a:r>
              <a:rPr lang="en-US" altLang="ko-KR" sz="1200" dirty="0" smtClean="0"/>
              <a:t>display : “none”</a:t>
            </a:r>
            <a:r>
              <a:rPr lang="ko-KR" altLang="en-US" sz="1200" dirty="0" smtClean="0"/>
              <a:t>이 유지되는게 아닌 초기 상태로 </a:t>
            </a:r>
            <a:r>
              <a:rPr lang="ko-KR" altLang="en-US" sz="1200" dirty="0" err="1" smtClean="0"/>
              <a:t>돌아가게됨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div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display</a:t>
            </a:r>
            <a:r>
              <a:rPr lang="ko-KR" altLang="en-US" sz="1200" dirty="0" smtClean="0"/>
              <a:t>의 </a:t>
            </a:r>
            <a:r>
              <a:rPr lang="ko-KR" altLang="en-US" sz="1200" dirty="0" err="1" smtClean="0"/>
              <a:t>초기상태는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“block”</a:t>
            </a:r>
            <a:r>
              <a:rPr lang="ko-KR" altLang="en-US" sz="1200" dirty="0" smtClean="0"/>
              <a:t>이기 때문에</a:t>
            </a:r>
            <a:endParaRPr lang="en-US" altLang="ko-KR" sz="1200" dirty="0" smtClean="0"/>
          </a:p>
          <a:p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showHide</a:t>
            </a:r>
            <a:r>
              <a:rPr lang="ko-KR" altLang="en-US" sz="1200" dirty="0" smtClean="0"/>
              <a:t>가 </a:t>
            </a:r>
            <a:r>
              <a:rPr lang="ko-KR" altLang="en-US" sz="1200" dirty="0" err="1" smtClean="0"/>
              <a:t>있을시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display : “none”</a:t>
            </a:r>
            <a:r>
              <a:rPr lang="ko-KR" altLang="en-US" sz="1200" dirty="0" smtClean="0"/>
              <a:t>이 되고</a:t>
            </a:r>
            <a:r>
              <a:rPr lang="en-US" altLang="ko-KR" sz="1200" dirty="0" smtClean="0"/>
              <a:t/>
            </a:r>
            <a:br>
              <a:rPr lang="en-US" altLang="ko-KR" sz="1200" dirty="0" smtClean="0"/>
            </a:br>
            <a:r>
              <a:rPr lang="en-US" altLang="ko-KR" sz="1200" dirty="0" smtClean="0"/>
              <a:t>.</a:t>
            </a:r>
            <a:r>
              <a:rPr lang="en-US" altLang="ko-KR" sz="1200" dirty="0" err="1" smtClean="0"/>
              <a:t>showHide</a:t>
            </a:r>
            <a:r>
              <a:rPr lang="ko-KR" altLang="en-US" sz="1200" dirty="0" smtClean="0"/>
              <a:t>가 없을 시 </a:t>
            </a:r>
            <a:r>
              <a:rPr lang="en-US" altLang="ko-KR" sz="1200" dirty="0" smtClean="0"/>
              <a:t>display : “block”</a:t>
            </a:r>
            <a:r>
              <a:rPr lang="ko-KR" altLang="en-US" sz="1200" dirty="0" smtClean="0"/>
              <a:t>이 되어서 화면에 보이게 되는 것</a:t>
            </a:r>
            <a:r>
              <a:rPr lang="en-US" altLang="ko-KR" sz="1200" dirty="0" smtClean="0"/>
              <a:t>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63414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스크롤 이벤트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9969" y="1559169"/>
            <a:ext cx="1096107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스크롤 이벤트란</a:t>
            </a:r>
            <a:r>
              <a:rPr lang="en-US" altLang="ko-KR" sz="2400" b="1" dirty="0" smtClean="0"/>
              <a:t>?</a:t>
            </a:r>
          </a:p>
          <a:p>
            <a:endParaRPr lang="en-US" altLang="ko-KR" dirty="0"/>
          </a:p>
          <a:p>
            <a:r>
              <a:rPr lang="ko-KR" altLang="en-US" dirty="0" smtClean="0"/>
              <a:t>사용자가 웹 페이지에서 </a:t>
            </a:r>
            <a:r>
              <a:rPr lang="ko-KR" altLang="en-US" b="1" dirty="0" smtClean="0"/>
              <a:t>화면을 위아래로 움직일 때 발생하는 이벤트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b="1" dirty="0" err="1" smtClean="0"/>
              <a:t>스크롤바를</a:t>
            </a:r>
            <a:r>
              <a:rPr lang="ko-KR" altLang="en-US" b="1" dirty="0" smtClean="0"/>
              <a:t> 내리거나 </a:t>
            </a:r>
            <a:r>
              <a:rPr lang="en-US" altLang="ko-KR" b="1" dirty="0" smtClean="0"/>
              <a:t>or </a:t>
            </a:r>
            <a:r>
              <a:rPr lang="ko-KR" altLang="en-US" b="1" dirty="0" smtClean="0"/>
              <a:t>올릴 때 </a:t>
            </a:r>
            <a:r>
              <a:rPr lang="ko-KR" altLang="en-US" dirty="0" smtClean="0"/>
              <a:t>실행되는 </a:t>
            </a:r>
            <a:r>
              <a:rPr lang="ko-KR" altLang="en-US" b="1" dirty="0" smtClean="0"/>
              <a:t>특정 동작</a:t>
            </a:r>
            <a:r>
              <a:rPr lang="ko-KR" altLang="en-US" dirty="0" smtClean="0"/>
              <a:t>들을 의미합니다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6806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스크롤 이벤트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603630" y="1533435"/>
            <a:ext cx="6482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스크롤 이벤트에서 가장 핵심적인 코드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윈도우에서 스크롤 발생시 일어나는</a:t>
            </a:r>
            <a:endParaRPr lang="en-US" altLang="ko-KR" dirty="0" smtClean="0"/>
          </a:p>
          <a:p>
            <a:r>
              <a:rPr lang="ko-KR" altLang="en-US" dirty="0" smtClean="0"/>
              <a:t>이벤트 </a:t>
            </a:r>
            <a:r>
              <a:rPr lang="ko-KR" altLang="en-US" dirty="0" err="1" smtClean="0"/>
              <a:t>로직을</a:t>
            </a:r>
            <a:r>
              <a:rPr lang="ko-KR" altLang="en-US" dirty="0" smtClean="0"/>
              <a:t> 함수 안에 입력할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68215" y="3094892"/>
            <a:ext cx="99997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코드를 하나하나 짚어본다면 이런 의미를 가지고있습니다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b="1" dirty="0" smtClean="0"/>
              <a:t>window</a:t>
            </a:r>
            <a:r>
              <a:rPr lang="en-US" altLang="ko-KR" dirty="0" smtClean="0"/>
              <a:t> = </a:t>
            </a:r>
            <a:r>
              <a:rPr lang="ko-KR" altLang="en-US" dirty="0" smtClean="0"/>
              <a:t>웹 브라우저 전체 창</a:t>
            </a:r>
            <a:endParaRPr lang="en-US" altLang="ko-KR" dirty="0" smtClean="0"/>
          </a:p>
          <a:p>
            <a:r>
              <a:rPr lang="en-US" altLang="ko-KR" b="1" dirty="0" err="1" smtClean="0"/>
              <a:t>addEventListener</a:t>
            </a:r>
            <a:r>
              <a:rPr lang="en-US" altLang="ko-KR" dirty="0" smtClean="0"/>
              <a:t> =</a:t>
            </a:r>
            <a:r>
              <a:rPr lang="ko-KR" altLang="en-US" dirty="0"/>
              <a:t> </a:t>
            </a:r>
            <a:r>
              <a:rPr lang="ko-KR" altLang="en-US" dirty="0" smtClean="0"/>
              <a:t>이벤트를 추가</a:t>
            </a:r>
            <a:endParaRPr lang="en-US" altLang="ko-KR" dirty="0" smtClean="0"/>
          </a:p>
          <a:p>
            <a:r>
              <a:rPr lang="en-US" altLang="ko-KR" b="1" dirty="0" smtClean="0"/>
              <a:t>“scroll” </a:t>
            </a:r>
            <a:r>
              <a:rPr lang="en-US" altLang="ko-KR" dirty="0" smtClean="0"/>
              <a:t>= </a:t>
            </a:r>
            <a:r>
              <a:rPr lang="ko-KR" altLang="en-US" dirty="0" smtClean="0"/>
              <a:t>감지하고 싶은 이벤트 종류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현재는 스크롤</a:t>
            </a:r>
            <a:r>
              <a:rPr lang="en-US" altLang="ko-KR" dirty="0" smtClean="0"/>
              <a:t>)</a:t>
            </a:r>
          </a:p>
          <a:p>
            <a:r>
              <a:rPr lang="en-US" altLang="ko-KR" b="1" dirty="0" smtClean="0"/>
              <a:t>() =&gt; { … }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이벤트 발생 시 실행할 코드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쉽게 말하면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“</a:t>
            </a:r>
            <a:r>
              <a:rPr lang="ko-KR" altLang="en-US" dirty="0" smtClean="0"/>
              <a:t>웹사이트에서 스크롤을 하면 안에 적어놓은 코드가 실행되도록 해줘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라는 뜻 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14" y="1421422"/>
            <a:ext cx="4778411" cy="131234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703382" y="3669322"/>
            <a:ext cx="6482863" cy="11840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34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2885108"/>
            <a:ext cx="5134708" cy="21514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720860" y="2071430"/>
            <a:ext cx="638083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위 코드는 스크롤 위치와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b="1" dirty="0" smtClean="0"/>
              <a:t>HTML</a:t>
            </a:r>
            <a:r>
              <a:rPr lang="ko-KR" altLang="en-US" sz="1600" b="1" dirty="0" smtClean="0"/>
              <a:t>요소들의 화면에서 얼마나 </a:t>
            </a:r>
            <a:r>
              <a:rPr lang="ko-KR" altLang="en-US" sz="1600" b="1" dirty="0" err="1" smtClean="0"/>
              <a:t>떨어져있는지</a:t>
            </a:r>
            <a:r>
              <a:rPr lang="ko-KR" altLang="en-US" sz="1600" dirty="0" err="1" smtClean="0"/>
              <a:t>를</a:t>
            </a:r>
            <a:r>
              <a:rPr lang="ko-KR" altLang="en-US" sz="1600" dirty="0" smtClean="0"/>
              <a:t> 알아내기 위한 준비 작업입니다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err="1" smtClean="0"/>
              <a:t>Window.ScrollY</a:t>
            </a:r>
            <a:r>
              <a:rPr lang="ko-KR" altLang="en-US" sz="1600" dirty="0" smtClean="0"/>
              <a:t>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지금 </a:t>
            </a:r>
            <a:r>
              <a:rPr lang="ko-KR" altLang="en-US" sz="1600" b="1" dirty="0" smtClean="0"/>
              <a:t>사용자가 화면을 얼마나 아래로 스크롤했는지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dirty="0" smtClean="0"/>
              <a:t>스크롤의 위치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픽셀 단위 숫자로 알려주게 됩니다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b="1" dirty="0" err="1" smtClean="0"/>
              <a:t>offsetTop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b="1" dirty="0" smtClean="0"/>
              <a:t>페이지 맨 위에서부터 얼마나 </a:t>
            </a:r>
            <a:r>
              <a:rPr lang="ko-KR" altLang="en-US" sz="1600" b="1" dirty="0" err="1" smtClean="0"/>
              <a:t>떨어져있는지</a:t>
            </a:r>
            <a:r>
              <a:rPr lang="ko-KR" altLang="en-US" sz="1600" dirty="0" err="1" smtClean="0"/>
              <a:t>를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ko-KR" altLang="en-US" sz="1600" dirty="0" smtClean="0"/>
              <a:t>알려주는 속성입니다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 smtClean="0"/>
          </a:p>
          <a:p>
            <a:r>
              <a:rPr lang="ko-KR" altLang="en-US" sz="1600" dirty="0" smtClean="0"/>
              <a:t>예를 들어</a:t>
            </a:r>
            <a:r>
              <a:rPr lang="en-US" altLang="ko-KR" sz="1600" b="1" dirty="0" smtClean="0"/>
              <a:t>, Sec1.offsetTop</a:t>
            </a:r>
            <a:r>
              <a:rPr lang="ko-KR" altLang="en-US" sz="1600" dirty="0" smtClean="0"/>
              <a:t>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sec1</a:t>
            </a:r>
            <a:r>
              <a:rPr lang="ko-KR" altLang="en-US" sz="1600" dirty="0" smtClean="0"/>
              <a:t>이라는 요소가 페이지의 가장 위에서 얼마나 </a:t>
            </a:r>
            <a:r>
              <a:rPr lang="ko-KR" altLang="en-US" sz="1600" dirty="0" err="1" smtClean="0"/>
              <a:t>떨어져있는지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b="1" dirty="0" smtClean="0"/>
              <a:t>(= sec1</a:t>
            </a:r>
            <a:r>
              <a:rPr lang="ko-KR" altLang="en-US" sz="1600" b="1" dirty="0" smtClean="0"/>
              <a:t>의 시작 위치</a:t>
            </a:r>
            <a:r>
              <a:rPr lang="en-US" altLang="ko-KR" sz="1600" b="1" dirty="0" smtClean="0"/>
              <a:t>)</a:t>
            </a:r>
            <a:r>
              <a:rPr lang="ko-KR" altLang="en-US" sz="1600" dirty="0" smtClean="0"/>
              <a:t>를 픽셀 단위 숫자로 알려주게 됩니다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스크롤 이벤트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59264" y="1348155"/>
            <a:ext cx="1124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그리고 위에서 설명한 </a:t>
            </a:r>
            <a:r>
              <a:rPr lang="en-US" altLang="ko-KR" b="1" dirty="0" smtClean="0"/>
              <a:t>() =&gt; { … }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{ }</a:t>
            </a:r>
            <a:r>
              <a:rPr lang="ko-KR" altLang="en-US" dirty="0" smtClean="0"/>
              <a:t>안에는 대략 이런 코드들이 들어갑니다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4955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98" y="3014358"/>
            <a:ext cx="4394556" cy="1376470"/>
          </a:xfrm>
          <a:prstGeom prst="rect">
            <a:avLst/>
          </a:prstGeom>
        </p:spPr>
      </p:pic>
      <p:sp>
        <p:nvSpPr>
          <p:cNvPr id="3" name="제목 1"/>
          <p:cNvSpPr txBox="1">
            <a:spLocks/>
          </p:cNvSpPr>
          <p:nvPr/>
        </p:nvSpPr>
        <p:spPr>
          <a:xfrm>
            <a:off x="1676400" y="363713"/>
            <a:ext cx="9144000" cy="984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스크롤 이벤트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94028" y="2917763"/>
            <a:ext cx="71979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위 코드는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b="1" dirty="0" smtClean="0"/>
              <a:t>“</a:t>
            </a:r>
            <a:r>
              <a:rPr lang="ko-KR" altLang="en-US" sz="1600" b="1" dirty="0" smtClean="0"/>
              <a:t>지금 스크롤 위치가 </a:t>
            </a:r>
            <a:r>
              <a:rPr lang="en-US" altLang="ko-KR" sz="1600" b="1" dirty="0" smtClean="0"/>
              <a:t>sec1 </a:t>
            </a:r>
            <a:r>
              <a:rPr lang="ko-KR" altLang="en-US" sz="1600" b="1" dirty="0" smtClean="0"/>
              <a:t>영역 안에 있나요</a:t>
            </a:r>
            <a:r>
              <a:rPr lang="en-US" altLang="ko-KR" sz="1600" b="1" dirty="0" smtClean="0"/>
              <a:t>?”</a:t>
            </a:r>
            <a:r>
              <a:rPr lang="ko-KR" altLang="en-US" sz="1600" dirty="0" smtClean="0"/>
              <a:t>를 확인하는 코드입니다</a:t>
            </a:r>
            <a:r>
              <a:rPr lang="en-US" altLang="ko-KR" sz="1600" dirty="0" smtClean="0"/>
              <a:t>.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1. </a:t>
            </a:r>
            <a:r>
              <a:rPr lang="en-US" altLang="ko-KR" sz="1600" b="1" dirty="0" err="1" smtClean="0"/>
              <a:t>Sy</a:t>
            </a:r>
            <a:r>
              <a:rPr lang="en-US" altLang="ko-KR" sz="1600" b="1" dirty="0" smtClean="0"/>
              <a:t> &gt;= s1 </a:t>
            </a:r>
            <a:r>
              <a:rPr lang="ko-KR" altLang="en-US" sz="1600" b="1" dirty="0" smtClean="0"/>
              <a:t>스크롤의 위치가 </a:t>
            </a:r>
            <a:r>
              <a:rPr lang="en-US" altLang="ko-KR" sz="1600" b="1" dirty="0" smtClean="0"/>
              <a:t>sec1</a:t>
            </a:r>
            <a:r>
              <a:rPr lang="ko-KR" altLang="en-US" sz="1600" b="1" dirty="0" smtClean="0"/>
              <a:t>시작 위치</a:t>
            </a:r>
            <a:r>
              <a:rPr lang="en-US" altLang="ko-KR" sz="1600" b="1" dirty="0" smtClean="0"/>
              <a:t>(top)</a:t>
            </a:r>
            <a:r>
              <a:rPr lang="ko-KR" altLang="en-US" sz="1600" b="1" dirty="0" smtClean="0"/>
              <a:t>보다 크거나 같을 때</a:t>
            </a:r>
            <a:endParaRPr lang="en-US" altLang="ko-KR" sz="1600" b="1" dirty="0" smtClean="0"/>
          </a:p>
          <a:p>
            <a:r>
              <a:rPr lang="en-US" altLang="ko-KR" sz="1600" dirty="0" smtClean="0"/>
              <a:t>2. </a:t>
            </a:r>
            <a:r>
              <a:rPr lang="en-US" altLang="ko-KR" sz="1600" b="1" dirty="0" err="1" smtClean="0"/>
              <a:t>sy</a:t>
            </a:r>
            <a:r>
              <a:rPr lang="en-US" altLang="ko-KR" sz="1600" b="1" dirty="0" smtClean="0"/>
              <a:t> &lt; s2 </a:t>
            </a:r>
            <a:r>
              <a:rPr lang="ko-KR" altLang="en-US" sz="1600" b="1" dirty="0" smtClean="0"/>
              <a:t>스크롤 위치가 </a:t>
            </a:r>
            <a:r>
              <a:rPr lang="en-US" altLang="ko-KR" sz="1600" b="1" dirty="0" smtClean="0"/>
              <a:t>sec2</a:t>
            </a:r>
            <a:r>
              <a:rPr lang="ko-KR" altLang="en-US" sz="1600" b="1" dirty="0" smtClean="0"/>
              <a:t>의 </a:t>
            </a:r>
            <a:r>
              <a:rPr lang="ko-KR" altLang="en-US" sz="1600" b="1" dirty="0" err="1" smtClean="0"/>
              <a:t>시작위치</a:t>
            </a:r>
            <a:r>
              <a:rPr lang="en-US" altLang="ko-KR" sz="1600" b="1" dirty="0" smtClean="0"/>
              <a:t>(top)</a:t>
            </a:r>
            <a:r>
              <a:rPr lang="ko-KR" altLang="en-US" sz="1600" b="1" dirty="0" smtClean="0"/>
              <a:t>보다 작을 때</a:t>
            </a:r>
            <a:endParaRPr lang="en-US" altLang="ko-KR" sz="1600" b="1" dirty="0" smtClean="0"/>
          </a:p>
          <a:p>
            <a:r>
              <a:rPr lang="ko-KR" altLang="en-US" sz="1600" dirty="0" smtClean="0"/>
              <a:t>위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가지 </a:t>
            </a:r>
            <a:r>
              <a:rPr lang="ko-KR" altLang="en-US" sz="1600" b="1" dirty="0" smtClean="0"/>
              <a:t>조건이 모두 맞을 때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{ }</a:t>
            </a:r>
            <a:r>
              <a:rPr lang="ko-KR" altLang="en-US" sz="1600" dirty="0" smtClean="0"/>
              <a:t>중괄호 안에 있는 코드를 실행하게 됩니다</a:t>
            </a:r>
            <a:r>
              <a:rPr lang="en-US" altLang="ko-KR" sz="1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815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748</Words>
  <Application>Microsoft Office PowerPoint</Application>
  <PresentationFormat>와이드스크린</PresentationFormat>
  <Paragraphs>165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DOM</vt:lpstr>
      <vt:lpstr>DOM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</dc:title>
  <dc:creator>LINE</dc:creator>
  <cp:lastModifiedBy>LINE</cp:lastModifiedBy>
  <cp:revision>32</cp:revision>
  <dcterms:created xsi:type="dcterms:W3CDTF">2025-08-20T00:52:47Z</dcterms:created>
  <dcterms:modified xsi:type="dcterms:W3CDTF">2025-08-20T06:58:37Z</dcterms:modified>
</cp:coreProperties>
</file>