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8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4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4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CBF6-9F75-4FC0-B45F-931DD0B227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BF18-5D4F-4D34-9231-AE20F9E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6" y="0"/>
            <a:ext cx="12260826" cy="689671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직사각형 6"/>
          <p:cNvSpPr/>
          <p:nvPr/>
        </p:nvSpPr>
        <p:spPr>
          <a:xfrm>
            <a:off x="-157316" y="-38714"/>
            <a:ext cx="9773264" cy="7127772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533" y="1401514"/>
            <a:ext cx="57027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Subway_Covid</a:t>
            </a:r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</a:p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Prediction </a:t>
            </a:r>
          </a:p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Project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0327" y="5890922"/>
            <a:ext cx="570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AI_07_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송민혜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34295" y="963560"/>
            <a:ext cx="11513577" cy="2"/>
          </a:xfrm>
          <a:prstGeom prst="line">
            <a:avLst/>
          </a:prstGeom>
          <a:ln w="38100">
            <a:solidFill>
              <a:srgbClr val="C0B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456" y="135127"/>
            <a:ext cx="5702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Introduce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24" y="2042957"/>
            <a:ext cx="3421321" cy="3421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61" y="1582994"/>
            <a:ext cx="4129548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34295" y="963560"/>
            <a:ext cx="11513577" cy="2"/>
          </a:xfrm>
          <a:prstGeom prst="line">
            <a:avLst/>
          </a:prstGeom>
          <a:ln w="38100">
            <a:solidFill>
              <a:srgbClr val="C0B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456" y="135127"/>
            <a:ext cx="5702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Introduce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6" y="1720646"/>
            <a:ext cx="11012781" cy="364776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88490" y="1317523"/>
            <a:ext cx="13421032" cy="4473677"/>
            <a:chOff x="-88490" y="1317523"/>
            <a:chExt cx="13421032" cy="4473677"/>
          </a:xfrm>
        </p:grpSpPr>
        <p:sp>
          <p:nvSpPr>
            <p:cNvPr id="14" name="직사각형 13"/>
            <p:cNvSpPr/>
            <p:nvPr/>
          </p:nvSpPr>
          <p:spPr>
            <a:xfrm>
              <a:off x="-88490" y="1317523"/>
              <a:ext cx="13421032" cy="44736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73159" y="2699371"/>
              <a:ext cx="1039302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“</a:t>
              </a:r>
              <a:r>
                <a:rPr lang="ko-KR" altLang="en-US" sz="4400" b="1" dirty="0" smtClean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늘어나는 </a:t>
              </a:r>
              <a:r>
                <a:rPr lang="ko-KR" altLang="en-US" sz="4400" b="1" dirty="0" err="1" smtClean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확진자</a:t>
              </a:r>
              <a:r>
                <a:rPr lang="ko-KR" altLang="en-US" sz="4400" b="1" dirty="0" smtClean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 수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,</a:t>
              </a:r>
            </a:p>
            <a:p>
              <a:r>
                <a:rPr lang="ko-KR" altLang="en-US" sz="4400" b="1" dirty="0" smtClean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지하철 이용객 수와 관련이 있을까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?”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0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34295" y="963560"/>
            <a:ext cx="11513577" cy="2"/>
          </a:xfrm>
          <a:prstGeom prst="line">
            <a:avLst/>
          </a:prstGeom>
          <a:ln w="38100">
            <a:solidFill>
              <a:srgbClr val="C0B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456" y="135127"/>
            <a:ext cx="5702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Introduce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411" y="1253961"/>
            <a:ext cx="570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API &amp; Data </a:t>
            </a:r>
            <a:endParaRPr lang="ko-KR" altLang="en-US" sz="3600" b="1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026" name="Picture 2" descr="https://openweathermap.org/themes/openweathermap/assets/img/logo_white_crop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40" y="2270757"/>
            <a:ext cx="3354542" cy="16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API 활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92" y="2279007"/>
            <a:ext cx="3057833" cy="16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Introduction to BeautifulSoup — Six Feet 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92" y="4351403"/>
            <a:ext cx="3866183" cy="204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34295" y="963560"/>
            <a:ext cx="11513577" cy="2"/>
          </a:xfrm>
          <a:prstGeom prst="line">
            <a:avLst/>
          </a:prstGeom>
          <a:ln w="38100">
            <a:solidFill>
              <a:srgbClr val="C0B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456" y="135127"/>
            <a:ext cx="5702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PipeLine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1" y="2975325"/>
            <a:ext cx="1438510" cy="1438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48" y="3916624"/>
            <a:ext cx="1427830" cy="14278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199" y="2798345"/>
            <a:ext cx="1349597" cy="1349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23" y="2506987"/>
            <a:ext cx="1906848" cy="1906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901" y="4472829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 </a:t>
            </a:r>
            <a:r>
              <a:rPr lang="ko-KR" altLang="en-US" dirty="0" smtClean="0">
                <a:solidFill>
                  <a:schemeClr val="bg1"/>
                </a:solidFill>
              </a:rPr>
              <a:t>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5171" y="4472829"/>
            <a:ext cx="199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Machine learning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Deep learning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19" y="1432155"/>
            <a:ext cx="1422459" cy="14224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3" y="3100925"/>
            <a:ext cx="1312910" cy="13129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65863" y="447282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Database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58466" y="2889740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Dashboard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56011" y="5438344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Application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42948" y="4127428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Deploy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/>
          <p:cNvCxnSpPr>
            <a:stCxn id="2" idx="3"/>
          </p:cNvCxnSpPr>
          <p:nvPr/>
        </p:nvCxnSpPr>
        <p:spPr>
          <a:xfrm>
            <a:off x="2014411" y="3694580"/>
            <a:ext cx="54197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446047" y="3740283"/>
            <a:ext cx="54197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24683" y="2450790"/>
            <a:ext cx="497373" cy="4389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343341" y="4203577"/>
            <a:ext cx="497373" cy="4205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10178885" y="4657495"/>
            <a:ext cx="497373" cy="4389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045575" y="2377830"/>
            <a:ext cx="497373" cy="4205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34295" y="963560"/>
            <a:ext cx="11513577" cy="2"/>
          </a:xfrm>
          <a:prstGeom prst="line">
            <a:avLst/>
          </a:prstGeom>
          <a:ln w="38100">
            <a:solidFill>
              <a:srgbClr val="C0B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456" y="135127"/>
            <a:ext cx="5702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Model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9087" y="1412080"/>
            <a:ext cx="4311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RandomForestRegressor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3069" y="1750634"/>
            <a:ext cx="2531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P</a:t>
            </a:r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rophet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234811" y="3075148"/>
            <a:ext cx="1" cy="7299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998973" y="3075148"/>
            <a:ext cx="1" cy="7299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3056" y="4238121"/>
            <a:ext cx="4640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지하철 이용객 수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8501" y="4238120"/>
            <a:ext cx="4640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코로나 </a:t>
            </a:r>
            <a:r>
              <a:rPr lang="ko-KR" altLang="en-US" sz="4400" b="1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확진자</a:t>
            </a:r>
            <a:r>
              <a:rPr lang="ko-KR" altLang="en-US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수</a:t>
            </a:r>
            <a:endParaRPr lang="ko-KR" altLang="en-US" sz="4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1238865"/>
            <a:ext cx="12260826" cy="5619135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5" name="직선 연결선 4"/>
          <p:cNvCxnSpPr/>
          <p:nvPr/>
        </p:nvCxnSpPr>
        <p:spPr>
          <a:xfrm flipV="1">
            <a:off x="334295" y="963560"/>
            <a:ext cx="11513577" cy="2"/>
          </a:xfrm>
          <a:prstGeom prst="line">
            <a:avLst/>
          </a:prstGeom>
          <a:ln w="38100">
            <a:solidFill>
              <a:srgbClr val="C0B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5636" y="194119"/>
            <a:ext cx="5702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Go to the Service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206479" y="1238865"/>
            <a:ext cx="12329652" cy="5901811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08553" y="3171321"/>
            <a:ext cx="5702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3"/>
              </a:rPr>
              <a:t>Hello, </a:t>
            </a:r>
            <a:r>
              <a:rPr lang="en-US" altLang="ko-KR" sz="4400" b="1" dirty="0" err="1" smtClean="0">
                <a:solidFill>
                  <a:schemeClr val="bg1"/>
                </a:solidFill>
                <a:latin typeface="Franklin Gothic Heavy" panose="020B0903020102020204" pitchFamily="34" charset="0"/>
                <a:hlinkClick r:id="rId3"/>
              </a:rPr>
              <a:t>Subway_Covid</a:t>
            </a:r>
            <a:endParaRPr lang="en-US" altLang="ko-KR" sz="4400" b="1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Franklin Gothic Demi</vt:lpstr>
      <vt:lpstr>Franklin Gothic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MINHYE</dc:creator>
  <cp:lastModifiedBy>MINHYE</cp:lastModifiedBy>
  <cp:revision>9</cp:revision>
  <dcterms:created xsi:type="dcterms:W3CDTF">2021-12-13T07:21:58Z</dcterms:created>
  <dcterms:modified xsi:type="dcterms:W3CDTF">2021-12-13T08:53:28Z</dcterms:modified>
</cp:coreProperties>
</file>