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753" autoAdjust="0"/>
  </p:normalViewPr>
  <p:slideViewPr>
    <p:cSldViewPr snapToGrid="0" snapToObjects="1">
      <p:cViewPr>
        <p:scale>
          <a:sx n="110" d="100"/>
          <a:sy n="110" d="100"/>
        </p:scale>
        <p:origin x="-1704" y="-880"/>
      </p:cViewPr>
      <p:guideLst>
        <p:guide orient="horz" pos="3579"/>
        <p:guide pos="3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1B8F-2360-CE46-B161-09403A728C86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3BE55-51B2-EB47-A3EB-969D8AA64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78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3BE55-51B2-EB47-A3EB-969D8AA646C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74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9AA8-6347-5E45-8B9A-6C4F468D82A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AF93-F915-AE4A-9BC3-93C6CF764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74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9AA8-6347-5E45-8B9A-6C4F468D82A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AF93-F915-AE4A-9BC3-93C6CF764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9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9AA8-6347-5E45-8B9A-6C4F468D82A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AF93-F915-AE4A-9BC3-93C6CF764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763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9AA8-6347-5E45-8B9A-6C4F468D82A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AF93-F915-AE4A-9BC3-93C6CF764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18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9AA8-6347-5E45-8B9A-6C4F468D82A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AF93-F915-AE4A-9BC3-93C6CF764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97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9AA8-6347-5E45-8B9A-6C4F468D82A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AF93-F915-AE4A-9BC3-93C6CF764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65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9AA8-6347-5E45-8B9A-6C4F468D82A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AF93-F915-AE4A-9BC3-93C6CF764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1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9AA8-6347-5E45-8B9A-6C4F468D82A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AF93-F915-AE4A-9BC3-93C6CF764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99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9AA8-6347-5E45-8B9A-6C4F468D82A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AF93-F915-AE4A-9BC3-93C6CF764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36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9AA8-6347-5E45-8B9A-6C4F468D82A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AF93-F915-AE4A-9BC3-93C6CF764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519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9AA8-6347-5E45-8B9A-6C4F468D82A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AF93-F915-AE4A-9BC3-93C6CF764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56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9AA8-6347-5E45-8B9A-6C4F468D82A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2AF93-F915-AE4A-9BC3-93C6CF7648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2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1580" y="-875969"/>
            <a:ext cx="3767450" cy="2766343"/>
          </a:xfrm>
          <a:prstGeom prst="rect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Node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40614" y="-443544"/>
            <a:ext cx="457200" cy="44148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6067489" y="304321"/>
            <a:ext cx="677108" cy="375664"/>
          </a:xfrm>
          <a:prstGeom prst="rect">
            <a:avLst/>
          </a:prstGeom>
          <a:noFill/>
          <a:effectLst/>
        </p:spPr>
        <p:txBody>
          <a:bodyPr vert="eaVert" wrap="none" rtlCol="0">
            <a:spAutoFit/>
          </a:bodyPr>
          <a:lstStyle/>
          <a:p>
            <a:r>
              <a:rPr kumimoji="1" lang="en-US" altLang="zh-CN" sz="3200" dirty="0" smtClean="0"/>
              <a:t>…</a:t>
            </a:r>
            <a:endParaRPr kumimoji="1" lang="zh-CN" altLang="en-US" sz="3200" dirty="0"/>
          </a:p>
        </p:txBody>
      </p:sp>
      <p:sp>
        <p:nvSpPr>
          <p:cNvPr id="125" name="任意形状 124"/>
          <p:cNvSpPr/>
          <p:nvPr/>
        </p:nvSpPr>
        <p:spPr>
          <a:xfrm>
            <a:off x="2593094" y="420800"/>
            <a:ext cx="782816" cy="142240"/>
          </a:xfrm>
          <a:custGeom>
            <a:avLst/>
            <a:gdLst>
              <a:gd name="connsiteX0" fmla="*/ 711696 w 711696"/>
              <a:gd name="connsiteY0" fmla="*/ 0 h 142240"/>
              <a:gd name="connsiteX1" fmla="*/ 496 w 711696"/>
              <a:gd name="connsiteY1" fmla="*/ 60960 h 142240"/>
              <a:gd name="connsiteX2" fmla="*/ 589776 w 711696"/>
              <a:gd name="connsiteY2" fmla="*/ 14224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696" h="142240">
                <a:moveTo>
                  <a:pt x="711696" y="0"/>
                </a:moveTo>
                <a:cubicBezTo>
                  <a:pt x="366256" y="18626"/>
                  <a:pt x="20816" y="37253"/>
                  <a:pt x="496" y="60960"/>
                </a:cubicBezTo>
                <a:cubicBezTo>
                  <a:pt x="-19824" y="84667"/>
                  <a:pt x="589776" y="142240"/>
                  <a:pt x="589776" y="14224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文本框 125"/>
          <p:cNvSpPr txBox="1"/>
          <p:nvPr/>
        </p:nvSpPr>
        <p:spPr>
          <a:xfrm>
            <a:off x="2654500" y="89380"/>
            <a:ext cx="79656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600" i="1" dirty="0" smtClean="0"/>
              <a:t>gather</a:t>
            </a:r>
            <a:endParaRPr kumimoji="1" lang="zh-CN" altLang="en-US" sz="1600" i="1" dirty="0"/>
          </a:p>
        </p:txBody>
      </p:sp>
      <p:sp>
        <p:nvSpPr>
          <p:cNvPr id="127" name="文本框 126"/>
          <p:cNvSpPr txBox="1"/>
          <p:nvPr/>
        </p:nvSpPr>
        <p:spPr>
          <a:xfrm>
            <a:off x="2655673" y="849262"/>
            <a:ext cx="71410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600" i="1" dirty="0" smtClean="0"/>
              <a:t>query</a:t>
            </a:r>
            <a:endParaRPr kumimoji="1" lang="zh-CN" altLang="en-US" sz="1600" i="1" dirty="0"/>
          </a:p>
        </p:txBody>
      </p:sp>
      <p:sp>
        <p:nvSpPr>
          <p:cNvPr id="129" name="任意形状 128"/>
          <p:cNvSpPr/>
          <p:nvPr/>
        </p:nvSpPr>
        <p:spPr>
          <a:xfrm>
            <a:off x="2603750" y="756080"/>
            <a:ext cx="721438" cy="132080"/>
          </a:xfrm>
          <a:custGeom>
            <a:avLst/>
            <a:gdLst>
              <a:gd name="connsiteX0" fmla="*/ 0 w 721438"/>
              <a:gd name="connsiteY0" fmla="*/ 0 h 132080"/>
              <a:gd name="connsiteX1" fmla="*/ 721360 w 721438"/>
              <a:gd name="connsiteY1" fmla="*/ 50800 h 132080"/>
              <a:gd name="connsiteX2" fmla="*/ 50800 w 721438"/>
              <a:gd name="connsiteY2" fmla="*/ 13208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438" h="132080">
                <a:moveTo>
                  <a:pt x="0" y="0"/>
                </a:moveTo>
                <a:cubicBezTo>
                  <a:pt x="356446" y="14393"/>
                  <a:pt x="712893" y="28787"/>
                  <a:pt x="721360" y="50800"/>
                </a:cubicBezTo>
                <a:cubicBezTo>
                  <a:pt x="729827" y="72813"/>
                  <a:pt x="50800" y="132080"/>
                  <a:pt x="50800" y="13208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5344634" y="-875969"/>
            <a:ext cx="2022380" cy="950400"/>
          </a:xfrm>
          <a:prstGeom prst="rect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500980" y="-776928"/>
            <a:ext cx="360000" cy="360000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6917047" y="-776928"/>
            <a:ext cx="360000" cy="360000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7" name="矩形 156"/>
          <p:cNvSpPr/>
          <p:nvPr/>
        </p:nvSpPr>
        <p:spPr>
          <a:xfrm>
            <a:off x="5948843" y="-443545"/>
            <a:ext cx="457200" cy="44148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500980" y="-363490"/>
            <a:ext cx="360000" cy="360000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6917047" y="-363490"/>
            <a:ext cx="360000" cy="360000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5373151" y="939974"/>
            <a:ext cx="2022380" cy="950400"/>
          </a:xfrm>
          <a:prstGeom prst="rect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6529497" y="1039015"/>
            <a:ext cx="360000" cy="360000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6945564" y="1039015"/>
            <a:ext cx="360000" cy="360000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4" name="矩形 163"/>
          <p:cNvSpPr/>
          <p:nvPr/>
        </p:nvSpPr>
        <p:spPr>
          <a:xfrm>
            <a:off x="5977360" y="1034509"/>
            <a:ext cx="457200" cy="44148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529497" y="1452453"/>
            <a:ext cx="360000" cy="360000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6" name="矩形 165"/>
          <p:cNvSpPr/>
          <p:nvPr/>
        </p:nvSpPr>
        <p:spPr>
          <a:xfrm>
            <a:off x="6945564" y="1452453"/>
            <a:ext cx="360000" cy="360000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6" name="圆角矩形 105"/>
          <p:cNvSpPr/>
          <p:nvPr/>
        </p:nvSpPr>
        <p:spPr>
          <a:xfrm>
            <a:off x="3787443" y="-797280"/>
            <a:ext cx="1891172" cy="2687654"/>
          </a:xfrm>
          <a:prstGeom prst="roundRect">
            <a:avLst>
              <a:gd name="adj" fmla="val 11140"/>
            </a:avLst>
          </a:prstGeom>
          <a:noFill/>
          <a:ln w="28575" cmpd="sng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682666" y="-440596"/>
            <a:ext cx="457200" cy="44148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G0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3360719" y="249782"/>
            <a:ext cx="1793235" cy="1548115"/>
          </a:xfrm>
          <a:prstGeom prst="roundRect">
            <a:avLst>
              <a:gd name="adj" fmla="val 9980"/>
            </a:avLst>
          </a:prstGeom>
          <a:solidFill>
            <a:srgbClr val="FFFFFF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3325188" y="258657"/>
            <a:ext cx="188893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/>
              <a:t>Global </a:t>
            </a:r>
            <a:r>
              <a:rPr kumimoji="1" lang="en-US" altLang="zh-CN" sz="1600" b="1" i="1" dirty="0" smtClean="0"/>
              <a:t>ASYNC</a:t>
            </a:r>
            <a:r>
              <a:rPr kumimoji="1" lang="en-US" altLang="zh-CN" sz="1600" dirty="0" smtClean="0"/>
              <a:t> SYNC</a:t>
            </a:r>
          </a:p>
        </p:txBody>
      </p:sp>
      <p:sp>
        <p:nvSpPr>
          <p:cNvPr id="156" name="矩形 155"/>
          <p:cNvSpPr/>
          <p:nvPr/>
        </p:nvSpPr>
        <p:spPr>
          <a:xfrm>
            <a:off x="5398151" y="-443545"/>
            <a:ext cx="457200" cy="44148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G0</a:t>
            </a:r>
            <a:endParaRPr kumimoji="1" lang="zh-CN" altLang="en-US" dirty="0"/>
          </a:p>
        </p:txBody>
      </p:sp>
      <p:sp>
        <p:nvSpPr>
          <p:cNvPr id="163" name="矩形 162"/>
          <p:cNvSpPr/>
          <p:nvPr/>
        </p:nvSpPr>
        <p:spPr>
          <a:xfrm>
            <a:off x="5426668" y="1034509"/>
            <a:ext cx="457200" cy="44148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G0</a:t>
            </a:r>
            <a:endParaRPr kumimoji="1" lang="zh-CN" altLang="en-US" dirty="0"/>
          </a:p>
        </p:txBody>
      </p:sp>
      <p:cxnSp>
        <p:nvCxnSpPr>
          <p:cNvPr id="172" name="直线箭头连接符 171"/>
          <p:cNvCxnSpPr/>
          <p:nvPr/>
        </p:nvCxnSpPr>
        <p:spPr>
          <a:xfrm>
            <a:off x="4296950" y="-797280"/>
            <a:ext cx="667999" cy="0"/>
          </a:xfrm>
          <a:prstGeom prst="straightConnector1">
            <a:avLst/>
          </a:prstGeom>
          <a:noFill/>
          <a:ln w="28575" cmpd="sng">
            <a:solidFill>
              <a:srgbClr val="000000"/>
            </a:solidFill>
            <a:prstDash val="dash"/>
            <a:tailEnd type="arrow" w="lg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99" name="组 198"/>
          <p:cNvGrpSpPr/>
          <p:nvPr/>
        </p:nvGrpSpPr>
        <p:grpSpPr>
          <a:xfrm>
            <a:off x="3376892" y="744086"/>
            <a:ext cx="1582181" cy="951197"/>
            <a:chOff x="3134747" y="4347731"/>
            <a:chExt cx="3189572" cy="951197"/>
          </a:xfrm>
          <a:effectLst/>
        </p:grpSpPr>
        <p:sp>
          <p:nvSpPr>
            <p:cNvPr id="178" name="圆角矩形 177"/>
            <p:cNvSpPr/>
            <p:nvPr/>
          </p:nvSpPr>
          <p:spPr>
            <a:xfrm>
              <a:off x="3999760" y="4549097"/>
              <a:ext cx="1492088" cy="540205"/>
            </a:xfrm>
            <a:prstGeom prst="roundRect">
              <a:avLst>
                <a:gd name="adj" fmla="val 5000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3270925" y="4509536"/>
              <a:ext cx="1327742" cy="288147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kumimoji="1" lang="en-US" altLang="zh-CN" sz="1400" b="1" dirty="0" smtClean="0"/>
                <a:t>ON</a:t>
              </a:r>
              <a:endParaRPr kumimoji="1" lang="zh-CN" altLang="en-US" sz="1400" b="1" dirty="0"/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4755764" y="4841028"/>
              <a:ext cx="1435629" cy="288147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kumimoji="1" lang="en-US" altLang="zh-CN" sz="1400" b="1" dirty="0" smtClean="0"/>
                <a:t>OFF</a:t>
              </a:r>
              <a:endParaRPr kumimoji="1" lang="zh-CN" altLang="en-US" sz="1400" b="1" dirty="0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5049106" y="4347731"/>
              <a:ext cx="1275213" cy="288147"/>
            </a:xfrm>
            <a:prstGeom prst="rect">
              <a:avLst/>
            </a:prstGeom>
            <a:noFill/>
            <a:effectLst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kumimoji="1" lang="en-US" altLang="zh-CN" sz="1400" i="1" dirty="0" smtClean="0"/>
                <a:t>High </a:t>
              </a:r>
              <a:r>
                <a:rPr kumimoji="1" lang="en-US" altLang="zh-CN" sz="1400" b="1" i="1" dirty="0" err="1" smtClean="0"/>
                <a:t>Freq</a:t>
              </a:r>
              <a:endParaRPr kumimoji="1" lang="zh-CN" altLang="en-US" sz="1400" b="1" i="1" dirty="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3134747" y="5010781"/>
              <a:ext cx="1914359" cy="288147"/>
            </a:xfrm>
            <a:prstGeom prst="rect">
              <a:avLst/>
            </a:prstGeom>
            <a:noFill/>
            <a:effectLst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kumimoji="1" lang="en-US" altLang="zh-CN" sz="1400" i="1" dirty="0" smtClean="0"/>
                <a:t>Low </a:t>
              </a:r>
              <a:r>
                <a:rPr kumimoji="1" lang="en-US" altLang="zh-CN" sz="1400" b="1" i="1" dirty="0" err="1" smtClean="0"/>
                <a:t>Freq</a:t>
              </a:r>
              <a:endParaRPr kumimoji="1" lang="zh-CN" altLang="en-US" sz="1400" b="1" i="1" dirty="0"/>
            </a:p>
          </p:txBody>
        </p:sp>
        <p:cxnSp>
          <p:nvCxnSpPr>
            <p:cNvPr id="185" name="直线箭头连接符 184"/>
            <p:cNvCxnSpPr/>
            <p:nvPr/>
          </p:nvCxnSpPr>
          <p:spPr>
            <a:xfrm rot="600000">
              <a:off x="5451214" y="4724501"/>
              <a:ext cx="66562" cy="16107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线箭头连接符 191"/>
            <p:cNvCxnSpPr/>
            <p:nvPr/>
          </p:nvCxnSpPr>
          <p:spPr>
            <a:xfrm flipH="1" flipV="1">
              <a:off x="3990771" y="4790443"/>
              <a:ext cx="51090" cy="14702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圆角矩形 204"/>
          <p:cNvSpPr/>
          <p:nvPr/>
        </p:nvSpPr>
        <p:spPr>
          <a:xfrm>
            <a:off x="303639" y="382736"/>
            <a:ext cx="557751" cy="1142794"/>
          </a:xfrm>
          <a:prstGeom prst="roundRect">
            <a:avLst>
              <a:gd name="adj" fmla="val 45717"/>
            </a:avLst>
          </a:prstGeom>
          <a:noFill/>
          <a:ln w="28575" cmpd="sng"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25989" y="-443544"/>
            <a:ext cx="457200" cy="44148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108678" y="-443544"/>
            <a:ext cx="457200" cy="44148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590459" y="-443544"/>
            <a:ext cx="457200" cy="44148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77930" y="-443544"/>
            <a:ext cx="457200" cy="44148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endParaRPr kumimoji="1" lang="zh-CN" altLang="en-US" dirty="0"/>
          </a:p>
        </p:txBody>
      </p:sp>
      <p:cxnSp>
        <p:nvCxnSpPr>
          <p:cNvPr id="62" name="直线连接符 61"/>
          <p:cNvCxnSpPr/>
          <p:nvPr/>
        </p:nvCxnSpPr>
        <p:spPr>
          <a:xfrm flipH="1">
            <a:off x="861390" y="2667"/>
            <a:ext cx="1" cy="18000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 flipH="1">
            <a:off x="1328857" y="-2103"/>
            <a:ext cx="1" cy="18000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/>
          <p:cNvCxnSpPr/>
          <p:nvPr/>
        </p:nvCxnSpPr>
        <p:spPr>
          <a:xfrm flipH="1">
            <a:off x="2303464" y="-2103"/>
            <a:ext cx="1" cy="18000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551036" y="258657"/>
            <a:ext cx="2029683" cy="338554"/>
          </a:xfrm>
          <a:prstGeom prst="roundRect">
            <a:avLst/>
          </a:prstGeom>
          <a:solidFill>
            <a:srgbClr val="FFFFFF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572720" y="257575"/>
            <a:ext cx="2018201" cy="338554"/>
          </a:xfrm>
          <a:prstGeom prst="rect">
            <a:avLst/>
          </a:prstGeom>
          <a:noFill/>
          <a:ln>
            <a:noFill/>
            <a:prstDash val="solid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Local </a:t>
            </a:r>
            <a:r>
              <a:rPr kumimoji="1" lang="en-US" altLang="zh-CN" sz="1600" b="1" i="1" dirty="0" err="1" smtClean="0"/>
              <a:t>Freq</a:t>
            </a:r>
            <a:r>
              <a:rPr kumimoji="1" lang="en-US" altLang="zh-CN" sz="1600" dirty="0" smtClean="0"/>
              <a:t> Monitoring</a:t>
            </a:r>
            <a:endParaRPr kumimoji="1" lang="zh-CN" altLang="en-US" sz="1600" dirty="0"/>
          </a:p>
        </p:txBody>
      </p:sp>
      <p:sp>
        <p:nvSpPr>
          <p:cNvPr id="80" name="圆角矩形 79"/>
          <p:cNvSpPr/>
          <p:nvPr/>
        </p:nvSpPr>
        <p:spPr>
          <a:xfrm>
            <a:off x="685422" y="679985"/>
            <a:ext cx="1899049" cy="3385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328858" y="690360"/>
            <a:ext cx="59022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RMA</a:t>
            </a:r>
            <a:endParaRPr kumimoji="1" lang="zh-CN" altLang="en-US" sz="1600" dirty="0"/>
          </a:p>
        </p:txBody>
      </p:sp>
      <p:sp>
        <p:nvSpPr>
          <p:cNvPr id="200" name="圆角矩形 199"/>
          <p:cNvSpPr/>
          <p:nvPr/>
        </p:nvSpPr>
        <p:spPr>
          <a:xfrm>
            <a:off x="704701" y="1085938"/>
            <a:ext cx="1899049" cy="3385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1" name="文本框 200"/>
          <p:cNvSpPr txBox="1"/>
          <p:nvPr/>
        </p:nvSpPr>
        <p:spPr>
          <a:xfrm>
            <a:off x="985092" y="1094880"/>
            <a:ext cx="127911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Computation</a:t>
            </a:r>
            <a:endParaRPr kumimoji="1" lang="zh-CN" altLang="en-US" sz="1600" dirty="0"/>
          </a:p>
        </p:txBody>
      </p:sp>
      <p:cxnSp>
        <p:nvCxnSpPr>
          <p:cNvPr id="206" name="直线箭头连接符 205"/>
          <p:cNvCxnSpPr>
            <a:stCxn id="205" idx="1"/>
          </p:cNvCxnSpPr>
          <p:nvPr/>
        </p:nvCxnSpPr>
        <p:spPr>
          <a:xfrm flipV="1">
            <a:off x="303639" y="651580"/>
            <a:ext cx="0" cy="302553"/>
          </a:xfrm>
          <a:prstGeom prst="straightConnector1">
            <a:avLst/>
          </a:prstGeom>
          <a:noFill/>
          <a:ln w="28575" cmpd="sng">
            <a:solidFill>
              <a:srgbClr val="000000"/>
            </a:solidFill>
            <a:prstDash val="dash"/>
            <a:tailEnd type="arrow" w="lg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6" name="组 15"/>
          <p:cNvGrpSpPr/>
          <p:nvPr/>
        </p:nvGrpSpPr>
        <p:grpSpPr>
          <a:xfrm>
            <a:off x="292213" y="3678393"/>
            <a:ext cx="2799260" cy="2470948"/>
            <a:chOff x="5111407" y="3336616"/>
            <a:chExt cx="2799260" cy="2470948"/>
          </a:xfrm>
        </p:grpSpPr>
        <p:sp>
          <p:nvSpPr>
            <p:cNvPr id="123" name="圆角矩形 122"/>
            <p:cNvSpPr/>
            <p:nvPr/>
          </p:nvSpPr>
          <p:spPr>
            <a:xfrm>
              <a:off x="5294643" y="3342263"/>
              <a:ext cx="2616024" cy="2465301"/>
            </a:xfrm>
            <a:prstGeom prst="roundRect">
              <a:avLst>
                <a:gd name="adj" fmla="val 9980"/>
              </a:avLst>
            </a:prstGeom>
            <a:solidFill>
              <a:srgbClr val="FFFFFF"/>
            </a:solidFill>
            <a:ln w="19050" cmpd="sng">
              <a:solidFill>
                <a:srgbClr val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5192749" y="3336616"/>
              <a:ext cx="271791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smtClean="0"/>
                <a:t> </a:t>
              </a:r>
              <a:r>
                <a:rPr kumimoji="1" lang="en-US" altLang="zh-CN" b="1" dirty="0" err="1" smtClean="0"/>
                <a:t>me.stat</a:t>
              </a:r>
              <a:endParaRPr kumimoji="1" lang="en-US" altLang="zh-CN" dirty="0" smtClean="0"/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5841450" y="4370032"/>
              <a:ext cx="1433253" cy="831199"/>
            </a:xfrm>
            <a:prstGeom prst="roundRect">
              <a:avLst>
                <a:gd name="adj" fmla="val 31007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5507407" y="4359695"/>
              <a:ext cx="658624" cy="349702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zh-CN"/>
              </a:defPPr>
              <a:lvl1pPr>
                <a:defRPr kumimoji="1">
                  <a:solidFill>
                    <a:schemeClr val="tx1"/>
                  </a:solidFill>
                  <a:latin typeface="Arial"/>
                  <a:cs typeface="Arial"/>
                </a:defRPr>
              </a:lvl1pPr>
            </a:lstStyle>
            <a:p>
              <a:pPr algn="ctr"/>
              <a:r>
                <a:rPr lang="en-US" altLang="zh-CN" b="1" dirty="0">
                  <a:latin typeface="+mj-lt"/>
                </a:rPr>
                <a:t>ON</a:t>
              </a:r>
              <a:endParaRPr lang="zh-CN" altLang="en-US" b="1" dirty="0">
                <a:latin typeface="+mj-lt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7060725" y="4891935"/>
              <a:ext cx="712141" cy="349702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zh-CN"/>
              </a:defPPr>
              <a:lvl1pPr>
                <a:defRPr kumimoji="1">
                  <a:solidFill>
                    <a:schemeClr val="tx1"/>
                  </a:solidFill>
                  <a:latin typeface="Arial"/>
                  <a:cs typeface="Arial"/>
                </a:defRPr>
              </a:lvl1pPr>
            </a:lstStyle>
            <a:p>
              <a:pPr algn="ctr"/>
              <a:r>
                <a:rPr lang="en-US" altLang="zh-CN" b="1" dirty="0">
                  <a:latin typeface="+mj-lt"/>
                </a:rPr>
                <a:t>OFF</a:t>
              </a:r>
              <a:endParaRPr lang="zh-CN" altLang="en-US" b="1" dirty="0">
                <a:latin typeface="+mj-lt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6135666" y="3966197"/>
              <a:ext cx="1765474" cy="349702"/>
            </a:xfrm>
            <a:prstGeom prst="rect">
              <a:avLst/>
            </a:prstGeom>
            <a:noFill/>
            <a:effectLst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kumimoji="1" lang="en-US" altLang="zh-CN" b="1" dirty="0" err="1" smtClean="0"/>
                <a:t>freq</a:t>
              </a:r>
              <a:r>
                <a:rPr kumimoji="1" lang="en-US" altLang="zh-CN" dirty="0" smtClean="0"/>
                <a:t> &gt; HIGE_FREQ</a:t>
              </a:r>
              <a:endParaRPr kumimoji="1" lang="zh-CN" altLang="en-US" b="1" dirty="0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5385765" y="5223129"/>
              <a:ext cx="2184176" cy="349702"/>
            </a:xfrm>
            <a:prstGeom prst="rect">
              <a:avLst/>
            </a:prstGeom>
            <a:noFill/>
            <a:effectLst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kumimoji="1" lang="en-US" altLang="zh-CN" b="1" dirty="0" err="1" smtClean="0"/>
                <a:t>freq</a:t>
              </a:r>
              <a:r>
                <a:rPr kumimoji="1" lang="en-US" altLang="zh-CN" dirty="0" smtClean="0"/>
                <a:t> &lt; LOW_FREQ</a:t>
              </a:r>
              <a:endParaRPr kumimoji="1" lang="zh-CN" altLang="en-US" b="1" dirty="0"/>
            </a:p>
          </p:txBody>
        </p:sp>
        <p:cxnSp>
          <p:nvCxnSpPr>
            <p:cNvPr id="139" name="直线箭头连接符 138"/>
            <p:cNvCxnSpPr/>
            <p:nvPr/>
          </p:nvCxnSpPr>
          <p:spPr>
            <a:xfrm rot="600000">
              <a:off x="7263575" y="4798525"/>
              <a:ext cx="33018" cy="16107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/>
            <p:cNvCxnSpPr/>
            <p:nvPr/>
          </p:nvCxnSpPr>
          <p:spPr>
            <a:xfrm rot="600000" flipH="1" flipV="1">
              <a:off x="5828446" y="4681493"/>
              <a:ext cx="25343" cy="14702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/>
            <p:cNvCxnSpPr/>
            <p:nvPr/>
          </p:nvCxnSpPr>
          <p:spPr>
            <a:xfrm>
              <a:off x="5111407" y="4534546"/>
              <a:ext cx="396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 53"/>
          <p:cNvGrpSpPr/>
          <p:nvPr/>
        </p:nvGrpSpPr>
        <p:grpSpPr>
          <a:xfrm>
            <a:off x="4233392" y="3084570"/>
            <a:ext cx="4259508" cy="3146211"/>
            <a:chOff x="4233392" y="3084570"/>
            <a:chExt cx="4259508" cy="3146211"/>
          </a:xfrm>
        </p:grpSpPr>
        <p:sp>
          <p:nvSpPr>
            <p:cNvPr id="60" name="圆角矩形 59"/>
            <p:cNvSpPr/>
            <p:nvPr/>
          </p:nvSpPr>
          <p:spPr>
            <a:xfrm>
              <a:off x="4233392" y="3730994"/>
              <a:ext cx="623121" cy="2302244"/>
            </a:xfrm>
            <a:prstGeom prst="roundRect">
              <a:avLst>
                <a:gd name="adj" fmla="val 44261"/>
              </a:avLst>
            </a:prstGeom>
            <a:noFill/>
            <a:ln w="28575" cmpd="sng"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621112" y="3084570"/>
              <a:ext cx="457200" cy="44148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/>
                <a:t>P0</a:t>
              </a:r>
              <a:endParaRPr kumimoji="1" lang="zh-CN" altLang="en-US" b="1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6748054" y="3089293"/>
              <a:ext cx="457200" cy="44148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/>
                <a:t>P1</a:t>
              </a:r>
              <a:endParaRPr kumimoji="1" lang="zh-CN" altLang="en-US" b="1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7327015" y="3089293"/>
              <a:ext cx="457200" cy="44148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/>
                <a:t>P2</a:t>
              </a:r>
              <a:endParaRPr kumimoji="1" lang="zh-CN" altLang="en-US" b="1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7913724" y="3089293"/>
              <a:ext cx="457200" cy="44148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/>
                <a:t>P3</a:t>
              </a:r>
              <a:endParaRPr kumimoji="1" lang="zh-CN" altLang="en-US" b="1" dirty="0"/>
            </a:p>
          </p:txBody>
        </p:sp>
        <p:cxnSp>
          <p:nvCxnSpPr>
            <p:cNvPr id="66" name="直线连接符 65"/>
            <p:cNvCxnSpPr/>
            <p:nvPr/>
          </p:nvCxnSpPr>
          <p:spPr>
            <a:xfrm flipH="1">
              <a:off x="4856513" y="3530781"/>
              <a:ext cx="1" cy="2700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 flipH="1">
              <a:off x="6968233" y="3530734"/>
              <a:ext cx="1" cy="2700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 flipH="1">
              <a:off x="8139258" y="3530734"/>
              <a:ext cx="1" cy="2700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78"/>
            <p:cNvSpPr/>
            <p:nvPr/>
          </p:nvSpPr>
          <p:spPr>
            <a:xfrm>
              <a:off x="4460614" y="3596131"/>
              <a:ext cx="2006886" cy="359011"/>
            </a:xfrm>
            <a:prstGeom prst="roundRect">
              <a:avLst>
                <a:gd name="adj" fmla="val 0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dirty="0">
                  <a:solidFill>
                    <a:schemeClr val="tx1"/>
                  </a:solidFill>
                  <a:latin typeface="Arial"/>
                  <a:cs typeface="Arial"/>
                </a:rPr>
                <a:t>C</a:t>
              </a:r>
              <a:r>
                <a:rPr kumimoji="1" lang="en-US" altLang="zh-CN" sz="1600" dirty="0" smtClean="0">
                  <a:solidFill>
                    <a:schemeClr val="tx1"/>
                  </a:solidFill>
                  <a:latin typeface="Arial"/>
                  <a:cs typeface="Arial"/>
                </a:rPr>
                <a:t>omputation</a:t>
              </a:r>
              <a:endParaRPr kumimoji="1" lang="zh-CN" altLang="en-US" sz="16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83" name="直线箭头连接符 82"/>
            <p:cNvCxnSpPr/>
            <p:nvPr/>
          </p:nvCxnSpPr>
          <p:spPr>
            <a:xfrm flipV="1">
              <a:off x="4234647" y="4085473"/>
              <a:ext cx="0" cy="302553"/>
            </a:xfrm>
            <a:prstGeom prst="straightConnector1">
              <a:avLst/>
            </a:prstGeom>
            <a:noFill/>
            <a:ln w="28575" cmpd="sng">
              <a:solidFill>
                <a:srgbClr val="000000"/>
              </a:solidFill>
              <a:prstDash val="dash"/>
              <a:tailEnd type="arrow" w="lg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直线连接符 87"/>
            <p:cNvCxnSpPr/>
            <p:nvPr/>
          </p:nvCxnSpPr>
          <p:spPr>
            <a:xfrm flipH="1">
              <a:off x="7566671" y="3526058"/>
              <a:ext cx="1" cy="2700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74"/>
            <p:cNvSpPr/>
            <p:nvPr/>
          </p:nvSpPr>
          <p:spPr>
            <a:xfrm>
              <a:off x="4387273" y="4945076"/>
              <a:ext cx="4105627" cy="1204265"/>
            </a:xfrm>
            <a:prstGeom prst="roundRect">
              <a:avLst>
                <a:gd name="adj" fmla="val 7495"/>
              </a:avLst>
            </a:prstGeom>
            <a:solidFill>
              <a:schemeClr val="bg2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4480394" y="4968540"/>
              <a:ext cx="3084398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/>
                <a:t>Window collective synchronization</a:t>
              </a:r>
              <a:endParaRPr kumimoji="1" lang="zh-CN" altLang="en-US" sz="1600" dirty="0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732710" y="5320502"/>
              <a:ext cx="507413" cy="338554"/>
            </a:xfrm>
            <a:prstGeom prst="roundRect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zh-CN" b="1" dirty="0" smtClean="0">
                  <a:solidFill>
                    <a:srgbClr val="000000"/>
                  </a:solidFill>
                </a:rPr>
                <a:t>OFF</a:t>
              </a:r>
              <a:endParaRPr kumimoji="1"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42" name="圆角矩形 141"/>
            <p:cNvSpPr/>
            <p:nvPr/>
          </p:nvSpPr>
          <p:spPr>
            <a:xfrm>
              <a:off x="4453181" y="3955142"/>
              <a:ext cx="2014319" cy="462644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zh-CN" sz="1600" dirty="0" smtClean="0"/>
                <a:t>MPI communication</a:t>
              </a:r>
              <a:endParaRPr kumimoji="1" lang="zh-CN" altLang="en-US" sz="1600" dirty="0"/>
            </a:p>
          </p:txBody>
        </p:sp>
        <p:sp>
          <p:nvSpPr>
            <p:cNvPr id="168" name="圆角矩形 167"/>
            <p:cNvSpPr/>
            <p:nvPr/>
          </p:nvSpPr>
          <p:spPr>
            <a:xfrm>
              <a:off x="7897148" y="5320502"/>
              <a:ext cx="507413" cy="338554"/>
            </a:xfrm>
            <a:prstGeom prst="roundRect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zh-CN" b="1" dirty="0">
                  <a:solidFill>
                    <a:srgbClr val="000000"/>
                  </a:solidFill>
                </a:rPr>
                <a:t>ON</a:t>
              </a:r>
              <a:endParaRPr kumimoji="1"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18" name="圆角矩形 117"/>
            <p:cNvSpPr/>
            <p:nvPr/>
          </p:nvSpPr>
          <p:spPr>
            <a:xfrm>
              <a:off x="6730454" y="3596131"/>
              <a:ext cx="471599" cy="79444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329303" y="3629694"/>
              <a:ext cx="471599" cy="116720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7893420" y="3629696"/>
              <a:ext cx="471599" cy="642948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圆角矩形 121"/>
            <p:cNvSpPr/>
            <p:nvPr/>
          </p:nvSpPr>
          <p:spPr>
            <a:xfrm>
              <a:off x="7330872" y="3745734"/>
              <a:ext cx="471599" cy="642291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42" name="组 41"/>
            <p:cNvGrpSpPr/>
            <p:nvPr/>
          </p:nvGrpSpPr>
          <p:grpSpPr>
            <a:xfrm>
              <a:off x="6723323" y="5763185"/>
              <a:ext cx="532322" cy="279163"/>
              <a:chOff x="2727137" y="5572831"/>
              <a:chExt cx="532322" cy="279163"/>
            </a:xfrm>
          </p:grpSpPr>
          <p:grpSp>
            <p:nvGrpSpPr>
              <p:cNvPr id="189" name="组 188"/>
              <p:cNvGrpSpPr/>
              <p:nvPr/>
            </p:nvGrpSpPr>
            <p:grpSpPr>
              <a:xfrm>
                <a:off x="2727137" y="5704684"/>
                <a:ext cx="532322" cy="147310"/>
                <a:chOff x="526749" y="5985295"/>
                <a:chExt cx="1602811" cy="349702"/>
              </a:xfrm>
            </p:grpSpPr>
            <p:sp>
              <p:nvSpPr>
                <p:cNvPr id="190" name="文本框 189"/>
                <p:cNvSpPr txBox="1"/>
                <p:nvPr/>
              </p:nvSpPr>
              <p:spPr>
                <a:xfrm>
                  <a:off x="526749" y="5985295"/>
                  <a:ext cx="400351" cy="349702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endParaRPr lang="zh-CN" altLang="en-US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" name="文本框 190"/>
                <p:cNvSpPr txBox="1"/>
                <p:nvPr/>
              </p:nvSpPr>
              <p:spPr>
                <a:xfrm>
                  <a:off x="927100" y="5985295"/>
                  <a:ext cx="400351" cy="349702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endParaRPr lang="zh-CN" altLang="en-US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3" name="文本框 192"/>
                <p:cNvSpPr txBox="1"/>
                <p:nvPr/>
              </p:nvSpPr>
              <p:spPr>
                <a:xfrm>
                  <a:off x="1328858" y="5985295"/>
                  <a:ext cx="400351" cy="349702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endParaRPr lang="zh-CN" altLang="en-US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4" name="文本框 193"/>
                <p:cNvSpPr txBox="1"/>
                <p:nvPr/>
              </p:nvSpPr>
              <p:spPr>
                <a:xfrm>
                  <a:off x="1729209" y="5985295"/>
                  <a:ext cx="400351" cy="349702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rgbClr val="000000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endParaRPr lang="zh-CN" altLang="en-US" sz="1400" b="1" dirty="0">
                    <a:solidFill>
                      <a:srgbClr val="000000"/>
                    </a:solidFill>
                  </a:endParaRPr>
                </a:p>
              </p:txBody>
            </p:sp>
          </p:grpSp>
          <p:cxnSp>
            <p:nvCxnSpPr>
              <p:cNvPr id="40" name="直线连接符 39"/>
              <p:cNvCxnSpPr/>
              <p:nvPr/>
            </p:nvCxnSpPr>
            <p:spPr>
              <a:xfrm>
                <a:off x="2987569" y="5572831"/>
                <a:ext cx="0" cy="131853"/>
              </a:xfrm>
              <a:prstGeom prst="line">
                <a:avLst/>
              </a:prstGeom>
              <a:ln w="25400" cmpd="sng">
                <a:solidFill>
                  <a:srgbClr val="000000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组 202"/>
            <p:cNvGrpSpPr/>
            <p:nvPr/>
          </p:nvGrpSpPr>
          <p:grpSpPr>
            <a:xfrm>
              <a:off x="7307034" y="5899714"/>
              <a:ext cx="532322" cy="147310"/>
              <a:chOff x="526749" y="5985295"/>
              <a:chExt cx="1602811" cy="349702"/>
            </a:xfrm>
          </p:grpSpPr>
          <p:sp>
            <p:nvSpPr>
              <p:cNvPr id="204" name="文本框 203"/>
              <p:cNvSpPr txBox="1"/>
              <p:nvPr/>
            </p:nvSpPr>
            <p:spPr>
              <a:xfrm>
                <a:off x="526749" y="5985295"/>
                <a:ext cx="400351" cy="349702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927100" y="5985295"/>
                <a:ext cx="400351" cy="349702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" name="文本框 207"/>
              <p:cNvSpPr txBox="1"/>
              <p:nvPr/>
            </p:nvSpPr>
            <p:spPr>
              <a:xfrm>
                <a:off x="1328858" y="5985295"/>
                <a:ext cx="400351" cy="349702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" name="文本框 208"/>
              <p:cNvSpPr txBox="1"/>
              <p:nvPr/>
            </p:nvSpPr>
            <p:spPr>
              <a:xfrm>
                <a:off x="1729209" y="5985295"/>
                <a:ext cx="400351" cy="349702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15" name="直线连接符 214"/>
            <p:cNvCxnSpPr/>
            <p:nvPr/>
          </p:nvCxnSpPr>
          <p:spPr>
            <a:xfrm>
              <a:off x="7567912" y="5767861"/>
              <a:ext cx="0" cy="131853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组 209"/>
            <p:cNvGrpSpPr/>
            <p:nvPr/>
          </p:nvGrpSpPr>
          <p:grpSpPr>
            <a:xfrm>
              <a:off x="7875050" y="5896521"/>
              <a:ext cx="532322" cy="147310"/>
              <a:chOff x="526749" y="5985295"/>
              <a:chExt cx="1602811" cy="349702"/>
            </a:xfrm>
          </p:grpSpPr>
          <p:sp>
            <p:nvSpPr>
              <p:cNvPr id="211" name="文本框 210"/>
              <p:cNvSpPr txBox="1"/>
              <p:nvPr/>
            </p:nvSpPr>
            <p:spPr>
              <a:xfrm>
                <a:off x="526749" y="5985295"/>
                <a:ext cx="400351" cy="349702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" name="文本框 211"/>
              <p:cNvSpPr txBox="1"/>
              <p:nvPr/>
            </p:nvSpPr>
            <p:spPr>
              <a:xfrm>
                <a:off x="927100" y="5985295"/>
                <a:ext cx="400351" cy="349702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" name="文本框 212"/>
              <p:cNvSpPr txBox="1"/>
              <p:nvPr/>
            </p:nvSpPr>
            <p:spPr>
              <a:xfrm>
                <a:off x="1328858" y="5985295"/>
                <a:ext cx="400351" cy="349702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" name="文本框 213"/>
              <p:cNvSpPr txBox="1"/>
              <p:nvPr/>
            </p:nvSpPr>
            <p:spPr>
              <a:xfrm>
                <a:off x="1729209" y="5985295"/>
                <a:ext cx="400351" cy="349702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16" name="直线连接符 215"/>
            <p:cNvCxnSpPr/>
            <p:nvPr/>
          </p:nvCxnSpPr>
          <p:spPr>
            <a:xfrm>
              <a:off x="8140899" y="5759992"/>
              <a:ext cx="0" cy="131853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圆角矩形 70"/>
            <p:cNvSpPr/>
            <p:nvPr/>
          </p:nvSpPr>
          <p:spPr>
            <a:xfrm>
              <a:off x="4387273" y="4531096"/>
              <a:ext cx="1628259" cy="338554"/>
            </a:xfrm>
            <a:prstGeom prst="roundRect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zh-CN" b="1" dirty="0" err="1">
                  <a:solidFill>
                    <a:srgbClr val="000000"/>
                  </a:solidFill>
                </a:rPr>
                <a:t>me.stat</a:t>
              </a:r>
              <a:r>
                <a:rPr kumimoji="1" lang="en-US" altLang="zh-CN" b="1" dirty="0">
                  <a:solidFill>
                    <a:srgbClr val="000000"/>
                  </a:solidFill>
                </a:rPr>
                <a:t> = ON</a:t>
              </a:r>
              <a:endParaRPr kumimoji="1"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6714206" y="4535371"/>
              <a:ext cx="507413" cy="338554"/>
            </a:xfrm>
            <a:prstGeom prst="roundRect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zh-CN" b="1" dirty="0">
                  <a:solidFill>
                    <a:srgbClr val="000000"/>
                  </a:solidFill>
                </a:rPr>
                <a:t>OFF</a:t>
              </a:r>
              <a:endParaRPr kumimoji="1"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7323738" y="4540996"/>
              <a:ext cx="507413" cy="338554"/>
            </a:xfrm>
            <a:prstGeom prst="roundRect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zh-CN" b="1" dirty="0" smtClean="0">
                  <a:solidFill>
                    <a:srgbClr val="000000"/>
                  </a:solidFill>
                </a:rPr>
                <a:t>OFF</a:t>
              </a:r>
              <a:endParaRPr kumimoji="1"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7884433" y="4538930"/>
              <a:ext cx="507413" cy="338554"/>
            </a:xfrm>
            <a:prstGeom prst="roundRect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zh-CN" b="1" dirty="0" smtClean="0">
                  <a:solidFill>
                    <a:srgbClr val="000000"/>
                  </a:solidFill>
                </a:rPr>
                <a:t>ON</a:t>
              </a:r>
              <a:endParaRPr kumimoji="1"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18" name="圆角矩形 217"/>
            <p:cNvSpPr/>
            <p:nvPr/>
          </p:nvSpPr>
          <p:spPr>
            <a:xfrm>
              <a:off x="7891714" y="4244475"/>
              <a:ext cx="471599" cy="149854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219" name="直线连接符 218"/>
            <p:cNvCxnSpPr/>
            <p:nvPr/>
          </p:nvCxnSpPr>
          <p:spPr>
            <a:xfrm>
              <a:off x="6983014" y="5649088"/>
              <a:ext cx="0" cy="131853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线连接符 219"/>
            <p:cNvCxnSpPr/>
            <p:nvPr/>
          </p:nvCxnSpPr>
          <p:spPr>
            <a:xfrm>
              <a:off x="7566712" y="5631008"/>
              <a:ext cx="0" cy="131853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圆角矩形 153"/>
            <p:cNvSpPr/>
            <p:nvPr/>
          </p:nvSpPr>
          <p:spPr>
            <a:xfrm>
              <a:off x="7327235" y="5317904"/>
              <a:ext cx="507413" cy="338554"/>
            </a:xfrm>
            <a:prstGeom prst="roundRect">
              <a:avLst/>
            </a:prstGeom>
            <a:solidFill>
              <a:srgbClr val="FFFFFF"/>
            </a:solidFill>
            <a:ln w="28575" cmpd="sng">
              <a:solidFill>
                <a:srgbClr val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zh-CN" b="1" dirty="0" smtClean="0">
                  <a:solidFill>
                    <a:srgbClr val="000000"/>
                  </a:solidFill>
                </a:rPr>
                <a:t>OFF</a:t>
              </a:r>
              <a:endParaRPr kumimoji="1" lang="zh-CN" alt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53" name="直线连接符 52"/>
            <p:cNvCxnSpPr/>
            <p:nvPr/>
          </p:nvCxnSpPr>
          <p:spPr>
            <a:xfrm>
              <a:off x="4856513" y="5756560"/>
              <a:ext cx="3280954" cy="7869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线连接符 220"/>
            <p:cNvCxnSpPr/>
            <p:nvPr/>
          </p:nvCxnSpPr>
          <p:spPr>
            <a:xfrm>
              <a:off x="4857255" y="5750743"/>
              <a:ext cx="0" cy="131853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线连接符 221"/>
            <p:cNvCxnSpPr/>
            <p:nvPr/>
          </p:nvCxnSpPr>
          <p:spPr>
            <a:xfrm>
              <a:off x="4852779" y="5636646"/>
              <a:ext cx="0" cy="131853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 5"/>
            <p:cNvGrpSpPr/>
            <p:nvPr/>
          </p:nvGrpSpPr>
          <p:grpSpPr>
            <a:xfrm>
              <a:off x="4512197" y="5863060"/>
              <a:ext cx="1063710" cy="225005"/>
              <a:chOff x="526749" y="5985295"/>
              <a:chExt cx="1602811" cy="349702"/>
            </a:xfrm>
          </p:grpSpPr>
          <p:sp>
            <p:nvSpPr>
              <p:cNvPr id="144" name="文本框 143"/>
              <p:cNvSpPr txBox="1"/>
              <p:nvPr/>
            </p:nvSpPr>
            <p:spPr>
              <a:xfrm>
                <a:off x="526749" y="5985295"/>
                <a:ext cx="400351" cy="349702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400" b="1" dirty="0">
                    <a:solidFill>
                      <a:srgbClr val="000000"/>
                    </a:solidFill>
                  </a:rPr>
                  <a:t>O</a:t>
                </a:r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927100" y="5985295"/>
                <a:ext cx="400351" cy="349702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400" b="1" dirty="0" smtClean="0">
                    <a:solidFill>
                      <a:srgbClr val="000000"/>
                    </a:solidFill>
                  </a:rPr>
                  <a:t>F</a:t>
                </a:r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1328858" y="5985295"/>
                <a:ext cx="400351" cy="349702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400" b="1" dirty="0" smtClean="0">
                    <a:solidFill>
                      <a:srgbClr val="000000"/>
                    </a:solidFill>
                  </a:rPr>
                  <a:t>F</a:t>
                </a:r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1729209" y="5985295"/>
                <a:ext cx="400351" cy="349702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400" b="1" dirty="0" smtClean="0">
                    <a:solidFill>
                      <a:srgbClr val="000000"/>
                    </a:solidFill>
                  </a:rPr>
                  <a:t>O</a:t>
                </a:r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8" name="组 127"/>
            <p:cNvGrpSpPr/>
            <p:nvPr/>
          </p:nvGrpSpPr>
          <p:grpSpPr>
            <a:xfrm>
              <a:off x="4580179" y="5287126"/>
              <a:ext cx="535953" cy="369332"/>
              <a:chOff x="448348" y="3462900"/>
              <a:chExt cx="535953" cy="369332"/>
            </a:xfrm>
          </p:grpSpPr>
          <p:sp>
            <p:nvSpPr>
              <p:cNvPr id="130" name="圆角矩形 129"/>
              <p:cNvSpPr/>
              <p:nvPr/>
            </p:nvSpPr>
            <p:spPr>
              <a:xfrm>
                <a:off x="476888" y="3490119"/>
                <a:ext cx="507413" cy="338554"/>
              </a:xfrm>
              <a:prstGeom prst="roundRect">
                <a:avLst/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kumimoji="1" lang="en-US" altLang="zh-CN" b="1" dirty="0" smtClean="0">
                    <a:solidFill>
                      <a:srgbClr val="000000"/>
                    </a:solidFill>
                  </a:rPr>
                  <a:t>ON</a:t>
                </a:r>
                <a:endParaRPr kumimoji="1" lang="zh-CN" alt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448348" y="3462900"/>
                <a:ext cx="184666" cy="369332"/>
              </a:xfrm>
              <a:prstGeom prst="rect">
                <a:avLst/>
              </a:prstGeom>
              <a:noFill/>
              <a:ln>
                <a:noFill/>
                <a:prstDash val="solid"/>
              </a:ln>
              <a:effectLst/>
            </p:spPr>
            <p:txBody>
              <a:bodyPr wrap="none" rtlCol="0">
                <a:spAutoFit/>
              </a:bodyPr>
              <a:lstStyle/>
              <a:p>
                <a:endParaRPr kumimoji="1" lang="zh-CN" altLang="en-US" b="1" dirty="0"/>
              </a:p>
            </p:txBody>
          </p:sp>
        </p:grpSp>
        <p:cxnSp>
          <p:nvCxnSpPr>
            <p:cNvPr id="223" name="直线连接符 222"/>
            <p:cNvCxnSpPr/>
            <p:nvPr/>
          </p:nvCxnSpPr>
          <p:spPr>
            <a:xfrm>
              <a:off x="8144574" y="5656458"/>
              <a:ext cx="0" cy="131853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35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60</Words>
  <Application>Microsoft Macintosh PowerPoint</Application>
  <PresentationFormat>全屏显示(4:3)</PresentationFormat>
  <Paragraphs>44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敏 思</dc:creator>
  <cp:lastModifiedBy>敏 思</cp:lastModifiedBy>
  <cp:revision>567</cp:revision>
  <dcterms:created xsi:type="dcterms:W3CDTF">2015-02-17T00:06:25Z</dcterms:created>
  <dcterms:modified xsi:type="dcterms:W3CDTF">2015-11-13T21:52:30Z</dcterms:modified>
</cp:coreProperties>
</file>