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40" d="100"/>
          <a:sy n="140" d="100"/>
        </p:scale>
        <p:origin x="-2080" y="104"/>
      </p:cViewPr>
      <p:guideLst>
        <p:guide orient="horz" pos="3428"/>
        <p:guide pos="9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B004-1733-6743-9511-60DE7F2CEE0E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065A-A097-8C46-BA1B-1FF04C48B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6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B004-1733-6743-9511-60DE7F2CEE0E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065A-A097-8C46-BA1B-1FF04C48B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29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B004-1733-6743-9511-60DE7F2CEE0E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065A-A097-8C46-BA1B-1FF04C48B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9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B004-1733-6743-9511-60DE7F2CEE0E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065A-A097-8C46-BA1B-1FF04C48B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11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B004-1733-6743-9511-60DE7F2CEE0E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065A-A097-8C46-BA1B-1FF04C48B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5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B004-1733-6743-9511-60DE7F2CEE0E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065A-A097-8C46-BA1B-1FF04C48B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1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B004-1733-6743-9511-60DE7F2CEE0E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065A-A097-8C46-BA1B-1FF04C48B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5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B004-1733-6743-9511-60DE7F2CEE0E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065A-A097-8C46-BA1B-1FF04C48B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85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B004-1733-6743-9511-60DE7F2CEE0E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065A-A097-8C46-BA1B-1FF04C48B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80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B004-1733-6743-9511-60DE7F2CEE0E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065A-A097-8C46-BA1B-1FF04C48B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68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B004-1733-6743-9511-60DE7F2CEE0E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065A-A097-8C46-BA1B-1FF04C48B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50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B004-1733-6743-9511-60DE7F2CEE0E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065A-A097-8C46-BA1B-1FF04C48BB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31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组 201"/>
          <p:cNvGrpSpPr/>
          <p:nvPr/>
        </p:nvGrpSpPr>
        <p:grpSpPr>
          <a:xfrm>
            <a:off x="216098" y="1602468"/>
            <a:ext cx="8723357" cy="1735919"/>
            <a:chOff x="216098" y="2534345"/>
            <a:chExt cx="8723357" cy="1735919"/>
          </a:xfrm>
        </p:grpSpPr>
        <p:cxnSp>
          <p:nvCxnSpPr>
            <p:cNvPr id="84" name="直线连接符 83"/>
            <p:cNvCxnSpPr/>
            <p:nvPr/>
          </p:nvCxnSpPr>
          <p:spPr>
            <a:xfrm flipV="1">
              <a:off x="1511831" y="3687306"/>
              <a:ext cx="866805" cy="11142"/>
            </a:xfrm>
            <a:prstGeom prst="line">
              <a:avLst/>
            </a:prstGeom>
            <a:ln w="57150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/>
            <p:cNvCxnSpPr/>
            <p:nvPr/>
          </p:nvCxnSpPr>
          <p:spPr>
            <a:xfrm flipV="1">
              <a:off x="2393288" y="3693409"/>
              <a:ext cx="2736000" cy="5037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dash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/>
            <p:cNvCxnSpPr/>
            <p:nvPr/>
          </p:nvCxnSpPr>
          <p:spPr>
            <a:xfrm>
              <a:off x="2315139" y="4110691"/>
              <a:ext cx="1440000" cy="0"/>
            </a:xfrm>
            <a:prstGeom prst="line">
              <a:avLst/>
            </a:prstGeom>
            <a:ln w="57150" cmpd="sng">
              <a:headEnd type="diamond"/>
              <a:tailEnd type="diamon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/>
            <p:nvPr/>
          </p:nvCxnSpPr>
          <p:spPr>
            <a:xfrm>
              <a:off x="3894980" y="4110691"/>
              <a:ext cx="1260000" cy="0"/>
            </a:xfrm>
            <a:prstGeom prst="line">
              <a:avLst/>
            </a:prstGeom>
            <a:ln w="57150" cap="flat" cmpd="thickThin">
              <a:solidFill>
                <a:srgbClr val="00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/>
            <p:cNvCxnSpPr/>
            <p:nvPr/>
          </p:nvCxnSpPr>
          <p:spPr>
            <a:xfrm>
              <a:off x="5166121" y="3697879"/>
              <a:ext cx="1440000" cy="0"/>
            </a:xfrm>
            <a:prstGeom prst="line">
              <a:avLst/>
            </a:prstGeom>
            <a:ln w="57150" cmpd="sng">
              <a:headEnd type="diamond"/>
              <a:tailEnd type="diamon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/>
            <p:cNvCxnSpPr/>
            <p:nvPr/>
          </p:nvCxnSpPr>
          <p:spPr>
            <a:xfrm flipV="1">
              <a:off x="5171274" y="3706799"/>
              <a:ext cx="0" cy="32299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/>
            <p:cNvSpPr txBox="1"/>
            <p:nvPr/>
          </p:nvSpPr>
          <p:spPr>
            <a:xfrm>
              <a:off x="216098" y="3454078"/>
              <a:ext cx="75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(User)</a:t>
              </a: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16098" y="3900932"/>
              <a:ext cx="1414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(User Target)</a:t>
              </a:r>
            </a:p>
          </p:txBody>
        </p:sp>
        <p:cxnSp>
          <p:nvCxnSpPr>
            <p:cNvPr id="47" name="直线连接符 46"/>
            <p:cNvCxnSpPr/>
            <p:nvPr/>
          </p:nvCxnSpPr>
          <p:spPr>
            <a:xfrm>
              <a:off x="1517841" y="2746190"/>
              <a:ext cx="432000" cy="0"/>
            </a:xfrm>
            <a:prstGeom prst="line">
              <a:avLst/>
            </a:prstGeom>
            <a:ln w="57150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/>
            <p:nvPr/>
          </p:nvCxnSpPr>
          <p:spPr>
            <a:xfrm flipV="1">
              <a:off x="1949841" y="2746190"/>
              <a:ext cx="1800000" cy="1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dash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/>
            <p:cNvCxnSpPr/>
            <p:nvPr/>
          </p:nvCxnSpPr>
          <p:spPr>
            <a:xfrm>
              <a:off x="1895102" y="3165865"/>
              <a:ext cx="1440000" cy="0"/>
            </a:xfrm>
            <a:prstGeom prst="line">
              <a:avLst/>
            </a:prstGeom>
            <a:ln w="57150" cmpd="sng">
              <a:headEnd type="diamond"/>
              <a:tailEnd type="diamon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/>
            <p:nvPr/>
          </p:nvCxnSpPr>
          <p:spPr>
            <a:xfrm>
              <a:off x="3452367" y="3165865"/>
              <a:ext cx="288000" cy="0"/>
            </a:xfrm>
            <a:prstGeom prst="line">
              <a:avLst/>
            </a:prstGeom>
            <a:ln w="57150" cap="flat" cmpd="thickThin">
              <a:solidFill>
                <a:srgbClr val="00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>
              <a:off x="3773656" y="2746190"/>
              <a:ext cx="1440000" cy="0"/>
            </a:xfrm>
            <a:prstGeom prst="line">
              <a:avLst/>
            </a:prstGeom>
            <a:ln w="57150" cmpd="sng">
              <a:headEnd type="diamond"/>
              <a:tailEnd type="diamon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/>
            <p:cNvCxnSpPr/>
            <p:nvPr/>
          </p:nvCxnSpPr>
          <p:spPr>
            <a:xfrm flipV="1">
              <a:off x="3748098" y="2754557"/>
              <a:ext cx="0" cy="32299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216098" y="2534345"/>
              <a:ext cx="75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(User)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6098" y="2981199"/>
              <a:ext cx="1414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(User Target)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8497808" y="2568827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(1)</a:t>
              </a:r>
              <a:endParaRPr kumimoji="1" lang="zh-CN" altLang="en-US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497808" y="3498964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(2)</a:t>
              </a:r>
              <a:endParaRPr kumimoji="1" lang="zh-CN" altLang="en-US" dirty="0"/>
            </a:p>
          </p:txBody>
        </p:sp>
      </p:grpSp>
      <p:grpSp>
        <p:nvGrpSpPr>
          <p:cNvPr id="204" name="组 203"/>
          <p:cNvGrpSpPr/>
          <p:nvPr/>
        </p:nvGrpSpPr>
        <p:grpSpPr>
          <a:xfrm>
            <a:off x="216098" y="3690166"/>
            <a:ext cx="8723357" cy="1679216"/>
            <a:chOff x="216098" y="4806282"/>
            <a:chExt cx="8723357" cy="1679216"/>
          </a:xfrm>
        </p:grpSpPr>
        <p:cxnSp>
          <p:nvCxnSpPr>
            <p:cNvPr id="6" name="直线连接符 5"/>
            <p:cNvCxnSpPr/>
            <p:nvPr/>
          </p:nvCxnSpPr>
          <p:spPr>
            <a:xfrm>
              <a:off x="1498533" y="5124879"/>
              <a:ext cx="432000" cy="0"/>
            </a:xfrm>
            <a:prstGeom prst="line">
              <a:avLst/>
            </a:prstGeom>
            <a:ln w="57150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>
              <a:off x="1930533" y="5124353"/>
              <a:ext cx="1332000" cy="526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dash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3258079" y="5124353"/>
              <a:ext cx="1440000" cy="0"/>
            </a:xfrm>
            <a:prstGeom prst="line">
              <a:avLst/>
            </a:prstGeom>
            <a:ln w="57150" cmpd="sng">
              <a:headEnd type="diamond"/>
              <a:tailEnd type="diamon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/>
            <p:cNvCxnSpPr/>
            <p:nvPr/>
          </p:nvCxnSpPr>
          <p:spPr>
            <a:xfrm>
              <a:off x="2150643" y="5437196"/>
              <a:ext cx="288000" cy="0"/>
            </a:xfrm>
            <a:prstGeom prst="line">
              <a:avLst/>
            </a:prstGeom>
            <a:ln w="57150" cap="flat" cmpd="thickThin">
              <a:solidFill>
                <a:srgbClr val="00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/>
            <p:cNvCxnSpPr/>
            <p:nvPr/>
          </p:nvCxnSpPr>
          <p:spPr>
            <a:xfrm>
              <a:off x="1743266" y="5437196"/>
              <a:ext cx="288000" cy="0"/>
            </a:xfrm>
            <a:prstGeom prst="line">
              <a:avLst/>
            </a:prstGeom>
            <a:ln w="57150" cap="flat" cmpd="thickThin">
              <a:solidFill>
                <a:srgbClr val="00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/>
            <p:cNvCxnSpPr/>
            <p:nvPr/>
          </p:nvCxnSpPr>
          <p:spPr>
            <a:xfrm flipV="1">
              <a:off x="3249352" y="5084669"/>
              <a:ext cx="0" cy="32299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216098" y="4893939"/>
              <a:ext cx="75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(User)</a:t>
              </a:r>
              <a:endParaRPr kumimoji="1"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216098" y="5246166"/>
              <a:ext cx="880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(Ghost)</a:t>
              </a:r>
              <a:endParaRPr kumimoji="1" lang="zh-CN" altLang="en-US" dirty="0"/>
            </a:p>
          </p:txBody>
        </p:sp>
        <p:cxnSp>
          <p:nvCxnSpPr>
            <p:cNvPr id="15" name="直线连接符 14"/>
            <p:cNvCxnSpPr/>
            <p:nvPr/>
          </p:nvCxnSpPr>
          <p:spPr>
            <a:xfrm flipV="1">
              <a:off x="1511831" y="5931500"/>
              <a:ext cx="864000" cy="3033"/>
            </a:xfrm>
            <a:prstGeom prst="line">
              <a:avLst/>
            </a:prstGeom>
            <a:ln w="57150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>
              <a:off x="2378636" y="5931500"/>
              <a:ext cx="4782785" cy="0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dash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>
              <a:off x="7196144" y="5931500"/>
              <a:ext cx="1224000" cy="0"/>
            </a:xfrm>
            <a:prstGeom prst="line">
              <a:avLst/>
            </a:prstGeom>
            <a:ln w="57150" cmpd="sng">
              <a:headEnd type="diamond"/>
              <a:tailEnd type="diamon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/>
            <p:nvPr/>
          </p:nvCxnSpPr>
          <p:spPr>
            <a:xfrm flipV="1">
              <a:off x="7196144" y="5943529"/>
              <a:ext cx="0" cy="32299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216098" y="5735694"/>
              <a:ext cx="75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(User)</a:t>
              </a:r>
              <a:endParaRPr kumimoji="1"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216098" y="6116166"/>
              <a:ext cx="880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(Ghost)</a:t>
              </a:r>
              <a:endParaRPr kumimoji="1" lang="zh-CN" altLang="en-US" dirty="0"/>
            </a:p>
          </p:txBody>
        </p:sp>
        <p:cxnSp>
          <p:nvCxnSpPr>
            <p:cNvPr id="144" name="直线连接符 143"/>
            <p:cNvCxnSpPr/>
            <p:nvPr/>
          </p:nvCxnSpPr>
          <p:spPr>
            <a:xfrm>
              <a:off x="2557785" y="5438450"/>
              <a:ext cx="288000" cy="0"/>
            </a:xfrm>
            <a:prstGeom prst="line">
              <a:avLst/>
            </a:prstGeom>
            <a:ln w="57150" cap="flat" cmpd="thickThin">
              <a:solidFill>
                <a:srgbClr val="00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本框 169"/>
            <p:cNvSpPr txBox="1"/>
            <p:nvPr/>
          </p:nvSpPr>
          <p:spPr>
            <a:xfrm>
              <a:off x="8497808" y="4806282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(3)</a:t>
              </a:r>
              <a:endParaRPr kumimoji="1" lang="zh-CN" altLang="en-US" dirty="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8496061" y="5688611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(4)</a:t>
              </a:r>
              <a:endParaRPr kumimoji="1" lang="zh-CN" altLang="en-US" dirty="0"/>
            </a:p>
          </p:txBody>
        </p:sp>
        <p:cxnSp>
          <p:nvCxnSpPr>
            <p:cNvPr id="179" name="直线连接符 178"/>
            <p:cNvCxnSpPr/>
            <p:nvPr/>
          </p:nvCxnSpPr>
          <p:spPr>
            <a:xfrm>
              <a:off x="1758501" y="6285313"/>
              <a:ext cx="1260000" cy="0"/>
            </a:xfrm>
            <a:prstGeom prst="line">
              <a:avLst/>
            </a:prstGeom>
            <a:ln w="57150" cap="flat" cmpd="thickThin">
              <a:solidFill>
                <a:srgbClr val="00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线连接符 179"/>
            <p:cNvCxnSpPr/>
            <p:nvPr/>
          </p:nvCxnSpPr>
          <p:spPr>
            <a:xfrm>
              <a:off x="3154123" y="6282483"/>
              <a:ext cx="1260000" cy="0"/>
            </a:xfrm>
            <a:prstGeom prst="line">
              <a:avLst/>
            </a:prstGeom>
            <a:ln w="57150" cap="flat" cmpd="thickThin">
              <a:solidFill>
                <a:srgbClr val="00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线连接符 180"/>
            <p:cNvCxnSpPr/>
            <p:nvPr/>
          </p:nvCxnSpPr>
          <p:spPr>
            <a:xfrm>
              <a:off x="4546798" y="6286575"/>
              <a:ext cx="1260000" cy="0"/>
            </a:xfrm>
            <a:prstGeom prst="line">
              <a:avLst/>
            </a:prstGeom>
            <a:ln w="57150" cap="flat" cmpd="thickThin">
              <a:solidFill>
                <a:srgbClr val="00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线连接符 181"/>
            <p:cNvCxnSpPr/>
            <p:nvPr/>
          </p:nvCxnSpPr>
          <p:spPr>
            <a:xfrm>
              <a:off x="5936144" y="6288985"/>
              <a:ext cx="1260000" cy="0"/>
            </a:xfrm>
            <a:prstGeom prst="line">
              <a:avLst/>
            </a:prstGeom>
            <a:ln w="57150" cap="flat" cmpd="thickThin">
              <a:solidFill>
                <a:srgbClr val="00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线连接符 182"/>
            <p:cNvCxnSpPr/>
            <p:nvPr/>
          </p:nvCxnSpPr>
          <p:spPr>
            <a:xfrm>
              <a:off x="2961352" y="5437886"/>
              <a:ext cx="288000" cy="0"/>
            </a:xfrm>
            <a:prstGeom prst="line">
              <a:avLst/>
            </a:prstGeom>
            <a:ln w="57150" cap="flat" cmpd="thickThin">
              <a:solidFill>
                <a:srgbClr val="00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组 202"/>
          <p:cNvGrpSpPr/>
          <p:nvPr/>
        </p:nvGrpSpPr>
        <p:grpSpPr>
          <a:xfrm>
            <a:off x="5539326" y="5441950"/>
            <a:ext cx="3313636" cy="767293"/>
            <a:chOff x="5415643" y="4299234"/>
            <a:chExt cx="3313636" cy="767293"/>
          </a:xfrm>
        </p:grpSpPr>
        <p:sp>
          <p:nvSpPr>
            <p:cNvPr id="109" name="文本框 108"/>
            <p:cNvSpPr txBox="1"/>
            <p:nvPr/>
          </p:nvSpPr>
          <p:spPr>
            <a:xfrm>
              <a:off x="7401121" y="4637005"/>
              <a:ext cx="1328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Computation</a:t>
              </a:r>
              <a:endParaRPr kumimoji="1" lang="zh-CN" altLang="en-US" sz="1600" dirty="0"/>
            </a:p>
          </p:txBody>
        </p:sp>
        <p:cxnSp>
          <p:nvCxnSpPr>
            <p:cNvPr id="190" name="直线连接符 189"/>
            <p:cNvCxnSpPr/>
            <p:nvPr/>
          </p:nvCxnSpPr>
          <p:spPr>
            <a:xfrm>
              <a:off x="7082990" y="4824092"/>
              <a:ext cx="226307" cy="0"/>
            </a:xfrm>
            <a:prstGeom prst="line">
              <a:avLst/>
            </a:prstGeom>
            <a:ln w="57150" cmpd="sng">
              <a:headEnd type="diamond"/>
              <a:tailEnd type="diamon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线连接符 193"/>
            <p:cNvCxnSpPr/>
            <p:nvPr/>
          </p:nvCxnSpPr>
          <p:spPr>
            <a:xfrm>
              <a:off x="7070144" y="4513866"/>
              <a:ext cx="252000" cy="0"/>
            </a:xfrm>
            <a:prstGeom prst="line">
              <a:avLst/>
            </a:prstGeom>
            <a:ln w="57150" cap="flat" cmpd="thickThin">
              <a:solidFill>
                <a:srgbClr val="000000"/>
              </a:solidFill>
              <a:prstDash val="solid"/>
              <a:round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本框 194"/>
            <p:cNvSpPr txBox="1"/>
            <p:nvPr/>
          </p:nvSpPr>
          <p:spPr>
            <a:xfrm>
              <a:off x="7401121" y="4317376"/>
              <a:ext cx="1213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Handling </a:t>
              </a:r>
              <a:r>
                <a:rPr kumimoji="1" lang="en-US" altLang="zh-CN" sz="1600" dirty="0" smtClean="0"/>
                <a:t>OP</a:t>
              </a:r>
              <a:endParaRPr kumimoji="1" lang="zh-CN" altLang="en-US" sz="1600" dirty="0"/>
            </a:p>
          </p:txBody>
        </p:sp>
        <p:cxnSp>
          <p:nvCxnSpPr>
            <p:cNvPr id="197" name="直线连接符 196"/>
            <p:cNvCxnSpPr/>
            <p:nvPr/>
          </p:nvCxnSpPr>
          <p:spPr>
            <a:xfrm>
              <a:off x="5612085" y="4512051"/>
              <a:ext cx="252000" cy="0"/>
            </a:xfrm>
            <a:prstGeom prst="line">
              <a:avLst/>
            </a:prstGeom>
            <a:ln w="57150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5936144" y="4333070"/>
              <a:ext cx="1044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Issuing OP</a:t>
              </a:r>
              <a:endParaRPr kumimoji="1" lang="zh-CN" altLang="en-US" sz="1600" dirty="0"/>
            </a:p>
          </p:txBody>
        </p:sp>
        <p:cxnSp>
          <p:nvCxnSpPr>
            <p:cNvPr id="199" name="直线连接符 198"/>
            <p:cNvCxnSpPr/>
            <p:nvPr/>
          </p:nvCxnSpPr>
          <p:spPr>
            <a:xfrm>
              <a:off x="5612085" y="4824092"/>
              <a:ext cx="252000" cy="526"/>
            </a:xfrm>
            <a:prstGeom prst="line">
              <a:avLst/>
            </a:prstGeom>
            <a:ln w="28575" cmpd="sng">
              <a:solidFill>
                <a:srgbClr val="000000"/>
              </a:solidFill>
              <a:prstDash val="dash"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本框 199"/>
            <p:cNvSpPr txBox="1"/>
            <p:nvPr/>
          </p:nvSpPr>
          <p:spPr>
            <a:xfrm>
              <a:off x="5936144" y="4659403"/>
              <a:ext cx="831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Waiting</a:t>
              </a:r>
              <a:endParaRPr kumimoji="1" lang="zh-CN" altLang="en-US" sz="1600" dirty="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5415643" y="4299234"/>
              <a:ext cx="3313636" cy="76729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527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</Words>
  <Application>Microsoft Macintosh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81</cp:revision>
  <dcterms:created xsi:type="dcterms:W3CDTF">2015-11-19T04:01:39Z</dcterms:created>
  <dcterms:modified xsi:type="dcterms:W3CDTF">2015-11-19T05:07:36Z</dcterms:modified>
</cp:coreProperties>
</file>