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76" y="-80"/>
      </p:cViewPr>
      <p:guideLst>
        <p:guide orient="horz" pos="14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DA011-EE7D-DF4F-A497-BD3E1B03B30A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A3D75-6F63-2E43-B810-470FAA7F3A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8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3D75-6F63-2E43-B810-470FAA7F3AF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51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96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86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30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57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80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98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67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2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17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6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13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B0BA-B407-A24D-869D-E4058D6E8455}" type="datetimeFigureOut">
              <a:rPr kumimoji="1" lang="zh-CN" altLang="en-US" smtClean="0"/>
              <a:t>11/10/15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92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08506" y="2423446"/>
            <a:ext cx="5168494" cy="1857830"/>
          </a:xfrm>
          <a:prstGeom prst="roundRect">
            <a:avLst>
              <a:gd name="adj" fmla="val 0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Application</a:t>
            </a:r>
            <a:endParaRPr kumimoji="1" lang="zh-CN" altLang="en-US" dirty="0"/>
          </a:p>
        </p:txBody>
      </p:sp>
      <p:grpSp>
        <p:nvGrpSpPr>
          <p:cNvPr id="23" name="组 22"/>
          <p:cNvGrpSpPr/>
          <p:nvPr/>
        </p:nvGrpSpPr>
        <p:grpSpPr>
          <a:xfrm>
            <a:off x="3040772" y="2005990"/>
            <a:ext cx="2830540" cy="2354343"/>
            <a:chOff x="4055035" y="449211"/>
            <a:chExt cx="2314536" cy="3074211"/>
          </a:xfrm>
        </p:grpSpPr>
        <p:sp>
          <p:nvSpPr>
            <p:cNvPr id="86" name="矩形 85"/>
            <p:cNvSpPr/>
            <p:nvPr/>
          </p:nvSpPr>
          <p:spPr>
            <a:xfrm>
              <a:off x="4055035" y="449211"/>
              <a:ext cx="457200" cy="44148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/>
                <a:t>P0</a:t>
              </a:r>
              <a:endParaRPr kumimoji="1" lang="zh-CN" altLang="en-US" b="1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712085" y="449211"/>
              <a:ext cx="457200" cy="44148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/>
                <a:t>P1</a:t>
              </a:r>
              <a:endParaRPr kumimoji="1" lang="zh-CN" altLang="en-US" b="1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5297970" y="449211"/>
              <a:ext cx="457200" cy="44148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/>
                <a:t>P2</a:t>
              </a:r>
              <a:endParaRPr kumimoji="1" lang="zh-CN" altLang="en-US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5912371" y="449211"/>
              <a:ext cx="457200" cy="44148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/>
                <a:t>P3</a:t>
              </a:r>
              <a:endParaRPr kumimoji="1" lang="zh-CN" altLang="en-US" b="1" dirty="0"/>
            </a:p>
          </p:txBody>
        </p:sp>
        <p:cxnSp>
          <p:nvCxnSpPr>
            <p:cNvPr id="93" name="直线连接符 92"/>
            <p:cNvCxnSpPr/>
            <p:nvPr/>
          </p:nvCxnSpPr>
          <p:spPr>
            <a:xfrm flipH="1">
              <a:off x="4290435" y="895422"/>
              <a:ext cx="1" cy="2628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97"/>
            <p:cNvCxnSpPr/>
            <p:nvPr/>
          </p:nvCxnSpPr>
          <p:spPr>
            <a:xfrm flipH="1">
              <a:off x="4932264" y="890652"/>
              <a:ext cx="1" cy="2628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/>
            <p:nvPr/>
          </p:nvCxnSpPr>
          <p:spPr>
            <a:xfrm flipH="1">
              <a:off x="6137906" y="890652"/>
              <a:ext cx="1" cy="2628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符 105"/>
            <p:cNvCxnSpPr/>
            <p:nvPr/>
          </p:nvCxnSpPr>
          <p:spPr>
            <a:xfrm flipH="1">
              <a:off x="5537626" y="885977"/>
              <a:ext cx="1" cy="2628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圆角矩形 51"/>
          <p:cNvSpPr/>
          <p:nvPr/>
        </p:nvSpPr>
        <p:spPr>
          <a:xfrm>
            <a:off x="2513384" y="2699020"/>
            <a:ext cx="1888357" cy="355189"/>
          </a:xfrm>
          <a:prstGeom prst="roundRect">
            <a:avLst>
              <a:gd name="adj" fmla="val 6701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WIN-1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4505047" y="2699020"/>
            <a:ext cx="1853451" cy="355189"/>
          </a:xfrm>
          <a:prstGeom prst="roundRect">
            <a:avLst>
              <a:gd name="adj" fmla="val 6701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WIN-2</a:t>
            </a:r>
            <a:endParaRPr kumimoji="1"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2513384" y="3418657"/>
            <a:ext cx="3845115" cy="794300"/>
          </a:xfrm>
          <a:prstGeom prst="roundRect">
            <a:avLst>
              <a:gd name="adj" fmla="val 6701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WIN-3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2513384" y="3075491"/>
            <a:ext cx="3845115" cy="325640"/>
          </a:xfrm>
          <a:prstGeom prst="roundRect">
            <a:avLst>
              <a:gd name="adj" fmla="val 6701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WIN-2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45120" y="3433492"/>
            <a:ext cx="712011" cy="235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b="1" dirty="0" smtClean="0"/>
              <a:t>SYNC</a:t>
            </a:r>
            <a:endParaRPr kumimoji="1" lang="zh-CN" altLang="en-US" sz="1400" b="1" dirty="0"/>
          </a:p>
        </p:txBody>
      </p:sp>
      <p:sp>
        <p:nvSpPr>
          <p:cNvPr id="67" name="矩形 66"/>
          <p:cNvSpPr/>
          <p:nvPr/>
        </p:nvSpPr>
        <p:spPr>
          <a:xfrm>
            <a:off x="5645120" y="3703677"/>
            <a:ext cx="712011" cy="235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b="1" dirty="0" smtClean="0"/>
              <a:t>SYNC</a:t>
            </a:r>
            <a:endParaRPr kumimoji="1" lang="zh-CN" altLang="en-US" sz="1400" b="1" dirty="0"/>
          </a:p>
        </p:txBody>
      </p:sp>
      <p:grpSp>
        <p:nvGrpSpPr>
          <p:cNvPr id="30" name="组 29"/>
          <p:cNvGrpSpPr/>
          <p:nvPr/>
        </p:nvGrpSpPr>
        <p:grpSpPr>
          <a:xfrm>
            <a:off x="3311724" y="3573530"/>
            <a:ext cx="2283959" cy="576275"/>
            <a:chOff x="2094181" y="2736172"/>
            <a:chExt cx="1787316" cy="752478"/>
          </a:xfrm>
        </p:grpSpPr>
        <p:sp>
          <p:nvSpPr>
            <p:cNvPr id="164" name="矩形 163"/>
            <p:cNvSpPr/>
            <p:nvPr/>
          </p:nvSpPr>
          <p:spPr>
            <a:xfrm>
              <a:off x="2095107" y="2752225"/>
              <a:ext cx="1772352" cy="362788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 smtClean="0">
                  <a:solidFill>
                    <a:schemeClr val="tx1"/>
                  </a:solidFill>
                </a:rPr>
                <a:t>PHASE-1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2108728" y="2736172"/>
              <a:ext cx="1772769" cy="734"/>
              <a:chOff x="2021763" y="2720632"/>
              <a:chExt cx="1700818" cy="58"/>
            </a:xfrm>
          </p:grpSpPr>
          <p:cxnSp>
            <p:nvCxnSpPr>
              <p:cNvPr id="153" name="直线连接符 152"/>
              <p:cNvCxnSpPr/>
              <p:nvPr/>
            </p:nvCxnSpPr>
            <p:spPr>
              <a:xfrm>
                <a:off x="2021763" y="2720690"/>
                <a:ext cx="574098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线连接符 153"/>
              <p:cNvCxnSpPr/>
              <p:nvPr/>
            </p:nvCxnSpPr>
            <p:spPr>
              <a:xfrm>
                <a:off x="2595861" y="2720632"/>
                <a:ext cx="574098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线连接符 154"/>
              <p:cNvCxnSpPr/>
              <p:nvPr/>
            </p:nvCxnSpPr>
            <p:spPr>
              <a:xfrm>
                <a:off x="3169959" y="2720632"/>
                <a:ext cx="552622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矩形 165"/>
            <p:cNvSpPr/>
            <p:nvPr/>
          </p:nvSpPr>
          <p:spPr>
            <a:xfrm>
              <a:off x="2094181" y="3125862"/>
              <a:ext cx="1772353" cy="362788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chemeClr val="tx1"/>
                  </a:solidFill>
                </a:rPr>
                <a:t>PHASE</a:t>
              </a:r>
              <a:r>
                <a:rPr kumimoji="1" lang="en-US" altLang="zh-CN" sz="1600" dirty="0" smtClean="0">
                  <a:solidFill>
                    <a:schemeClr val="tx1"/>
                  </a:solidFill>
                </a:rPr>
                <a:t>-</a:t>
              </a:r>
              <a:r>
                <a:rPr kumimoji="1" lang="en-US" altLang="zh-CN" sz="1600" dirty="0">
                  <a:solidFill>
                    <a:schemeClr val="tx1"/>
                  </a:solidFill>
                </a:rPr>
                <a:t>2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0" name="组 159"/>
            <p:cNvGrpSpPr/>
            <p:nvPr/>
          </p:nvGrpSpPr>
          <p:grpSpPr>
            <a:xfrm>
              <a:off x="2107491" y="3108674"/>
              <a:ext cx="1772769" cy="721"/>
              <a:chOff x="2020575" y="2727859"/>
              <a:chExt cx="1700818" cy="57"/>
            </a:xfrm>
          </p:grpSpPr>
          <p:cxnSp>
            <p:nvCxnSpPr>
              <p:cNvPr id="161" name="直线连接符 160"/>
              <p:cNvCxnSpPr/>
              <p:nvPr/>
            </p:nvCxnSpPr>
            <p:spPr>
              <a:xfrm>
                <a:off x="2020575" y="2727916"/>
                <a:ext cx="574098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线连接符 161"/>
              <p:cNvCxnSpPr/>
              <p:nvPr/>
            </p:nvCxnSpPr>
            <p:spPr>
              <a:xfrm>
                <a:off x="2594673" y="2727859"/>
                <a:ext cx="574098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连接符 162"/>
              <p:cNvCxnSpPr/>
              <p:nvPr/>
            </p:nvCxnSpPr>
            <p:spPr>
              <a:xfrm>
                <a:off x="3168771" y="2727859"/>
                <a:ext cx="552622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6277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26</Words>
  <Application>Microsoft Macintosh PowerPoint</Application>
  <PresentationFormat>全屏显示(4:3)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思</dc:creator>
  <cp:lastModifiedBy>敏 思</cp:lastModifiedBy>
  <cp:revision>177</cp:revision>
  <dcterms:created xsi:type="dcterms:W3CDTF">2014-05-01T00:00:03Z</dcterms:created>
  <dcterms:modified xsi:type="dcterms:W3CDTF">2015-11-11T03:41:18Z</dcterms:modified>
</cp:coreProperties>
</file>