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609" autoAdjust="0"/>
    <p:restoredTop sz="92745" autoAdjust="0"/>
  </p:normalViewPr>
  <p:slideViewPr>
    <p:cSldViewPr snapToGrid="0" snapToObjects="1" showGuides="1">
      <p:cViewPr>
        <p:scale>
          <a:sx n="155" d="100"/>
          <a:sy n="155" d="100"/>
        </p:scale>
        <p:origin x="-1408" y="0"/>
      </p:cViewPr>
      <p:guideLst>
        <p:guide orient="horz" pos="4319"/>
        <p:guide pos="15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58EB-D9B0-E447-B451-378DB298730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4D5B-1037-C04B-8342-C255C700A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72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58EB-D9B0-E447-B451-378DB298730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4D5B-1037-C04B-8342-C255C700A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994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58EB-D9B0-E447-B451-378DB298730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4D5B-1037-C04B-8342-C255C700A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9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58EB-D9B0-E447-B451-378DB298730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4D5B-1037-C04B-8342-C255C700A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032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58EB-D9B0-E447-B451-378DB298730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4D5B-1037-C04B-8342-C255C700A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95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58EB-D9B0-E447-B451-378DB298730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4D5B-1037-C04B-8342-C255C700A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128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58EB-D9B0-E447-B451-378DB298730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4D5B-1037-C04B-8342-C255C700A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58EB-D9B0-E447-B451-378DB298730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4D5B-1037-C04B-8342-C255C700A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57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58EB-D9B0-E447-B451-378DB298730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4D5B-1037-C04B-8342-C255C700A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48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58EB-D9B0-E447-B451-378DB298730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4D5B-1037-C04B-8342-C255C700A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00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58EB-D9B0-E447-B451-378DB298730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4D5B-1037-C04B-8342-C255C700A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460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F58EB-D9B0-E447-B451-378DB298730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D4D5B-1037-C04B-8342-C255C700A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10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" name="直线连接符 408"/>
          <p:cNvCxnSpPr/>
          <p:nvPr/>
        </p:nvCxnSpPr>
        <p:spPr>
          <a:xfrm>
            <a:off x="483579" y="6891095"/>
            <a:ext cx="901408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" name="文本框 410"/>
          <p:cNvSpPr txBox="1"/>
          <p:nvPr/>
        </p:nvSpPr>
        <p:spPr>
          <a:xfrm>
            <a:off x="2493203" y="7038559"/>
            <a:ext cx="1172116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 smtClean="0"/>
              <a:t>Level-1 cache</a:t>
            </a:r>
            <a:endParaRPr kumimoji="1" lang="zh-CN" altLang="en-US" sz="1400" dirty="0"/>
          </a:p>
        </p:txBody>
      </p:sp>
      <p:sp>
        <p:nvSpPr>
          <p:cNvPr id="412" name="文本框 411"/>
          <p:cNvSpPr txBox="1"/>
          <p:nvPr/>
        </p:nvSpPr>
        <p:spPr>
          <a:xfrm>
            <a:off x="4371504" y="7038559"/>
            <a:ext cx="1172116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 smtClean="0"/>
              <a:t>Level-2 cache</a:t>
            </a:r>
            <a:endParaRPr kumimoji="1" lang="zh-CN" altLang="en-US" sz="1400" dirty="0"/>
          </a:p>
        </p:txBody>
      </p:sp>
      <p:cxnSp>
        <p:nvCxnSpPr>
          <p:cNvPr id="414" name="直线箭头连接符 413"/>
          <p:cNvCxnSpPr>
            <a:stCxn id="412" idx="3"/>
          </p:cNvCxnSpPr>
          <p:nvPr/>
        </p:nvCxnSpPr>
        <p:spPr>
          <a:xfrm>
            <a:off x="5543620" y="7192448"/>
            <a:ext cx="638286" cy="18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直线箭头连接符 414"/>
          <p:cNvCxnSpPr/>
          <p:nvPr/>
        </p:nvCxnSpPr>
        <p:spPr>
          <a:xfrm>
            <a:off x="3665319" y="7208776"/>
            <a:ext cx="638286" cy="181"/>
          </a:xfrm>
          <a:prstGeom prst="straightConnector1">
            <a:avLst/>
          </a:prstGeom>
          <a:ln w="38100" cmpd="dbl">
            <a:solidFill>
              <a:srgbClr val="000000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直线箭头连接符 415"/>
          <p:cNvCxnSpPr/>
          <p:nvPr/>
        </p:nvCxnSpPr>
        <p:spPr>
          <a:xfrm>
            <a:off x="1854917" y="7200831"/>
            <a:ext cx="638286" cy="181"/>
          </a:xfrm>
          <a:prstGeom prst="straightConnector1">
            <a:avLst/>
          </a:prstGeom>
          <a:ln w="38100" cmpd="dbl">
            <a:solidFill>
              <a:srgbClr val="000000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7" name="文本框 416"/>
          <p:cNvSpPr txBox="1"/>
          <p:nvPr/>
        </p:nvSpPr>
        <p:spPr>
          <a:xfrm>
            <a:off x="6564244" y="7023171"/>
            <a:ext cx="1360569" cy="338554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 smtClean="0"/>
              <a:t>Ghost Process</a:t>
            </a:r>
            <a:endParaRPr kumimoji="1" lang="zh-CN" altLang="en-US" sz="1600" dirty="0"/>
          </a:p>
        </p:txBody>
      </p:sp>
      <p:sp>
        <p:nvSpPr>
          <p:cNvPr id="418" name="文本框 417"/>
          <p:cNvSpPr txBox="1"/>
          <p:nvPr/>
        </p:nvSpPr>
        <p:spPr>
          <a:xfrm>
            <a:off x="8360265" y="6901180"/>
            <a:ext cx="116699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400" i="1" dirty="0"/>
              <a:t>r</a:t>
            </a:r>
            <a:r>
              <a:rPr kumimoji="1" lang="en-US" altLang="zh-CN" sz="1400" i="1" dirty="0" smtClean="0"/>
              <a:t>emote node</a:t>
            </a:r>
            <a:endParaRPr kumimoji="1" lang="zh-CN" altLang="en-US" sz="1400" i="1" dirty="0"/>
          </a:p>
        </p:txBody>
      </p:sp>
      <p:grpSp>
        <p:nvGrpSpPr>
          <p:cNvPr id="308" name="组 307"/>
          <p:cNvGrpSpPr/>
          <p:nvPr/>
        </p:nvGrpSpPr>
        <p:grpSpPr>
          <a:xfrm>
            <a:off x="244929" y="2174529"/>
            <a:ext cx="6319315" cy="2887327"/>
            <a:chOff x="244929" y="2174529"/>
            <a:chExt cx="6319315" cy="2887327"/>
          </a:xfrm>
        </p:grpSpPr>
        <p:sp>
          <p:nvSpPr>
            <p:cNvPr id="38" name="矩形 37"/>
            <p:cNvSpPr/>
            <p:nvPr/>
          </p:nvSpPr>
          <p:spPr>
            <a:xfrm>
              <a:off x="516590" y="2174529"/>
              <a:ext cx="436983" cy="3814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CN" sz="1600" b="1" dirty="0" smtClean="0">
                  <a:solidFill>
                    <a:prstClr val="black"/>
                  </a:solidFill>
                </a:rPr>
                <a:t>P0</a:t>
              </a:r>
              <a:endParaRPr kumimoji="1" lang="zh-CN" alt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1428956" y="2174529"/>
              <a:ext cx="436983" cy="3814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CN" sz="1600" b="1" dirty="0" smtClean="0">
                  <a:solidFill>
                    <a:prstClr val="black"/>
                  </a:solidFill>
                </a:rPr>
                <a:t>P1</a:t>
              </a:r>
              <a:endParaRPr kumimoji="1" lang="zh-CN" alt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329" name="矩形 328"/>
            <p:cNvSpPr/>
            <p:nvPr/>
          </p:nvSpPr>
          <p:spPr>
            <a:xfrm>
              <a:off x="3741937" y="2180937"/>
              <a:ext cx="462941" cy="3814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CN" sz="1600" b="1" dirty="0" smtClean="0">
                  <a:solidFill>
                    <a:prstClr val="black"/>
                  </a:solidFill>
                </a:rPr>
                <a:t>G0</a:t>
              </a:r>
              <a:endParaRPr kumimoji="1" lang="zh-CN" alt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2316155" y="2174529"/>
              <a:ext cx="445858" cy="3814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CN" sz="1600" b="1" dirty="0" smtClean="0">
                  <a:solidFill>
                    <a:prstClr val="black"/>
                  </a:solidFill>
                </a:rPr>
                <a:t>P2</a:t>
              </a:r>
              <a:endParaRPr kumimoji="1" lang="zh-CN" alt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>
              <a:off x="511684" y="3639370"/>
              <a:ext cx="445858" cy="3814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CN" sz="1600" b="1" dirty="0" smtClean="0">
                  <a:solidFill>
                    <a:prstClr val="black"/>
                  </a:solidFill>
                </a:rPr>
                <a:t>P3</a:t>
              </a:r>
              <a:endParaRPr kumimoji="1" lang="zh-CN" alt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>
              <a:off x="1424050" y="3649482"/>
              <a:ext cx="445858" cy="3814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CN" sz="1600" b="1" dirty="0" smtClean="0">
                  <a:solidFill>
                    <a:prstClr val="black"/>
                  </a:solidFill>
                </a:rPr>
                <a:t>P4</a:t>
              </a:r>
              <a:endParaRPr kumimoji="1" lang="zh-CN" alt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>
              <a:off x="3741216" y="3670152"/>
              <a:ext cx="464384" cy="3814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CN" sz="1600" b="1" dirty="0" smtClean="0">
                  <a:solidFill>
                    <a:prstClr val="black"/>
                  </a:solidFill>
                </a:rPr>
                <a:t>G1</a:t>
              </a:r>
              <a:endParaRPr kumimoji="1" lang="zh-CN" alt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392" name="矩形 391"/>
            <p:cNvSpPr/>
            <p:nvPr/>
          </p:nvSpPr>
          <p:spPr>
            <a:xfrm>
              <a:off x="2315686" y="3652121"/>
              <a:ext cx="445858" cy="3814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CN" sz="1600" b="1" dirty="0" smtClean="0">
                  <a:solidFill>
                    <a:prstClr val="black"/>
                  </a:solidFill>
                </a:rPr>
                <a:t>P5</a:t>
              </a:r>
              <a:endParaRPr kumimoji="1" lang="zh-CN" alt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340" name="圆角矩形 339"/>
            <p:cNvSpPr/>
            <p:nvPr/>
          </p:nvSpPr>
          <p:spPr>
            <a:xfrm>
              <a:off x="4204880" y="3068649"/>
              <a:ext cx="446806" cy="1175601"/>
            </a:xfrm>
            <a:prstGeom prst="roundRect">
              <a:avLst>
                <a:gd name="adj" fmla="val 47140"/>
              </a:avLst>
            </a:prstGeom>
            <a:noFill/>
            <a:ln w="76200" cmpd="tri">
              <a:solidFill>
                <a:srgbClr val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341" name="圆角矩形 340"/>
            <p:cNvSpPr/>
            <p:nvPr/>
          </p:nvSpPr>
          <p:spPr>
            <a:xfrm rot="16200000">
              <a:off x="1787925" y="1346793"/>
              <a:ext cx="411017" cy="3497010"/>
            </a:xfrm>
            <a:prstGeom prst="roundRect">
              <a:avLst>
                <a:gd name="adj" fmla="val 47140"/>
              </a:avLst>
            </a:prstGeom>
            <a:noFill/>
            <a:ln w="38100" cmpd="dbl">
              <a:solidFill>
                <a:srgbClr val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342" name="圆角矩形 341"/>
            <p:cNvSpPr/>
            <p:nvPr/>
          </p:nvSpPr>
          <p:spPr>
            <a:xfrm rot="16200000">
              <a:off x="1774352" y="2806796"/>
              <a:ext cx="438168" cy="3497014"/>
            </a:xfrm>
            <a:prstGeom prst="roundRect">
              <a:avLst>
                <a:gd name="adj" fmla="val 47140"/>
              </a:avLst>
            </a:prstGeom>
            <a:noFill/>
            <a:ln w="38100" cmpd="dbl">
              <a:solidFill>
                <a:srgbClr val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grpSp>
          <p:nvGrpSpPr>
            <p:cNvPr id="306" name="组 305"/>
            <p:cNvGrpSpPr/>
            <p:nvPr/>
          </p:nvGrpSpPr>
          <p:grpSpPr>
            <a:xfrm>
              <a:off x="331857" y="2579364"/>
              <a:ext cx="797215" cy="608341"/>
              <a:chOff x="331857" y="2579364"/>
              <a:chExt cx="797215" cy="608341"/>
            </a:xfrm>
          </p:grpSpPr>
          <p:sp>
            <p:nvSpPr>
              <p:cNvPr id="397" name="矩形 396"/>
              <p:cNvSpPr/>
              <p:nvPr/>
            </p:nvSpPr>
            <p:spPr>
              <a:xfrm>
                <a:off x="340369" y="2587884"/>
                <a:ext cx="256634" cy="298686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/>
              </a:p>
            </p:txBody>
          </p:sp>
          <p:grpSp>
            <p:nvGrpSpPr>
              <p:cNvPr id="5" name="组 4"/>
              <p:cNvGrpSpPr/>
              <p:nvPr/>
            </p:nvGrpSpPr>
            <p:grpSpPr>
              <a:xfrm>
                <a:off x="331857" y="2579364"/>
                <a:ext cx="797215" cy="608341"/>
                <a:chOff x="191032" y="2853862"/>
                <a:chExt cx="550720" cy="400276"/>
              </a:xfrm>
            </p:grpSpPr>
            <p:sp>
              <p:nvSpPr>
                <p:cNvPr id="258" name="矩形 257"/>
                <p:cNvSpPr/>
                <p:nvPr/>
              </p:nvSpPr>
              <p:spPr>
                <a:xfrm>
                  <a:off x="191356" y="3050898"/>
                  <a:ext cx="177284" cy="196529"/>
                </a:xfrm>
                <a:prstGeom prst="rect">
                  <a:avLst/>
                </a:prstGeom>
                <a:solidFill>
                  <a:srgbClr val="FFFFFF"/>
                </a:solidFill>
                <a:ln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sp>
              <p:nvSpPr>
                <p:cNvPr id="259" name="矩形 258"/>
                <p:cNvSpPr/>
                <p:nvPr/>
              </p:nvSpPr>
              <p:spPr>
                <a:xfrm>
                  <a:off x="368639" y="3050898"/>
                  <a:ext cx="177284" cy="196529"/>
                </a:xfrm>
                <a:prstGeom prst="rect">
                  <a:avLst/>
                </a:prstGeom>
                <a:solidFill>
                  <a:srgbClr val="FFFFFF"/>
                </a:solidFill>
                <a:ln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sp>
              <p:nvSpPr>
                <p:cNvPr id="260" name="矩形 259"/>
                <p:cNvSpPr/>
                <p:nvPr/>
              </p:nvSpPr>
              <p:spPr>
                <a:xfrm>
                  <a:off x="551637" y="3050898"/>
                  <a:ext cx="177284" cy="196529"/>
                </a:xfrm>
                <a:prstGeom prst="rect">
                  <a:avLst/>
                </a:prstGeom>
                <a:solidFill>
                  <a:srgbClr val="FFFFFF"/>
                </a:solidFill>
                <a:ln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>
                  <a:off x="368316" y="2854369"/>
                  <a:ext cx="177284" cy="196529"/>
                </a:xfrm>
                <a:prstGeom prst="rect">
                  <a:avLst/>
                </a:prstGeom>
                <a:solidFill>
                  <a:srgbClr val="FFFFFF"/>
                </a:solidFill>
                <a:ln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>
                  <a:off x="551314" y="2854369"/>
                  <a:ext cx="177284" cy="196529"/>
                </a:xfrm>
                <a:prstGeom prst="rect">
                  <a:avLst/>
                </a:prstGeom>
                <a:solidFill>
                  <a:srgbClr val="FFFFFF"/>
                </a:solidFill>
                <a:ln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>
                  <a:off x="191032" y="2853862"/>
                  <a:ext cx="550720" cy="400276"/>
                </a:xfrm>
                <a:prstGeom prst="rect">
                  <a:avLst/>
                </a:prstGeom>
                <a:noFill/>
                <a:ln w="28575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</p:grpSp>
        </p:grpSp>
        <p:sp>
          <p:nvSpPr>
            <p:cNvPr id="245" name="矩形 244"/>
            <p:cNvSpPr/>
            <p:nvPr/>
          </p:nvSpPr>
          <p:spPr>
            <a:xfrm>
              <a:off x="2156164" y="2878551"/>
              <a:ext cx="256634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2421070" y="2878551"/>
              <a:ext cx="256634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247" name="矩形 246"/>
            <p:cNvSpPr/>
            <p:nvPr/>
          </p:nvSpPr>
          <p:spPr>
            <a:xfrm>
              <a:off x="2685975" y="2878551"/>
              <a:ext cx="256634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2678034" y="2579866"/>
              <a:ext cx="256634" cy="298686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2159365" y="2585185"/>
              <a:ext cx="256634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1259966" y="2878820"/>
              <a:ext cx="256634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1510691" y="2878820"/>
              <a:ext cx="256634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1770379" y="2878820"/>
              <a:ext cx="281116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1510223" y="2580135"/>
              <a:ext cx="256634" cy="298686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1771829" y="2580135"/>
              <a:ext cx="288000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405" name="矩形 404"/>
            <p:cNvSpPr/>
            <p:nvPr/>
          </p:nvSpPr>
          <p:spPr>
            <a:xfrm>
              <a:off x="1253737" y="2580905"/>
              <a:ext cx="256634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1247682" y="2579364"/>
              <a:ext cx="797215" cy="608341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grpSp>
          <p:nvGrpSpPr>
            <p:cNvPr id="11" name="组 10"/>
            <p:cNvGrpSpPr/>
            <p:nvPr/>
          </p:nvGrpSpPr>
          <p:grpSpPr>
            <a:xfrm>
              <a:off x="3572951" y="2585620"/>
              <a:ext cx="797215" cy="608341"/>
              <a:chOff x="2571801" y="2854326"/>
              <a:chExt cx="532177" cy="395035"/>
            </a:xfrm>
          </p:grpSpPr>
          <p:sp>
            <p:nvSpPr>
              <p:cNvPr id="293" name="矩形 292"/>
              <p:cNvSpPr/>
              <p:nvPr/>
            </p:nvSpPr>
            <p:spPr>
              <a:xfrm>
                <a:off x="2571801" y="2854326"/>
                <a:ext cx="177284" cy="196529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/>
              </a:p>
            </p:txBody>
          </p:sp>
          <p:sp>
            <p:nvSpPr>
              <p:cNvPr id="294" name="矩形 293"/>
              <p:cNvSpPr/>
              <p:nvPr/>
            </p:nvSpPr>
            <p:spPr>
              <a:xfrm>
                <a:off x="2749085" y="2854326"/>
                <a:ext cx="177284" cy="196529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/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2926369" y="2854326"/>
                <a:ext cx="177284" cy="196529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2572125" y="3050855"/>
                <a:ext cx="177284" cy="19652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/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2749409" y="3050855"/>
                <a:ext cx="177284" cy="19652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/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2926693" y="3050855"/>
                <a:ext cx="177284" cy="19652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/>
              </a:p>
            </p:txBody>
          </p:sp>
          <p:sp>
            <p:nvSpPr>
              <p:cNvPr id="310" name="矩形 309"/>
              <p:cNvSpPr/>
              <p:nvPr/>
            </p:nvSpPr>
            <p:spPr>
              <a:xfrm>
                <a:off x="2572517" y="2855796"/>
                <a:ext cx="531461" cy="393565"/>
              </a:xfrm>
              <a:prstGeom prst="rect">
                <a:avLst/>
              </a:prstGeom>
              <a:noFill/>
              <a:ln w="444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/>
              </a:p>
            </p:txBody>
          </p:sp>
        </p:grpSp>
        <p:sp>
          <p:nvSpPr>
            <p:cNvPr id="267" name="矩形 266"/>
            <p:cNvSpPr/>
            <p:nvPr/>
          </p:nvSpPr>
          <p:spPr>
            <a:xfrm>
              <a:off x="331857" y="4344426"/>
              <a:ext cx="256634" cy="298686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588490" y="4344426"/>
              <a:ext cx="256634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853395" y="4344426"/>
              <a:ext cx="256634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275" name="矩形 274"/>
            <p:cNvSpPr/>
            <p:nvPr/>
          </p:nvSpPr>
          <p:spPr>
            <a:xfrm>
              <a:off x="588022" y="4045741"/>
              <a:ext cx="256634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852927" y="4045741"/>
              <a:ext cx="256634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395" name="矩形 394"/>
            <p:cNvSpPr/>
            <p:nvPr/>
          </p:nvSpPr>
          <p:spPr>
            <a:xfrm>
              <a:off x="331857" y="4050004"/>
              <a:ext cx="256634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331388" y="4044970"/>
              <a:ext cx="797215" cy="608341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321" name="矩形 320"/>
            <p:cNvSpPr/>
            <p:nvPr/>
          </p:nvSpPr>
          <p:spPr>
            <a:xfrm>
              <a:off x="1247212" y="4345196"/>
              <a:ext cx="256634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322" name="矩形 321"/>
            <p:cNvSpPr/>
            <p:nvPr/>
          </p:nvSpPr>
          <p:spPr>
            <a:xfrm>
              <a:off x="1503845" y="4345196"/>
              <a:ext cx="256634" cy="298686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1768750" y="4345196"/>
              <a:ext cx="256634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324" name="矩形 323"/>
            <p:cNvSpPr/>
            <p:nvPr/>
          </p:nvSpPr>
          <p:spPr>
            <a:xfrm>
              <a:off x="1503377" y="4046511"/>
              <a:ext cx="256634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325" name="矩形 324"/>
            <p:cNvSpPr/>
            <p:nvPr/>
          </p:nvSpPr>
          <p:spPr>
            <a:xfrm>
              <a:off x="1768282" y="4046511"/>
              <a:ext cx="256634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399" name="矩形 398"/>
            <p:cNvSpPr/>
            <p:nvPr/>
          </p:nvSpPr>
          <p:spPr>
            <a:xfrm>
              <a:off x="1252798" y="4046714"/>
              <a:ext cx="256634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326" name="矩形 325"/>
            <p:cNvSpPr/>
            <p:nvPr/>
          </p:nvSpPr>
          <p:spPr>
            <a:xfrm>
              <a:off x="1246743" y="4045740"/>
              <a:ext cx="797215" cy="608341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404" name="矩形 403"/>
            <p:cNvSpPr/>
            <p:nvPr/>
          </p:nvSpPr>
          <p:spPr>
            <a:xfrm>
              <a:off x="2155694" y="4051553"/>
              <a:ext cx="256634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2155694" y="4346802"/>
              <a:ext cx="256634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2412327" y="4346802"/>
              <a:ext cx="256634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2678033" y="4346802"/>
              <a:ext cx="256634" cy="298686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377" name="矩形 376"/>
            <p:cNvSpPr/>
            <p:nvPr/>
          </p:nvSpPr>
          <p:spPr>
            <a:xfrm>
              <a:off x="2411859" y="4048117"/>
              <a:ext cx="256634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378" name="矩形 377"/>
            <p:cNvSpPr/>
            <p:nvPr/>
          </p:nvSpPr>
          <p:spPr>
            <a:xfrm>
              <a:off x="2676764" y="4048117"/>
              <a:ext cx="256634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55225" y="4047346"/>
              <a:ext cx="797215" cy="608341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573438" y="4044971"/>
              <a:ext cx="797215" cy="602814"/>
              <a:chOff x="2571801" y="3840676"/>
              <a:chExt cx="532177" cy="395036"/>
            </a:xfrm>
          </p:grpSpPr>
          <p:sp>
            <p:nvSpPr>
              <p:cNvPr id="298" name="矩形 297"/>
              <p:cNvSpPr/>
              <p:nvPr/>
            </p:nvSpPr>
            <p:spPr>
              <a:xfrm>
                <a:off x="2571801" y="3848155"/>
                <a:ext cx="177284" cy="196529"/>
              </a:xfrm>
              <a:prstGeom prst="rect">
                <a:avLst/>
              </a:prstGeom>
              <a:solidFill>
                <a:srgbClr val="EEECE1"/>
              </a:solidFill>
              <a:ln>
                <a:solidFill>
                  <a:srgbClr val="000000"/>
                </a:solidFill>
                <a:prstDash val="soli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 dirty="0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2749085" y="3840676"/>
                <a:ext cx="177284" cy="196529"/>
              </a:xfrm>
              <a:prstGeom prst="rect">
                <a:avLst/>
              </a:prstGeom>
              <a:solidFill>
                <a:srgbClr val="EEECE1"/>
              </a:solidFill>
              <a:ln>
                <a:solidFill>
                  <a:srgbClr val="000000"/>
                </a:solidFill>
                <a:prstDash val="soli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2926369" y="3840678"/>
                <a:ext cx="177284" cy="196529"/>
              </a:xfrm>
              <a:prstGeom prst="rect">
                <a:avLst/>
              </a:prstGeom>
              <a:solidFill>
                <a:srgbClr val="EEECE1"/>
              </a:solidFill>
              <a:ln>
                <a:solidFill>
                  <a:srgbClr val="000000"/>
                </a:solidFill>
                <a:prstDash val="soli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/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2572125" y="4037206"/>
                <a:ext cx="177284" cy="196529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/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2749409" y="4037206"/>
                <a:ext cx="177284" cy="196529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/>
              </a:p>
            </p:txBody>
          </p:sp>
          <p:sp>
            <p:nvSpPr>
              <p:cNvPr id="313" name="矩形 312"/>
              <p:cNvSpPr/>
              <p:nvPr/>
            </p:nvSpPr>
            <p:spPr>
              <a:xfrm>
                <a:off x="2926693" y="4037206"/>
                <a:ext cx="177284" cy="196529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2572517" y="3842147"/>
                <a:ext cx="531461" cy="393565"/>
              </a:xfrm>
              <a:prstGeom prst="rect">
                <a:avLst/>
              </a:prstGeom>
              <a:noFill/>
              <a:ln w="444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/>
              </a:p>
            </p:txBody>
          </p:sp>
        </p:grpSp>
        <p:sp>
          <p:nvSpPr>
            <p:cNvPr id="283" name="等腰三角形 282"/>
            <p:cNvSpPr/>
            <p:nvPr/>
          </p:nvSpPr>
          <p:spPr>
            <a:xfrm>
              <a:off x="4116761" y="3300806"/>
              <a:ext cx="223676" cy="19076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7" name="等腰三角形 356"/>
            <p:cNvSpPr/>
            <p:nvPr/>
          </p:nvSpPr>
          <p:spPr>
            <a:xfrm rot="10800000">
              <a:off x="4539847" y="3920574"/>
              <a:ext cx="223676" cy="19076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0" name="等腰三角形 359"/>
            <p:cNvSpPr/>
            <p:nvPr/>
          </p:nvSpPr>
          <p:spPr>
            <a:xfrm rot="16200000">
              <a:off x="659476" y="4673849"/>
              <a:ext cx="150962" cy="18749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1" name="等腰三角形 360"/>
            <p:cNvSpPr/>
            <p:nvPr/>
          </p:nvSpPr>
          <p:spPr>
            <a:xfrm rot="16200000">
              <a:off x="650401" y="3221003"/>
              <a:ext cx="150962" cy="18749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3" name="圆角矩形 362"/>
            <p:cNvSpPr/>
            <p:nvPr/>
          </p:nvSpPr>
          <p:spPr>
            <a:xfrm>
              <a:off x="3780819" y="3314751"/>
              <a:ext cx="1366801" cy="348669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000000"/>
                  </a:solidFill>
                </a:rPr>
                <a:t>Global </a:t>
              </a:r>
              <a:r>
                <a:rPr kumimoji="1" lang="en-US" altLang="zh-CN" sz="1600" b="1" dirty="0" smtClean="0">
                  <a:solidFill>
                    <a:srgbClr val="000000"/>
                  </a:solidFill>
                </a:rPr>
                <a:t>SYNC</a:t>
              </a:r>
              <a:endParaRPr kumimoji="1" lang="en-US" altLang="zh-CN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66" name="圆角矩形 365"/>
            <p:cNvSpPr/>
            <p:nvPr/>
          </p:nvSpPr>
          <p:spPr>
            <a:xfrm>
              <a:off x="1034594" y="3257046"/>
              <a:ext cx="956657" cy="348669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smtClean="0">
                  <a:solidFill>
                    <a:srgbClr val="000000"/>
                  </a:solidFill>
                </a:rPr>
                <a:t>Refresh</a:t>
              </a:r>
              <a:endParaRPr kumimoji="1" lang="zh-C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67" name="圆角矩形 366"/>
            <p:cNvSpPr/>
            <p:nvPr/>
          </p:nvSpPr>
          <p:spPr>
            <a:xfrm>
              <a:off x="1032042" y="4713187"/>
              <a:ext cx="956657" cy="348669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smtClean="0">
                  <a:solidFill>
                    <a:srgbClr val="000000"/>
                  </a:solidFill>
                </a:rPr>
                <a:t>Refresh</a:t>
              </a:r>
              <a:endParaRPr kumimoji="1" lang="zh-C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68" name="等腰三角形 367"/>
            <p:cNvSpPr/>
            <p:nvPr/>
          </p:nvSpPr>
          <p:spPr>
            <a:xfrm rot="5400000">
              <a:off x="3314621" y="2780786"/>
              <a:ext cx="150962" cy="18749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9" name="等腰三角形 368"/>
            <p:cNvSpPr/>
            <p:nvPr/>
          </p:nvSpPr>
          <p:spPr>
            <a:xfrm rot="5400000">
              <a:off x="3314620" y="4224961"/>
              <a:ext cx="150962" cy="18749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422820" y="2579866"/>
              <a:ext cx="256634" cy="298686"/>
            </a:xfrm>
            <a:prstGeom prst="rect">
              <a:avLst/>
            </a:prstGeom>
            <a:solidFill>
              <a:srgbClr val="FFFFFF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2155695" y="2579095"/>
              <a:ext cx="797215" cy="608341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grpSp>
          <p:nvGrpSpPr>
            <p:cNvPr id="307" name="组 306"/>
            <p:cNvGrpSpPr/>
            <p:nvPr/>
          </p:nvGrpSpPr>
          <p:grpSpPr>
            <a:xfrm>
              <a:off x="4885709" y="3864238"/>
              <a:ext cx="1678535" cy="1197618"/>
              <a:chOff x="5270500" y="3539876"/>
              <a:chExt cx="1678535" cy="1197618"/>
            </a:xfrm>
          </p:grpSpPr>
          <p:sp>
            <p:nvSpPr>
              <p:cNvPr id="287" name="圆角矩形 286"/>
              <p:cNvSpPr/>
              <p:nvPr/>
            </p:nvSpPr>
            <p:spPr>
              <a:xfrm>
                <a:off x="5270500" y="3539876"/>
                <a:ext cx="1649000" cy="1197618"/>
              </a:xfrm>
              <a:prstGeom prst="roundRect">
                <a:avLst>
                  <a:gd name="adj" fmla="val 1702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5787339" y="3933278"/>
                <a:ext cx="1120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 dirty="0" smtClean="0"/>
                  <a:t>LV-1 Cache</a:t>
                </a:r>
              </a:p>
            </p:txBody>
          </p:sp>
          <p:sp>
            <p:nvSpPr>
              <p:cNvPr id="485" name="文本框 484"/>
              <p:cNvSpPr txBox="1"/>
              <p:nvPr/>
            </p:nvSpPr>
            <p:spPr>
              <a:xfrm>
                <a:off x="5787339" y="4341717"/>
                <a:ext cx="1120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 dirty="0" smtClean="0"/>
                  <a:t>LV-2 </a:t>
                </a:r>
                <a:r>
                  <a:rPr kumimoji="1" lang="en-US" altLang="zh-CN" sz="1600" dirty="0"/>
                  <a:t>C</a:t>
                </a:r>
                <a:r>
                  <a:rPr kumimoji="1" lang="en-US" altLang="zh-CN" sz="1600" dirty="0" smtClean="0"/>
                  <a:t>ache</a:t>
                </a:r>
              </a:p>
            </p:txBody>
          </p:sp>
          <p:sp>
            <p:nvSpPr>
              <p:cNvPr id="394" name="矩形 393"/>
              <p:cNvSpPr/>
              <p:nvPr/>
            </p:nvSpPr>
            <p:spPr>
              <a:xfrm>
                <a:off x="5361805" y="3715909"/>
                <a:ext cx="144000" cy="129803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/>
              </a:p>
            </p:txBody>
          </p:sp>
          <p:sp>
            <p:nvSpPr>
              <p:cNvPr id="396" name="文本框 395"/>
              <p:cNvSpPr txBox="1"/>
              <p:nvPr/>
            </p:nvSpPr>
            <p:spPr>
              <a:xfrm>
                <a:off x="5787339" y="3594724"/>
                <a:ext cx="11616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 smtClean="0"/>
                  <a:t>Local status</a:t>
                </a:r>
              </a:p>
            </p:txBody>
          </p:sp>
          <p:grpSp>
            <p:nvGrpSpPr>
              <p:cNvPr id="408" name="组 407"/>
              <p:cNvGrpSpPr/>
              <p:nvPr/>
            </p:nvGrpSpPr>
            <p:grpSpPr>
              <a:xfrm>
                <a:off x="5371941" y="3940079"/>
                <a:ext cx="446432" cy="299457"/>
                <a:chOff x="331857" y="2579364"/>
                <a:chExt cx="797215" cy="608341"/>
              </a:xfrm>
            </p:grpSpPr>
            <p:sp>
              <p:nvSpPr>
                <p:cNvPr id="410" name="矩形 409"/>
                <p:cNvSpPr/>
                <p:nvPr/>
              </p:nvSpPr>
              <p:spPr>
                <a:xfrm>
                  <a:off x="340369" y="2587884"/>
                  <a:ext cx="256634" cy="298686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grpSp>
              <p:nvGrpSpPr>
                <p:cNvPr id="413" name="组 412"/>
                <p:cNvGrpSpPr/>
                <p:nvPr/>
              </p:nvGrpSpPr>
              <p:grpSpPr>
                <a:xfrm>
                  <a:off x="331857" y="2579364"/>
                  <a:ext cx="797215" cy="608341"/>
                  <a:chOff x="191032" y="2853862"/>
                  <a:chExt cx="550720" cy="400276"/>
                </a:xfrm>
              </p:grpSpPr>
              <p:sp>
                <p:nvSpPr>
                  <p:cNvPr id="419" name="矩形 418"/>
                  <p:cNvSpPr/>
                  <p:nvPr/>
                </p:nvSpPr>
                <p:spPr>
                  <a:xfrm>
                    <a:off x="191356" y="3050898"/>
                    <a:ext cx="177284" cy="196529"/>
                  </a:xfrm>
                  <a:prstGeom prst="rect">
                    <a:avLst/>
                  </a:prstGeom>
                  <a:solidFill>
                    <a:srgbClr val="FFFFFF"/>
                  </a:solidFill>
                  <a:ln/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200"/>
                  </a:p>
                </p:txBody>
              </p:sp>
              <p:sp>
                <p:nvSpPr>
                  <p:cNvPr id="420" name="矩形 419"/>
                  <p:cNvSpPr/>
                  <p:nvPr/>
                </p:nvSpPr>
                <p:spPr>
                  <a:xfrm>
                    <a:off x="368639" y="3050898"/>
                    <a:ext cx="177284" cy="196529"/>
                  </a:xfrm>
                  <a:prstGeom prst="rect">
                    <a:avLst/>
                  </a:prstGeom>
                  <a:solidFill>
                    <a:srgbClr val="FFFFFF"/>
                  </a:solidFill>
                  <a:ln/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200"/>
                  </a:p>
                </p:txBody>
              </p:sp>
              <p:sp>
                <p:nvSpPr>
                  <p:cNvPr id="421" name="矩形 420"/>
                  <p:cNvSpPr/>
                  <p:nvPr/>
                </p:nvSpPr>
                <p:spPr>
                  <a:xfrm>
                    <a:off x="551637" y="3050898"/>
                    <a:ext cx="177284" cy="196529"/>
                  </a:xfrm>
                  <a:prstGeom prst="rect">
                    <a:avLst/>
                  </a:prstGeom>
                  <a:solidFill>
                    <a:srgbClr val="FFFFFF"/>
                  </a:solidFill>
                  <a:ln/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200"/>
                  </a:p>
                </p:txBody>
              </p:sp>
              <p:sp>
                <p:nvSpPr>
                  <p:cNvPr id="422" name="矩形 421"/>
                  <p:cNvSpPr/>
                  <p:nvPr/>
                </p:nvSpPr>
                <p:spPr>
                  <a:xfrm>
                    <a:off x="368316" y="2854369"/>
                    <a:ext cx="177284" cy="196529"/>
                  </a:xfrm>
                  <a:prstGeom prst="rect">
                    <a:avLst/>
                  </a:prstGeom>
                  <a:solidFill>
                    <a:srgbClr val="FFFFFF"/>
                  </a:solidFill>
                  <a:ln/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200"/>
                  </a:p>
                </p:txBody>
              </p:sp>
              <p:sp>
                <p:nvSpPr>
                  <p:cNvPr id="423" name="矩形 422"/>
                  <p:cNvSpPr/>
                  <p:nvPr/>
                </p:nvSpPr>
                <p:spPr>
                  <a:xfrm>
                    <a:off x="551314" y="2854369"/>
                    <a:ext cx="177284" cy="196529"/>
                  </a:xfrm>
                  <a:prstGeom prst="rect">
                    <a:avLst/>
                  </a:prstGeom>
                  <a:solidFill>
                    <a:srgbClr val="FFFFFF"/>
                  </a:solidFill>
                  <a:ln/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200"/>
                  </a:p>
                </p:txBody>
              </p:sp>
              <p:sp>
                <p:nvSpPr>
                  <p:cNvPr id="424" name="矩形 423"/>
                  <p:cNvSpPr/>
                  <p:nvPr/>
                </p:nvSpPr>
                <p:spPr>
                  <a:xfrm>
                    <a:off x="191032" y="2853862"/>
                    <a:ext cx="550720" cy="400276"/>
                  </a:xfrm>
                  <a:prstGeom prst="rect">
                    <a:avLst/>
                  </a:prstGeom>
                  <a:noFill/>
                  <a:ln w="28575" cmpd="sng"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200"/>
                  </a:p>
                </p:txBody>
              </p:sp>
            </p:grpSp>
          </p:grpSp>
          <p:grpSp>
            <p:nvGrpSpPr>
              <p:cNvPr id="425" name="组 424"/>
              <p:cNvGrpSpPr/>
              <p:nvPr/>
            </p:nvGrpSpPr>
            <p:grpSpPr>
              <a:xfrm>
                <a:off x="5365132" y="4336219"/>
                <a:ext cx="453242" cy="306893"/>
                <a:chOff x="2571801" y="2854326"/>
                <a:chExt cx="532177" cy="395035"/>
              </a:xfrm>
            </p:grpSpPr>
            <p:sp>
              <p:nvSpPr>
                <p:cNvPr id="426" name="矩形 425"/>
                <p:cNvSpPr/>
                <p:nvPr/>
              </p:nvSpPr>
              <p:spPr>
                <a:xfrm>
                  <a:off x="2571801" y="2854326"/>
                  <a:ext cx="177284" cy="196529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sp>
              <p:nvSpPr>
                <p:cNvPr id="427" name="矩形 426"/>
                <p:cNvSpPr/>
                <p:nvPr/>
              </p:nvSpPr>
              <p:spPr>
                <a:xfrm>
                  <a:off x="2749085" y="2854326"/>
                  <a:ext cx="177284" cy="196529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sp>
              <p:nvSpPr>
                <p:cNvPr id="428" name="矩形 427"/>
                <p:cNvSpPr/>
                <p:nvPr/>
              </p:nvSpPr>
              <p:spPr>
                <a:xfrm>
                  <a:off x="2926369" y="2854326"/>
                  <a:ext cx="177284" cy="196529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sp>
              <p:nvSpPr>
                <p:cNvPr id="429" name="矩形 428"/>
                <p:cNvSpPr/>
                <p:nvPr/>
              </p:nvSpPr>
              <p:spPr>
                <a:xfrm>
                  <a:off x="2572125" y="3050855"/>
                  <a:ext cx="177284" cy="196529"/>
                </a:xfrm>
                <a:prstGeom prst="rect">
                  <a:avLst/>
                </a:prstGeom>
                <a:solidFill>
                  <a:srgbClr val="EEECE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sp>
              <p:nvSpPr>
                <p:cNvPr id="430" name="矩形 429"/>
                <p:cNvSpPr/>
                <p:nvPr/>
              </p:nvSpPr>
              <p:spPr>
                <a:xfrm>
                  <a:off x="2749409" y="3050855"/>
                  <a:ext cx="177284" cy="196529"/>
                </a:xfrm>
                <a:prstGeom prst="rect">
                  <a:avLst/>
                </a:prstGeom>
                <a:solidFill>
                  <a:srgbClr val="EEECE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sp>
              <p:nvSpPr>
                <p:cNvPr id="431" name="矩形 430"/>
                <p:cNvSpPr/>
                <p:nvPr/>
              </p:nvSpPr>
              <p:spPr>
                <a:xfrm>
                  <a:off x="2926693" y="3050855"/>
                  <a:ext cx="177284" cy="196529"/>
                </a:xfrm>
                <a:prstGeom prst="rect">
                  <a:avLst/>
                </a:prstGeom>
                <a:solidFill>
                  <a:srgbClr val="EEECE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sp>
              <p:nvSpPr>
                <p:cNvPr id="432" name="矩形 431"/>
                <p:cNvSpPr/>
                <p:nvPr/>
              </p:nvSpPr>
              <p:spPr>
                <a:xfrm>
                  <a:off x="2572517" y="2855796"/>
                  <a:ext cx="531461" cy="393565"/>
                </a:xfrm>
                <a:prstGeom prst="rect">
                  <a:avLst/>
                </a:prstGeom>
                <a:noFill/>
                <a:ln w="44450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105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34</Words>
  <Application>Microsoft Macintosh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敏 思</dc:creator>
  <cp:lastModifiedBy>敏 思</cp:lastModifiedBy>
  <cp:revision>882</cp:revision>
  <dcterms:created xsi:type="dcterms:W3CDTF">2015-09-22T20:19:40Z</dcterms:created>
  <dcterms:modified xsi:type="dcterms:W3CDTF">2015-11-13T21:47:05Z</dcterms:modified>
</cp:coreProperties>
</file>