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5" autoAdjust="0"/>
  </p:normalViewPr>
  <p:slideViewPr>
    <p:cSldViewPr snapToGrid="0" snapToObjects="1">
      <p:cViewPr>
        <p:scale>
          <a:sx n="108" d="100"/>
          <a:sy n="108" d="100"/>
        </p:scale>
        <p:origin x="-279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1B3-F14A-7047-9AE4-ACC192EEF85D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BD2D-8972-C840-91C4-8957A722A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08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1B3-F14A-7047-9AE4-ACC192EEF85D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BD2D-8972-C840-91C4-8957A722A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658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1B3-F14A-7047-9AE4-ACC192EEF85D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BD2D-8972-C840-91C4-8957A722A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11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1B3-F14A-7047-9AE4-ACC192EEF85D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BD2D-8972-C840-91C4-8957A722A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24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1B3-F14A-7047-9AE4-ACC192EEF85D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BD2D-8972-C840-91C4-8957A722A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42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1B3-F14A-7047-9AE4-ACC192EEF85D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BD2D-8972-C840-91C4-8957A722A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4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1B3-F14A-7047-9AE4-ACC192EEF85D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BD2D-8972-C840-91C4-8957A722A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40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1B3-F14A-7047-9AE4-ACC192EEF85D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BD2D-8972-C840-91C4-8957A722A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0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1B3-F14A-7047-9AE4-ACC192EEF85D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BD2D-8972-C840-91C4-8957A722A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40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1B3-F14A-7047-9AE4-ACC192EEF85D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BD2D-8972-C840-91C4-8957A722A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00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1B3-F14A-7047-9AE4-ACC192EEF85D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BD2D-8972-C840-91C4-8957A722A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8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91B3-F14A-7047-9AE4-ACC192EEF85D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DBD2D-8972-C840-91C4-8957A722A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28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9348" y="1059972"/>
            <a:ext cx="6584973" cy="2004603"/>
            <a:chOff x="129348" y="1059972"/>
            <a:chExt cx="6584973" cy="2004603"/>
          </a:xfrm>
        </p:grpSpPr>
        <p:sp>
          <p:nvSpPr>
            <p:cNvPr id="64" name="矩形 63"/>
            <p:cNvSpPr/>
            <p:nvPr/>
          </p:nvSpPr>
          <p:spPr>
            <a:xfrm>
              <a:off x="129348" y="1059972"/>
              <a:ext cx="6584973" cy="20046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29249" y="2223704"/>
              <a:ext cx="6102859" cy="814224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dirty="0" smtClean="0">
                  <a:solidFill>
                    <a:schemeClr val="tx1"/>
                  </a:solidFill>
                </a:rPr>
                <a:t>Node 0</a:t>
              </a:r>
              <a:endParaRPr kumimoji="1"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29249" y="1102385"/>
              <a:ext cx="6102859" cy="814224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dirty="0" smtClean="0">
                  <a:solidFill>
                    <a:schemeClr val="tx1"/>
                  </a:solidFill>
                </a:rPr>
                <a:t>Node 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线连接符 4"/>
            <p:cNvCxnSpPr/>
            <p:nvPr/>
          </p:nvCxnSpPr>
          <p:spPr>
            <a:xfrm>
              <a:off x="2257705" y="1667956"/>
              <a:ext cx="4056814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 flipV="1">
              <a:off x="2257705" y="2641192"/>
              <a:ext cx="4057201" cy="2601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705064" y="1378175"/>
              <a:ext cx="1577093" cy="3208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P1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05065" y="2480749"/>
              <a:ext cx="1542279" cy="3208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P0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574843" y="2576769"/>
              <a:ext cx="3088192" cy="18087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761289" y="1551069"/>
              <a:ext cx="2348195" cy="162791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箭头连接符 19"/>
            <p:cNvCxnSpPr>
              <a:endCxn id="10" idx="0"/>
            </p:cNvCxnSpPr>
            <p:nvPr/>
          </p:nvCxnSpPr>
          <p:spPr>
            <a:xfrm>
              <a:off x="3761289" y="1713860"/>
              <a:ext cx="357650" cy="862909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>
              <a:stCxn id="10" idx="3"/>
              <a:endCxn id="25" idx="3"/>
            </p:cNvCxnSpPr>
            <p:nvPr/>
          </p:nvCxnSpPr>
          <p:spPr>
            <a:xfrm flipV="1">
              <a:off x="5663035" y="1632465"/>
              <a:ext cx="446449" cy="103474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/>
            <p:nvPr/>
          </p:nvCxnSpPr>
          <p:spPr>
            <a:xfrm>
              <a:off x="4147430" y="1713860"/>
              <a:ext cx="0" cy="881161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/>
            <p:nvPr/>
          </p:nvCxnSpPr>
          <p:spPr>
            <a:xfrm>
              <a:off x="5663035" y="1713860"/>
              <a:ext cx="0" cy="836891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358641" y="2684899"/>
              <a:ext cx="1623904" cy="3208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Computation</a:t>
              </a:r>
              <a:endParaRPr kumimoji="1"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282157" y="1112601"/>
              <a:ext cx="4338093" cy="3208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MPI_ACCUMULATE + </a:t>
              </a:r>
              <a:r>
                <a:rPr kumimoji="1" lang="en-US" altLang="zh-CN" dirty="0" smtClean="0"/>
                <a:t>MPI_WIN_FLUSH</a:t>
              </a:r>
              <a:endParaRPr kumimoji="1" lang="zh-CN" altLang="en-US" dirty="0"/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29348" y="3831663"/>
            <a:ext cx="6584973" cy="2106254"/>
            <a:chOff x="129348" y="3831663"/>
            <a:chExt cx="6584973" cy="2106254"/>
          </a:xfrm>
        </p:grpSpPr>
        <p:sp>
          <p:nvSpPr>
            <p:cNvPr id="81" name="矩形 80"/>
            <p:cNvSpPr/>
            <p:nvPr/>
          </p:nvSpPr>
          <p:spPr>
            <a:xfrm>
              <a:off x="129348" y="3831663"/>
              <a:ext cx="6584973" cy="199730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329249" y="4830315"/>
              <a:ext cx="6102859" cy="1107602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dirty="0" smtClean="0">
                  <a:solidFill>
                    <a:schemeClr val="tx1"/>
                  </a:solidFill>
                </a:rPr>
                <a:t>Node 0</a:t>
              </a:r>
              <a:endParaRPr kumimoji="1" lang="zh-CN" altLang="en-US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329249" y="3939531"/>
              <a:ext cx="6102859" cy="754831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dirty="0" smtClean="0">
                  <a:solidFill>
                    <a:schemeClr val="tx1"/>
                  </a:solidFill>
                </a:rPr>
                <a:t>Node 1</a:t>
              </a:r>
              <a:endParaRPr kumimoji="1"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129348" y="3939531"/>
              <a:ext cx="6584973" cy="19983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257705" y="4418292"/>
              <a:ext cx="4057201" cy="279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/>
            <p:cNvCxnSpPr/>
            <p:nvPr/>
          </p:nvCxnSpPr>
          <p:spPr>
            <a:xfrm>
              <a:off x="2257705" y="5570724"/>
              <a:ext cx="4057201" cy="961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705065" y="4163730"/>
              <a:ext cx="1542280" cy="297481"/>
            </a:xfrm>
            <a:prstGeom prst="rect">
              <a:avLst/>
            </a:prstGeom>
            <a:noFill/>
            <a:effectLst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kumimoji="1" lang="en-US" altLang="zh-CN" dirty="0" smtClean="0"/>
                <a:t>P1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05064" y="5361055"/>
              <a:ext cx="1542281" cy="297481"/>
            </a:xfrm>
            <a:prstGeom prst="rect">
              <a:avLst/>
            </a:prstGeom>
            <a:noFill/>
            <a:effectLst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kumimoji="1" lang="en-US" altLang="zh-CN" dirty="0" smtClean="0"/>
                <a:t>P0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574843" y="5486882"/>
              <a:ext cx="3088192" cy="167685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72589" y="4331076"/>
              <a:ext cx="599375" cy="150917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2" name="直线箭头连接符 41"/>
            <p:cNvCxnSpPr>
              <a:stCxn id="41" idx="1"/>
            </p:cNvCxnSpPr>
            <p:nvPr/>
          </p:nvCxnSpPr>
          <p:spPr>
            <a:xfrm>
              <a:off x="3772589" y="4406535"/>
              <a:ext cx="304287" cy="87086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>
              <a:endCxn id="41" idx="3"/>
            </p:cNvCxnSpPr>
            <p:nvPr/>
          </p:nvCxnSpPr>
          <p:spPr>
            <a:xfrm flipV="1">
              <a:off x="4076876" y="4406535"/>
              <a:ext cx="295088" cy="87086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3338024" y="5578372"/>
              <a:ext cx="1623904" cy="29748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Computation</a:t>
              </a:r>
              <a:endParaRPr kumimoji="1"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574843" y="3900497"/>
              <a:ext cx="3926532" cy="52059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MPI_ACCUMULATE + MPI_WIN_FLUSH</a:t>
              </a:r>
              <a:endParaRPr kumimoji="1" lang="zh-CN" altLang="en-US" dirty="0"/>
            </a:p>
            <a:p>
              <a:endParaRPr kumimoji="1" lang="zh-CN" altLang="en-US" dirty="0"/>
            </a:p>
          </p:txBody>
        </p:sp>
        <p:cxnSp>
          <p:nvCxnSpPr>
            <p:cNvPr id="48" name="直线连接符 47"/>
            <p:cNvCxnSpPr/>
            <p:nvPr/>
          </p:nvCxnSpPr>
          <p:spPr>
            <a:xfrm>
              <a:off x="2257705" y="5277399"/>
              <a:ext cx="4057201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705065" y="5105143"/>
              <a:ext cx="1552640" cy="297481"/>
            </a:xfrm>
            <a:prstGeom prst="rect">
              <a:avLst/>
            </a:prstGeom>
            <a:noFill/>
            <a:effectLst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kumimoji="1" lang="en-US" altLang="zh-CN" dirty="0" smtClean="0"/>
                <a:t>Helper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3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</Words>
  <Application>Microsoft Macintosh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思</dc:creator>
  <cp:lastModifiedBy>敏 思</cp:lastModifiedBy>
  <cp:revision>28</cp:revision>
  <dcterms:created xsi:type="dcterms:W3CDTF">2014-05-01T10:27:20Z</dcterms:created>
  <dcterms:modified xsi:type="dcterms:W3CDTF">2014-06-05T22:05:57Z</dcterms:modified>
</cp:coreProperties>
</file>