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1" d="100"/>
          <a:sy n="101" d="100"/>
        </p:scale>
        <p:origin x="-848" y="-112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01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8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8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7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09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70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79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87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118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38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13D9-9B11-8747-9904-096C02A27B12}" type="datetimeFigureOut">
              <a:rPr kumimoji="1" lang="zh-CN" altLang="en-US" smtClean="0"/>
              <a:t>11/16/15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C90A-668D-C146-9345-1E0DEA127D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62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H="1">
            <a:off x="1056202" y="4941910"/>
            <a:ext cx="1269913" cy="1232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2313541" y="4941910"/>
            <a:ext cx="25272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2326115" y="3671852"/>
            <a:ext cx="0" cy="1270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11912" y="4371377"/>
            <a:ext cx="175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Num</a:t>
            </a:r>
            <a:r>
              <a:rPr kumimoji="1" lang="en-US" altLang="zh-CN" dirty="0" smtClean="0"/>
              <a:t>/Size of OPs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347133" y="3349659"/>
            <a:ext cx="193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Computation Time</a:t>
            </a:r>
            <a:endParaRPr kumimoji="1" lang="zh-CN" altLang="en-US" dirty="0"/>
          </a:p>
        </p:txBody>
      </p:sp>
      <p:cxnSp>
        <p:nvCxnSpPr>
          <p:cNvPr id="18" name="直线连接符 17"/>
          <p:cNvCxnSpPr/>
          <p:nvPr/>
        </p:nvCxnSpPr>
        <p:spPr>
          <a:xfrm flipH="1">
            <a:off x="1269913" y="4728135"/>
            <a:ext cx="1043628" cy="123233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2326115" y="4715563"/>
            <a:ext cx="2045939" cy="201197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V="1">
            <a:off x="1269913" y="4941910"/>
            <a:ext cx="3102141" cy="1018562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185594" y="5989578"/>
            <a:ext cx="185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 smtClean="0"/>
              <a:t>Num</a:t>
            </a:r>
            <a:r>
              <a:rPr kumimoji="1" lang="en-US" altLang="zh-CN" dirty="0" smtClean="0"/>
              <a:t> of Processes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39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10</Words>
  <Application>Microsoft Macintosh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10</cp:revision>
  <dcterms:created xsi:type="dcterms:W3CDTF">2015-11-17T05:35:07Z</dcterms:created>
  <dcterms:modified xsi:type="dcterms:W3CDTF">2015-11-18T19:13:23Z</dcterms:modified>
</cp:coreProperties>
</file>