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9" d="100"/>
          <a:sy n="139" d="100"/>
        </p:scale>
        <p:origin x="-13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DA011-EE7D-DF4F-A497-BD3E1B03B30A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A3D75-6F63-2E43-B810-470FAA7F3A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8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4A3D75-6F63-2E43-B810-470FAA7F3AF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51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296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6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3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5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8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8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6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2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1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6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613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0BA-B407-A24D-869D-E4058D6E8455}" type="datetimeFigureOut">
              <a:rPr kumimoji="1" lang="zh-CN" altLang="en-US" smtClean="0"/>
              <a:t>14-10-15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11E5-FFEA-DC48-A5FB-79CC260C2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9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 58"/>
          <p:cNvGrpSpPr/>
          <p:nvPr/>
        </p:nvGrpSpPr>
        <p:grpSpPr>
          <a:xfrm>
            <a:off x="-92453" y="1427777"/>
            <a:ext cx="3383999" cy="3277462"/>
            <a:chOff x="-92453" y="1427777"/>
            <a:chExt cx="3412769" cy="3277462"/>
          </a:xfrm>
        </p:grpSpPr>
        <p:sp>
          <p:nvSpPr>
            <p:cNvPr id="58" name="矩形 57"/>
            <p:cNvSpPr/>
            <p:nvPr/>
          </p:nvSpPr>
          <p:spPr>
            <a:xfrm>
              <a:off x="-92452" y="1427777"/>
              <a:ext cx="3348000" cy="3277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kumimoji="1" lang="zh-CN" altLang="en-US" sz="2400"/>
            </a:p>
          </p:txBody>
        </p:sp>
        <p:cxnSp>
          <p:nvCxnSpPr>
            <p:cNvPr id="3" name="直线连接符 2"/>
            <p:cNvCxnSpPr/>
            <p:nvPr/>
          </p:nvCxnSpPr>
          <p:spPr>
            <a:xfrm>
              <a:off x="908985" y="1843601"/>
              <a:ext cx="0" cy="276832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/>
            <p:cNvCxnSpPr/>
            <p:nvPr/>
          </p:nvCxnSpPr>
          <p:spPr>
            <a:xfrm>
              <a:off x="2194400" y="1843601"/>
              <a:ext cx="0" cy="276832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21835" y="1439661"/>
              <a:ext cx="387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dirty="0" smtClean="0"/>
                <a:t>P0</a:t>
              </a:r>
              <a:endParaRPr kumimoji="1" lang="zh-CN" altLang="en-US" sz="2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998982" y="1430525"/>
              <a:ext cx="387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dirty="0" smtClean="0"/>
                <a:t>P1</a:t>
              </a:r>
              <a:endParaRPr kumimoji="1" lang="zh-CN" altLang="en-US" sz="2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3514" y="2227336"/>
              <a:ext cx="764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/>
                <a:t>S</a:t>
              </a:r>
              <a:r>
                <a:rPr kumimoji="1" lang="en-US" altLang="zh-CN" sz="2400" i="1" dirty="0" smtClean="0"/>
                <a:t>end</a:t>
              </a:r>
              <a:endParaRPr kumimoji="1" lang="zh-CN" altLang="en-US" sz="2400" i="1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240085" y="2730926"/>
              <a:ext cx="10802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" rIns="36000" rtlCol="0">
              <a:spAutoFit/>
            </a:bodyPr>
            <a:lstStyle/>
            <a:p>
              <a:r>
                <a:rPr kumimoji="1" lang="en-US" altLang="zh-CN" sz="2400" i="1" dirty="0"/>
                <a:t>R</a:t>
              </a:r>
              <a:r>
                <a:rPr kumimoji="1" lang="en-US" altLang="zh-CN" sz="2400" i="1" dirty="0" smtClean="0"/>
                <a:t>eceive</a:t>
              </a:r>
              <a:endParaRPr kumimoji="1" lang="zh-CN" altLang="en-US" sz="2400" i="1" dirty="0"/>
            </a:p>
          </p:txBody>
        </p:sp>
        <p:cxnSp>
          <p:nvCxnSpPr>
            <p:cNvPr id="17" name="直线箭头连接符 16"/>
            <p:cNvCxnSpPr/>
            <p:nvPr/>
          </p:nvCxnSpPr>
          <p:spPr>
            <a:xfrm>
              <a:off x="1005086" y="2596668"/>
              <a:ext cx="1065831" cy="32844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-92453" y="3797617"/>
              <a:ext cx="11057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/>
                <a:t>R</a:t>
              </a:r>
              <a:r>
                <a:rPr kumimoji="1" lang="en-US" altLang="zh-CN" sz="2400" i="1" dirty="0" smtClean="0"/>
                <a:t>eceive</a:t>
              </a:r>
              <a:endParaRPr kumimoji="1" lang="zh-CN" altLang="en-US" sz="2400" i="1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386675" y="3371825"/>
              <a:ext cx="7644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/>
                <a:t>S</a:t>
              </a:r>
              <a:r>
                <a:rPr kumimoji="1" lang="en-US" altLang="zh-CN" sz="2400" i="1" dirty="0" smtClean="0"/>
                <a:t>end</a:t>
              </a:r>
              <a:endParaRPr kumimoji="1" lang="zh-CN" altLang="en-US" sz="2400" i="1" dirty="0"/>
            </a:p>
          </p:txBody>
        </p:sp>
        <p:cxnSp>
          <p:nvCxnSpPr>
            <p:cNvPr id="20" name="直线箭头连接符 19"/>
            <p:cNvCxnSpPr/>
            <p:nvPr/>
          </p:nvCxnSpPr>
          <p:spPr>
            <a:xfrm flipH="1">
              <a:off x="1005088" y="3540279"/>
              <a:ext cx="1065829" cy="47778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 146"/>
          <p:cNvGrpSpPr/>
          <p:nvPr/>
        </p:nvGrpSpPr>
        <p:grpSpPr>
          <a:xfrm>
            <a:off x="3515603" y="1334464"/>
            <a:ext cx="3383999" cy="3277462"/>
            <a:chOff x="3515603" y="1427777"/>
            <a:chExt cx="3348000" cy="3277462"/>
          </a:xfrm>
        </p:grpSpPr>
        <p:sp>
          <p:nvSpPr>
            <p:cNvPr id="144" name="矩形 143"/>
            <p:cNvSpPr/>
            <p:nvPr/>
          </p:nvSpPr>
          <p:spPr>
            <a:xfrm>
              <a:off x="3515603" y="1427777"/>
              <a:ext cx="3348000" cy="3277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kumimoji="1" lang="zh-CN" altLang="en-US" sz="2400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3704303" y="1500865"/>
              <a:ext cx="3117485" cy="3193059"/>
              <a:chOff x="3640343" y="1316510"/>
              <a:chExt cx="3117485" cy="3193059"/>
            </a:xfrm>
          </p:grpSpPr>
          <p:cxnSp>
            <p:nvCxnSpPr>
              <p:cNvPr id="90" name="直线连接符 89"/>
              <p:cNvCxnSpPr/>
              <p:nvPr/>
            </p:nvCxnSpPr>
            <p:spPr>
              <a:xfrm>
                <a:off x="4433587" y="1720450"/>
                <a:ext cx="0" cy="2768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连接符 90"/>
              <p:cNvCxnSpPr/>
              <p:nvPr/>
            </p:nvCxnSpPr>
            <p:spPr>
              <a:xfrm>
                <a:off x="5828646" y="1720450"/>
                <a:ext cx="0" cy="27683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91"/>
              <p:cNvSpPr txBox="1"/>
              <p:nvPr/>
            </p:nvSpPr>
            <p:spPr>
              <a:xfrm>
                <a:off x="4246437" y="1316510"/>
                <a:ext cx="38769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dirty="0" smtClean="0"/>
                  <a:t>P0</a:t>
                </a:r>
                <a:endParaRPr kumimoji="1" lang="zh-CN" altLang="en-US" sz="2400" dirty="0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5663877" y="1316510"/>
                <a:ext cx="38769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dirty="0" smtClean="0"/>
                  <a:t>P1</a:t>
                </a:r>
                <a:endParaRPr kumimoji="1" lang="zh-CN" altLang="en-US" sz="2400" dirty="0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3777420" y="3377820"/>
                <a:ext cx="66153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i="1" dirty="0" smtClean="0"/>
                  <a:t>ACC</a:t>
                </a:r>
                <a:endParaRPr kumimoji="1" lang="zh-CN" altLang="en-US" sz="2400" i="1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3640343" y="1893660"/>
                <a:ext cx="8834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i="1" dirty="0" smtClean="0"/>
                  <a:t>Fence</a:t>
                </a:r>
                <a:endParaRPr kumimoji="1" lang="zh-CN" altLang="en-US" sz="2400" i="1" dirty="0"/>
              </a:p>
            </p:txBody>
          </p:sp>
          <p:cxnSp>
            <p:nvCxnSpPr>
              <p:cNvPr id="97" name="直线箭头连接符 96"/>
              <p:cNvCxnSpPr/>
              <p:nvPr/>
            </p:nvCxnSpPr>
            <p:spPr>
              <a:xfrm>
                <a:off x="4529687" y="2640868"/>
                <a:ext cx="1162756" cy="2841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/>
              <p:nvPr/>
            </p:nvSpPr>
            <p:spPr>
              <a:xfrm>
                <a:off x="3798493" y="2380207"/>
                <a:ext cx="6682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i="1" dirty="0" smtClean="0"/>
                  <a:t>PUT</a:t>
                </a:r>
                <a:endParaRPr kumimoji="1" lang="zh-CN" altLang="en-US" sz="2400" i="1" dirty="0"/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3781365" y="2876856"/>
                <a:ext cx="65627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i="1" dirty="0" smtClean="0"/>
                  <a:t>GET</a:t>
                </a:r>
                <a:endParaRPr kumimoji="1" lang="zh-CN" altLang="en-US" sz="2400" i="1" dirty="0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874331" y="1919519"/>
                <a:ext cx="8834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i="1" dirty="0" smtClean="0"/>
                  <a:t>Fence</a:t>
                </a:r>
                <a:endParaRPr kumimoji="1" lang="zh-CN" altLang="en-US" sz="2400" i="1" dirty="0"/>
              </a:p>
            </p:txBody>
          </p:sp>
          <p:sp>
            <p:nvSpPr>
              <p:cNvPr id="110" name="任意形状 109"/>
              <p:cNvSpPr/>
              <p:nvPr/>
            </p:nvSpPr>
            <p:spPr>
              <a:xfrm>
                <a:off x="4529688" y="3011659"/>
                <a:ext cx="1162756" cy="277884"/>
              </a:xfrm>
              <a:custGeom>
                <a:avLst/>
                <a:gdLst>
                  <a:gd name="connsiteX0" fmla="*/ 30239 w 1563802"/>
                  <a:gd name="connsiteY0" fmla="*/ 0 h 298056"/>
                  <a:gd name="connsiteX1" fmla="*/ 1563778 w 1563802"/>
                  <a:gd name="connsiteY1" fmla="*/ 177106 h 298056"/>
                  <a:gd name="connsiteX2" fmla="*/ 0 w 1563802"/>
                  <a:gd name="connsiteY2" fmla="*/ 298056 h 298056"/>
                  <a:gd name="connsiteX3" fmla="*/ 0 w 1563802"/>
                  <a:gd name="connsiteY3" fmla="*/ 298056 h 29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802" h="298056">
                    <a:moveTo>
                      <a:pt x="30239" y="0"/>
                    </a:moveTo>
                    <a:cubicBezTo>
                      <a:pt x="799528" y="63715"/>
                      <a:pt x="1568818" y="127430"/>
                      <a:pt x="1563778" y="177106"/>
                    </a:cubicBezTo>
                    <a:cubicBezTo>
                      <a:pt x="1558738" y="226782"/>
                      <a:pt x="0" y="298056"/>
                      <a:pt x="0" y="298056"/>
                    </a:cubicBezTo>
                    <a:lnTo>
                      <a:pt x="0" y="298056"/>
                    </a:lnTo>
                  </a:path>
                </a:pathLst>
              </a:cu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lIns="36000" rIns="360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kumimoji="1" lang="zh-CN" altLang="en-US" sz="24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5" name="直线箭头连接符 114"/>
              <p:cNvCxnSpPr/>
              <p:nvPr/>
            </p:nvCxnSpPr>
            <p:spPr>
              <a:xfrm>
                <a:off x="4529687" y="3570250"/>
                <a:ext cx="1144481" cy="3476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5309637" y="3360544"/>
                <a:ext cx="37927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dirty="0" smtClean="0"/>
                  <a:t>+=</a:t>
                </a:r>
                <a:endParaRPr kumimoji="1" lang="zh-CN" altLang="en-US" sz="2400" dirty="0"/>
              </a:p>
            </p:txBody>
          </p:sp>
          <p:cxnSp>
            <p:nvCxnSpPr>
              <p:cNvPr id="37" name="直线连接符 36"/>
              <p:cNvCxnSpPr/>
              <p:nvPr/>
            </p:nvCxnSpPr>
            <p:spPr>
              <a:xfrm>
                <a:off x="4529687" y="2093715"/>
                <a:ext cx="1162756" cy="258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文本框 116"/>
              <p:cNvSpPr txBox="1"/>
              <p:nvPr/>
            </p:nvSpPr>
            <p:spPr>
              <a:xfrm>
                <a:off x="3640343" y="4022045"/>
                <a:ext cx="8834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i="1" dirty="0" smtClean="0"/>
                  <a:t>Fence</a:t>
                </a:r>
                <a:endParaRPr kumimoji="1" lang="zh-CN" altLang="en-US" sz="2400" i="1" dirty="0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5874331" y="4047904"/>
                <a:ext cx="8834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rIns="36000" rtlCol="0">
                <a:spAutoFit/>
              </a:bodyPr>
              <a:lstStyle/>
              <a:p>
                <a:r>
                  <a:rPr kumimoji="1" lang="en-US" altLang="zh-CN" sz="2400" i="1" dirty="0" smtClean="0"/>
                  <a:t>Fence</a:t>
                </a:r>
                <a:endParaRPr kumimoji="1" lang="zh-CN" altLang="en-US" sz="2400" i="1" dirty="0"/>
              </a:p>
            </p:txBody>
          </p:sp>
          <p:cxnSp>
            <p:nvCxnSpPr>
              <p:cNvPr id="123" name="直线连接符 122"/>
              <p:cNvCxnSpPr/>
              <p:nvPr/>
            </p:nvCxnSpPr>
            <p:spPr>
              <a:xfrm>
                <a:off x="4529687" y="4222100"/>
                <a:ext cx="1162757" cy="2585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组 148"/>
          <p:cNvGrpSpPr/>
          <p:nvPr/>
        </p:nvGrpSpPr>
        <p:grpSpPr>
          <a:xfrm>
            <a:off x="7099564" y="1335926"/>
            <a:ext cx="2704596" cy="3276000"/>
            <a:chOff x="7099564" y="1416441"/>
            <a:chExt cx="2704596" cy="3295273"/>
          </a:xfrm>
        </p:grpSpPr>
        <p:sp>
          <p:nvSpPr>
            <p:cNvPr id="148" name="矩形 147"/>
            <p:cNvSpPr/>
            <p:nvPr/>
          </p:nvSpPr>
          <p:spPr>
            <a:xfrm>
              <a:off x="7099564" y="1416441"/>
              <a:ext cx="2704596" cy="327746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kumimoji="1" lang="zh-CN" altLang="en-US" sz="2400"/>
            </a:p>
          </p:txBody>
        </p:sp>
        <p:cxnSp>
          <p:nvCxnSpPr>
            <p:cNvPr id="126" name="直线连接符 125"/>
            <p:cNvCxnSpPr/>
            <p:nvPr/>
          </p:nvCxnSpPr>
          <p:spPr>
            <a:xfrm>
              <a:off x="8117636" y="1916442"/>
              <a:ext cx="0" cy="276832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9504178" y="1943389"/>
              <a:ext cx="0" cy="276832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7930486" y="1512502"/>
              <a:ext cx="387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dirty="0" smtClean="0"/>
                <a:t>P0</a:t>
              </a:r>
              <a:endParaRPr kumimoji="1" lang="zh-CN" altLang="en-US" sz="240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9347303" y="1512502"/>
              <a:ext cx="38769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dirty="0" smtClean="0"/>
                <a:t>P1</a:t>
              </a:r>
              <a:endParaRPr kumimoji="1" lang="zh-CN" altLang="en-US" sz="240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461469" y="3573812"/>
              <a:ext cx="66153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 smtClean="0"/>
                <a:t>ACC</a:t>
              </a:r>
              <a:endParaRPr kumimoji="1" lang="zh-CN" altLang="en-US" sz="2400" i="1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324392" y="2089652"/>
              <a:ext cx="7171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 smtClean="0"/>
                <a:t>Lock</a:t>
              </a:r>
              <a:endParaRPr kumimoji="1" lang="zh-CN" altLang="en-US" sz="2400" i="1" dirty="0"/>
            </a:p>
          </p:txBody>
        </p:sp>
        <p:cxnSp>
          <p:nvCxnSpPr>
            <p:cNvPr id="132" name="直线箭头连接符 131"/>
            <p:cNvCxnSpPr/>
            <p:nvPr/>
          </p:nvCxnSpPr>
          <p:spPr>
            <a:xfrm>
              <a:off x="8213736" y="2836860"/>
              <a:ext cx="1133566" cy="2725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/>
            <p:nvPr/>
          </p:nvSpPr>
          <p:spPr>
            <a:xfrm>
              <a:off x="7482542" y="2576199"/>
              <a:ext cx="66829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 smtClean="0"/>
                <a:t>PUT</a:t>
              </a:r>
              <a:endParaRPr kumimoji="1" lang="zh-CN" altLang="en-US" sz="2400" i="1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7465414" y="3109392"/>
              <a:ext cx="6562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 smtClean="0"/>
                <a:t>GET</a:t>
              </a:r>
              <a:endParaRPr kumimoji="1" lang="zh-CN" altLang="en-US" sz="2400" i="1" dirty="0"/>
            </a:p>
          </p:txBody>
        </p:sp>
        <p:sp>
          <p:nvSpPr>
            <p:cNvPr id="136" name="任意形状 135"/>
            <p:cNvSpPr/>
            <p:nvPr/>
          </p:nvSpPr>
          <p:spPr>
            <a:xfrm>
              <a:off x="8213737" y="3207651"/>
              <a:ext cx="1133566" cy="277884"/>
            </a:xfrm>
            <a:custGeom>
              <a:avLst/>
              <a:gdLst>
                <a:gd name="connsiteX0" fmla="*/ 30239 w 1563802"/>
                <a:gd name="connsiteY0" fmla="*/ 0 h 298056"/>
                <a:gd name="connsiteX1" fmla="*/ 1563778 w 1563802"/>
                <a:gd name="connsiteY1" fmla="*/ 177106 h 298056"/>
                <a:gd name="connsiteX2" fmla="*/ 0 w 1563802"/>
                <a:gd name="connsiteY2" fmla="*/ 298056 h 298056"/>
                <a:gd name="connsiteX3" fmla="*/ 0 w 1563802"/>
                <a:gd name="connsiteY3" fmla="*/ 298056 h 29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3802" h="298056">
                  <a:moveTo>
                    <a:pt x="30239" y="0"/>
                  </a:moveTo>
                  <a:cubicBezTo>
                    <a:pt x="799528" y="63715"/>
                    <a:pt x="1568818" y="127430"/>
                    <a:pt x="1563778" y="177106"/>
                  </a:cubicBezTo>
                  <a:cubicBezTo>
                    <a:pt x="1558738" y="226782"/>
                    <a:pt x="0" y="298056"/>
                    <a:pt x="0" y="298056"/>
                  </a:cubicBezTo>
                  <a:lnTo>
                    <a:pt x="0" y="298056"/>
                  </a:lnTo>
                </a:path>
              </a:pathLst>
            </a:cu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36000" rIns="360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kumimoji="1" lang="zh-CN" altLang="en-US" sz="2400">
                <a:solidFill>
                  <a:srgbClr val="0000FF"/>
                </a:solidFill>
              </a:endParaRPr>
            </a:p>
          </p:txBody>
        </p:sp>
        <p:cxnSp>
          <p:nvCxnSpPr>
            <p:cNvPr id="137" name="直线箭头连接符 136"/>
            <p:cNvCxnSpPr/>
            <p:nvPr/>
          </p:nvCxnSpPr>
          <p:spPr>
            <a:xfrm>
              <a:off x="8213736" y="3842679"/>
              <a:ext cx="1133566" cy="30076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/>
            <p:cNvSpPr txBox="1"/>
            <p:nvPr/>
          </p:nvSpPr>
          <p:spPr>
            <a:xfrm>
              <a:off x="8845715" y="3587181"/>
              <a:ext cx="37927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dirty="0" smtClean="0"/>
                <a:t>+=</a:t>
              </a:r>
              <a:endParaRPr kumimoji="1" lang="zh-CN" altLang="en-US" sz="2400" dirty="0"/>
            </a:p>
          </p:txBody>
        </p:sp>
        <p:cxnSp>
          <p:nvCxnSpPr>
            <p:cNvPr id="139" name="直线连接符 138"/>
            <p:cNvCxnSpPr/>
            <p:nvPr/>
          </p:nvCxnSpPr>
          <p:spPr>
            <a:xfrm>
              <a:off x="8213736" y="2369598"/>
              <a:ext cx="1229666" cy="301881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文本框 139"/>
            <p:cNvSpPr txBox="1"/>
            <p:nvPr/>
          </p:nvSpPr>
          <p:spPr>
            <a:xfrm>
              <a:off x="7180977" y="4059188"/>
              <a:ext cx="10140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rIns="36000" rtlCol="0">
              <a:spAutoFit/>
            </a:bodyPr>
            <a:lstStyle/>
            <a:p>
              <a:r>
                <a:rPr kumimoji="1" lang="en-US" altLang="zh-CN" sz="2400" i="1" dirty="0" smtClean="0"/>
                <a:t>Unlock</a:t>
              </a:r>
              <a:endParaRPr kumimoji="1" lang="zh-CN" altLang="en-US" sz="2400" i="1" dirty="0"/>
            </a:p>
          </p:txBody>
        </p:sp>
        <p:cxnSp>
          <p:nvCxnSpPr>
            <p:cNvPr id="143" name="直线连接符 142"/>
            <p:cNvCxnSpPr/>
            <p:nvPr/>
          </p:nvCxnSpPr>
          <p:spPr>
            <a:xfrm>
              <a:off x="8213736" y="4278534"/>
              <a:ext cx="1229666" cy="3075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7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27</Words>
  <Application>Microsoft Macintosh PowerPoint</Application>
  <PresentationFormat>全屏显示(4:3)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105</cp:revision>
  <dcterms:created xsi:type="dcterms:W3CDTF">2014-05-01T00:00:03Z</dcterms:created>
  <dcterms:modified xsi:type="dcterms:W3CDTF">2014-10-15T21:13:09Z</dcterms:modified>
</cp:coreProperties>
</file>