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2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0226-4168-744D-B65E-6165D297E2CE}" type="datetimeFigureOut">
              <a:rPr kumimoji="1" lang="zh-CN" altLang="en-US" smtClean="0"/>
              <a:t>14-10-2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2EDA-40C0-5041-8DB9-C1CA7AB27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857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0226-4168-744D-B65E-6165D297E2CE}" type="datetimeFigureOut">
              <a:rPr kumimoji="1" lang="zh-CN" altLang="en-US" smtClean="0"/>
              <a:t>14-10-2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2EDA-40C0-5041-8DB9-C1CA7AB27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44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0226-4168-744D-B65E-6165D297E2CE}" type="datetimeFigureOut">
              <a:rPr kumimoji="1" lang="zh-CN" altLang="en-US" smtClean="0"/>
              <a:t>14-10-2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2EDA-40C0-5041-8DB9-C1CA7AB27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968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0226-4168-744D-B65E-6165D297E2CE}" type="datetimeFigureOut">
              <a:rPr kumimoji="1" lang="zh-CN" altLang="en-US" smtClean="0"/>
              <a:t>14-10-2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2EDA-40C0-5041-8DB9-C1CA7AB27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79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0226-4168-744D-B65E-6165D297E2CE}" type="datetimeFigureOut">
              <a:rPr kumimoji="1" lang="zh-CN" altLang="en-US" smtClean="0"/>
              <a:t>14-10-2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2EDA-40C0-5041-8DB9-C1CA7AB27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43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0226-4168-744D-B65E-6165D297E2CE}" type="datetimeFigureOut">
              <a:rPr kumimoji="1" lang="zh-CN" altLang="en-US" smtClean="0"/>
              <a:t>14-10-2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2EDA-40C0-5041-8DB9-C1CA7AB27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66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0226-4168-744D-B65E-6165D297E2CE}" type="datetimeFigureOut">
              <a:rPr kumimoji="1" lang="zh-CN" altLang="en-US" smtClean="0"/>
              <a:t>14-10-2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2EDA-40C0-5041-8DB9-C1CA7AB27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35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0226-4168-744D-B65E-6165D297E2CE}" type="datetimeFigureOut">
              <a:rPr kumimoji="1" lang="zh-CN" altLang="en-US" smtClean="0"/>
              <a:t>14-10-2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2EDA-40C0-5041-8DB9-C1CA7AB27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73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0226-4168-744D-B65E-6165D297E2CE}" type="datetimeFigureOut">
              <a:rPr kumimoji="1" lang="zh-CN" altLang="en-US" smtClean="0"/>
              <a:t>14-10-2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2EDA-40C0-5041-8DB9-C1CA7AB27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678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0226-4168-744D-B65E-6165D297E2CE}" type="datetimeFigureOut">
              <a:rPr kumimoji="1" lang="zh-CN" altLang="en-US" smtClean="0"/>
              <a:t>14-10-2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2EDA-40C0-5041-8DB9-C1CA7AB27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386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0226-4168-744D-B65E-6165D297E2CE}" type="datetimeFigureOut">
              <a:rPr kumimoji="1" lang="zh-CN" altLang="en-US" smtClean="0"/>
              <a:t>14-10-2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2EDA-40C0-5041-8DB9-C1CA7AB27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619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A0226-4168-744D-B65E-6165D297E2CE}" type="datetimeFigureOut">
              <a:rPr kumimoji="1" lang="zh-CN" altLang="en-US" smtClean="0"/>
              <a:t>14-10-2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52EDA-40C0-5041-8DB9-C1CA7AB27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566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 62"/>
          <p:cNvGrpSpPr/>
          <p:nvPr/>
        </p:nvGrpSpPr>
        <p:grpSpPr>
          <a:xfrm>
            <a:off x="1076856" y="2050919"/>
            <a:ext cx="7565433" cy="2698752"/>
            <a:chOff x="1076856" y="2050919"/>
            <a:chExt cx="7565433" cy="2698752"/>
          </a:xfrm>
        </p:grpSpPr>
        <p:sp>
          <p:nvSpPr>
            <p:cNvPr id="40" name="文本框 39"/>
            <p:cNvSpPr txBox="1"/>
            <p:nvPr/>
          </p:nvSpPr>
          <p:spPr>
            <a:xfrm>
              <a:off x="2088443" y="3373560"/>
              <a:ext cx="6423997" cy="400110"/>
            </a:xfrm>
            <a:prstGeom prst="rect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2000"/>
              </a:lvl1pPr>
            </a:lstStyle>
            <a:p>
              <a:r>
                <a:rPr lang="en-US" altLang="zh-CN" dirty="0"/>
                <a:t>Single Helper</a:t>
              </a:r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270000" y="2869521"/>
              <a:ext cx="1041772" cy="400110"/>
            </a:xfrm>
            <a:prstGeom prst="rect">
              <a:avLst/>
            </a:prstGeom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2000"/>
              </a:lvl1pPr>
            </a:lstStyle>
            <a:p>
              <a:r>
                <a:rPr lang="en-US" altLang="zh-CN" dirty="0" err="1" smtClean="0"/>
                <a:t>Lock_all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454569" y="2869424"/>
              <a:ext cx="4354661" cy="400110"/>
            </a:xfrm>
            <a:prstGeom prst="rect">
              <a:avLst/>
            </a:prstGeom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dirty="0" smtClean="0"/>
                <a:t>Mixed </a:t>
              </a:r>
              <a:r>
                <a:rPr kumimoji="1" lang="en-US" altLang="zh-CN" sz="2000" dirty="0" smtClean="0"/>
                <a:t>Lock and </a:t>
              </a:r>
              <a:r>
                <a:rPr kumimoji="1" lang="en-US" altLang="zh-CN" sz="2000" dirty="0" err="1" smtClean="0"/>
                <a:t>Lock_all</a:t>
              </a:r>
              <a:endParaRPr kumimoji="1" lang="zh-CN" altLang="en-US" sz="20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088443" y="3883837"/>
              <a:ext cx="790223" cy="865833"/>
            </a:xfrm>
            <a:prstGeom prst="rect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3600" bIns="3600" rtlCol="0" anchor="ctr">
              <a:noAutofit/>
            </a:bodyPr>
            <a:lstStyle/>
            <a:p>
              <a:pPr algn="ctr"/>
              <a:r>
                <a:rPr kumimoji="1" lang="en-US" altLang="zh-CN" sz="1400" dirty="0" smtClean="0"/>
                <a:t>Multiple Helpers</a:t>
              </a:r>
              <a:endParaRPr kumimoji="1" lang="zh-CN" altLang="en-US" sz="1400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982149" y="4349561"/>
              <a:ext cx="5530292" cy="400110"/>
            </a:xfrm>
            <a:prstGeom prst="rect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2000"/>
              </a:lvl1pPr>
            </a:lstStyle>
            <a:p>
              <a:r>
                <a:rPr lang="en-US" altLang="zh-CN" dirty="0" smtClean="0"/>
                <a:t>Dynamic Helper Selection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982148" y="3874728"/>
              <a:ext cx="5530293" cy="400110"/>
            </a:xfrm>
            <a:prstGeom prst="rect">
              <a:avLst/>
            </a:prstGeom>
            <a:ln w="9525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2000"/>
              </a:lvl1pPr>
            </a:lstStyle>
            <a:p>
              <a:r>
                <a:rPr lang="en-US" altLang="zh-CN" smtClean="0"/>
                <a:t>Balanced Static </a:t>
              </a:r>
              <a:r>
                <a:rPr lang="en-US" altLang="zh-CN" dirty="0" smtClean="0"/>
                <a:t>Binding</a:t>
              </a:r>
              <a:endParaRPr lang="zh-CN" altLang="en-US" dirty="0"/>
            </a:p>
          </p:txBody>
        </p:sp>
        <p:cxnSp>
          <p:nvCxnSpPr>
            <p:cNvPr id="46" name="直线箭头连接符 45"/>
            <p:cNvCxnSpPr/>
            <p:nvPr/>
          </p:nvCxnSpPr>
          <p:spPr>
            <a:xfrm>
              <a:off x="1270000" y="2448409"/>
              <a:ext cx="7372289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3586846" y="2050919"/>
              <a:ext cx="50554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2000" dirty="0" smtClean="0"/>
                <a:t>Functionality</a:t>
              </a:r>
              <a:endParaRPr lang="en-US" altLang="zh-CN" sz="2000" dirty="0" smtClean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922391" y="2602956"/>
              <a:ext cx="1590050" cy="669321"/>
            </a:xfrm>
            <a:prstGeom prst="rect">
              <a:avLst/>
            </a:prstGeom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algn="ctr">
                <a:defRPr kumimoji="1" sz="2000"/>
              </a:lvl1pPr>
            </a:lstStyle>
            <a:p>
              <a:r>
                <a:rPr lang="en-US" altLang="zh-CN" dirty="0"/>
                <a:t>Active-mode</a:t>
              </a:r>
              <a:endParaRPr lang="zh-CN" altLang="en-US" dirty="0"/>
            </a:p>
          </p:txBody>
        </p:sp>
        <p:cxnSp>
          <p:nvCxnSpPr>
            <p:cNvPr id="56" name="直线箭头连接符 55"/>
            <p:cNvCxnSpPr/>
            <p:nvPr/>
          </p:nvCxnSpPr>
          <p:spPr>
            <a:xfrm>
              <a:off x="1877075" y="3359602"/>
              <a:ext cx="0" cy="136026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1076856" y="2758438"/>
              <a:ext cx="800219" cy="198672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kumimoji="1" lang="en-US" altLang="zh-CN" sz="2000" dirty="0" smtClean="0"/>
                <a:t>Performance Optimization</a:t>
              </a:r>
              <a:endParaRPr lang="en-US" altLang="zh-CN" sz="2000" dirty="0" smtClean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270000" y="2602956"/>
              <a:ext cx="5539230" cy="222714"/>
            </a:xfrm>
            <a:prstGeom prst="rect">
              <a:avLst/>
            </a:prstGeom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tIns="3600" bIns="3600" rtlCol="0">
              <a:spAutoFit/>
            </a:bodyPr>
            <a:lstStyle>
              <a:defPPr>
                <a:defRPr lang="zh-CN"/>
              </a:defPPr>
              <a:lvl1pPr algn="ctr">
                <a:defRPr kumimoji="1" sz="2000"/>
              </a:lvl1pPr>
            </a:lstStyle>
            <a:p>
              <a:r>
                <a:rPr lang="en-US" altLang="zh-CN" sz="1400" dirty="0" smtClean="0"/>
                <a:t>Passive-</a:t>
              </a:r>
              <a:r>
                <a:rPr lang="en-US" altLang="zh-CN" sz="1400" dirty="0"/>
                <a:t>mode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026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24</Words>
  <Application>Microsoft Macintosh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敏 思</dc:creator>
  <cp:lastModifiedBy>敏 思</cp:lastModifiedBy>
  <cp:revision>95</cp:revision>
  <dcterms:created xsi:type="dcterms:W3CDTF">2014-10-03T04:09:59Z</dcterms:created>
  <dcterms:modified xsi:type="dcterms:W3CDTF">2014-10-05T00:05:26Z</dcterms:modified>
</cp:coreProperties>
</file>