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72" y="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0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3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67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0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39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23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05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00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345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2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2EB91-531C-134E-ADC6-BAD7D77C23CE}" type="datetimeFigureOut">
              <a:rPr kumimoji="1" lang="zh-CN" altLang="en-US" smtClean="0"/>
              <a:t>14-6-5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504C-72FB-0948-B95F-CEF2A24116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46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0806" y="1355040"/>
            <a:ext cx="170571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Helper Process</a:t>
            </a:r>
          </a:p>
          <a:p>
            <a:pPr algn="ctr"/>
            <a:r>
              <a:rPr kumimoji="1" lang="en-US" altLang="zh-CN" sz="1200" dirty="0" smtClean="0"/>
              <a:t>(Node 0 )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3482769" y="1385482"/>
            <a:ext cx="98777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P0</a:t>
            </a:r>
          </a:p>
          <a:p>
            <a:pPr algn="ctr"/>
            <a:r>
              <a:rPr kumimoji="1" lang="en-US" altLang="zh-CN" sz="1200" dirty="0" smtClean="0"/>
              <a:t>(Node 0)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525551" y="1385482"/>
            <a:ext cx="98777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P1</a:t>
            </a:r>
          </a:p>
          <a:p>
            <a:pPr algn="ctr"/>
            <a:r>
              <a:rPr kumimoji="1" lang="en-US" altLang="zh-CN" sz="1200" dirty="0" smtClean="0"/>
              <a:t>(Node 1)</a:t>
            </a:r>
            <a:endParaRPr kumimoji="1"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795552" y="1806974"/>
            <a:ext cx="45719" cy="28800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3984545" y="1806974"/>
            <a:ext cx="45719" cy="28800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5991327" y="1811300"/>
            <a:ext cx="45719" cy="28800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3725009" y="2097853"/>
            <a:ext cx="2516343" cy="24932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4047315" y="1820853"/>
            <a:ext cx="194401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MPI_WIN_ALLOCATE</a:t>
            </a:r>
          </a:p>
        </p:txBody>
      </p:sp>
      <p:sp>
        <p:nvSpPr>
          <p:cNvPr id="29" name="矩形 28"/>
          <p:cNvSpPr/>
          <p:nvPr/>
        </p:nvSpPr>
        <p:spPr>
          <a:xfrm>
            <a:off x="2283789" y="2472814"/>
            <a:ext cx="2664034" cy="403543"/>
          </a:xfrm>
          <a:prstGeom prst="rect">
            <a:avLst/>
          </a:prstGeom>
          <a:ln w="635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0000"/>
                </a:solidFill>
              </a:rPr>
              <a:t>Allocate shared memory region</a:t>
            </a:r>
          </a:p>
        </p:txBody>
      </p:sp>
      <p:sp>
        <p:nvSpPr>
          <p:cNvPr id="30" name="矩形 29"/>
          <p:cNvSpPr/>
          <p:nvPr/>
        </p:nvSpPr>
        <p:spPr>
          <a:xfrm>
            <a:off x="2283789" y="3267949"/>
            <a:ext cx="3888710" cy="403543"/>
          </a:xfrm>
          <a:prstGeom prst="rect">
            <a:avLst/>
          </a:prstGeom>
          <a:ln w="635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0000"/>
                </a:solidFill>
              </a:rPr>
              <a:t>Create users + helpers window 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283789" y="3022736"/>
            <a:ext cx="3888711" cy="197733"/>
          </a:xfrm>
          <a:prstGeom prst="rect">
            <a:avLst/>
          </a:prstGeom>
          <a:ln w="635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0000"/>
                </a:solidFill>
              </a:rPr>
              <a:t>Create users + helpers communicator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83789" y="2220117"/>
            <a:ext cx="2664034" cy="197733"/>
          </a:xfrm>
          <a:prstGeom prst="rect">
            <a:avLst/>
          </a:prstGeom>
          <a:ln w="635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0000"/>
                </a:solidFill>
              </a:rPr>
              <a:t>Create local users + helper communicator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49276" y="4293858"/>
            <a:ext cx="2287477" cy="197733"/>
          </a:xfrm>
          <a:prstGeom prst="rect">
            <a:avLst/>
          </a:prstGeom>
          <a:ln w="635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0000"/>
                </a:solidFill>
              </a:rPr>
              <a:t>Exchange information</a:t>
            </a:r>
          </a:p>
        </p:txBody>
      </p:sp>
      <p:sp>
        <p:nvSpPr>
          <p:cNvPr id="20" name="矩形 19"/>
          <p:cNvSpPr/>
          <p:nvPr/>
        </p:nvSpPr>
        <p:spPr>
          <a:xfrm>
            <a:off x="3841388" y="3823892"/>
            <a:ext cx="2331112" cy="403543"/>
          </a:xfrm>
          <a:prstGeom prst="rect">
            <a:avLst/>
          </a:prstGeom>
          <a:ln w="635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0000"/>
                </a:solidFill>
              </a:rPr>
              <a:t>Create user window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5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42</Words>
  <Application>Microsoft Macintosh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59</cp:revision>
  <dcterms:created xsi:type="dcterms:W3CDTF">2014-05-01T01:20:01Z</dcterms:created>
  <dcterms:modified xsi:type="dcterms:W3CDTF">2014-06-05T21:32:34Z</dcterms:modified>
</cp:coreProperties>
</file>