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4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ABC5-152B-1641-BA87-A2C2FF21CE01}" type="datetimeFigureOut">
              <a:rPr kumimoji="1" lang="zh-CN" altLang="en-US" smtClean="0"/>
              <a:t>2014/05/15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F81D-61EC-574B-87B0-27CC2E12A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87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F81D-61EC-574B-87B0-27CC2E12AA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1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7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6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37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5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1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8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50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45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91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73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2D22-D917-0045-A343-4965E2F264FC}" type="datetimeFigureOut">
              <a:rPr kumimoji="1" lang="zh-CN" altLang="en-US" smtClean="0"/>
              <a:t>2014/05/14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6ABD-83A0-BE43-A241-FDE1CD86A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3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组 229"/>
          <p:cNvGrpSpPr/>
          <p:nvPr/>
        </p:nvGrpSpPr>
        <p:grpSpPr>
          <a:xfrm>
            <a:off x="1317455" y="1103239"/>
            <a:ext cx="6378766" cy="4344192"/>
            <a:chOff x="1317455" y="1103239"/>
            <a:chExt cx="6378766" cy="4344192"/>
          </a:xfrm>
        </p:grpSpPr>
        <p:sp>
          <p:nvSpPr>
            <p:cNvPr id="200" name="矩形 199"/>
            <p:cNvSpPr/>
            <p:nvPr/>
          </p:nvSpPr>
          <p:spPr>
            <a:xfrm>
              <a:off x="1702858" y="4459421"/>
              <a:ext cx="1053705" cy="4660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554407" y="2215300"/>
              <a:ext cx="1200670" cy="4660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359279" y="4593318"/>
              <a:ext cx="1053705" cy="42843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370047" y="2691548"/>
              <a:ext cx="1250350" cy="17457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37093" y="1388050"/>
              <a:ext cx="1291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/>
                <a:t>P0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75812" y="1388050"/>
              <a:ext cx="513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/>
                <a:t>P1</a:t>
              </a:r>
              <a:endParaRPr kumimoji="1" lang="en-US" altLang="zh-CN" sz="1400" dirty="0" smtClean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17545" y="1401751"/>
              <a:ext cx="987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/>
                <a:t>P2</a:t>
              </a:r>
              <a:endParaRPr kumimoji="1" lang="en-US" altLang="zh-CN" sz="1400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756563" y="1840044"/>
              <a:ext cx="45719" cy="359771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57655" y="1345309"/>
              <a:ext cx="987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/>
                <a:t>Helper Process</a:t>
              </a:r>
              <a:endParaRPr kumimoji="1" lang="en-US" altLang="zh-CN" sz="1400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705448" y="1849715"/>
              <a:ext cx="45719" cy="359771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507737" y="1849715"/>
              <a:ext cx="45719" cy="359771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270912" y="1849715"/>
              <a:ext cx="45719" cy="359771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369523" y="1103239"/>
              <a:ext cx="824595" cy="703735"/>
            </a:xfrm>
            <a:prstGeom prst="roundRect">
              <a:avLst>
                <a:gd name="adj" fmla="val 6747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zh-CN" sz="1200" i="1" dirty="0">
                  <a:solidFill>
                    <a:schemeClr val="tx1"/>
                  </a:solidFill>
                </a:rPr>
                <a:t>Node 0</a:t>
              </a:r>
              <a:endParaRPr kumimoji="1" lang="zh-CN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475812" y="1103239"/>
              <a:ext cx="2087835" cy="703735"/>
            </a:xfrm>
            <a:prstGeom prst="roundRect">
              <a:avLst>
                <a:gd name="adj" fmla="val 6747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zh-CN" sz="1200" i="1" dirty="0">
                  <a:solidFill>
                    <a:schemeClr val="tx1"/>
                  </a:solidFill>
                </a:rPr>
                <a:t>Node </a:t>
              </a:r>
              <a:r>
                <a:rPr kumimoji="1" lang="en-US" altLang="zh-CN" sz="1200" i="1" dirty="0" smtClean="0">
                  <a:solidFill>
                    <a:schemeClr val="tx1"/>
                  </a:solidFill>
                </a:rPr>
                <a:t>1</a:t>
              </a:r>
              <a:endParaRPr kumimoji="1" lang="zh-CN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627605" y="2487218"/>
              <a:ext cx="216000" cy="24181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25124" y="3150127"/>
              <a:ext cx="210384" cy="11614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119018" y="2816326"/>
              <a:ext cx="216000" cy="21091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704177" y="1388050"/>
              <a:ext cx="12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/>
                <a:t>P3</a:t>
              </a:r>
              <a:endParaRPr kumimoji="1" lang="zh-CN" altLang="en-US" sz="14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6328269" y="1840044"/>
              <a:ext cx="45719" cy="359771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6312977" y="2691548"/>
              <a:ext cx="1307420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b="1" i="1" dirty="0" smtClean="0">
                  <a:solidFill>
                    <a:schemeClr val="tx1"/>
                  </a:solidFill>
                </a:rPr>
                <a:t>Shared-l</a:t>
              </a:r>
              <a:r>
                <a:rPr lang="en-US" altLang="zh-CN" sz="1400" b="1" i="1" dirty="0" smtClean="0">
                  <a:solidFill>
                    <a:schemeClr val="tx1"/>
                  </a:solidFill>
                </a:rPr>
                <a:t>ock P2</a:t>
              </a:r>
              <a:endParaRPr kumimoji="1" lang="zh-CN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904861" y="1103239"/>
              <a:ext cx="890941" cy="703735"/>
            </a:xfrm>
            <a:prstGeom prst="roundRect">
              <a:avLst>
                <a:gd name="adj" fmla="val 6747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zh-CN" sz="1200" i="1" dirty="0">
                  <a:solidFill>
                    <a:schemeClr val="tx1"/>
                  </a:solidFill>
                </a:rPr>
                <a:t>Node </a:t>
              </a:r>
              <a:r>
                <a:rPr kumimoji="1" lang="en-US" altLang="zh-CN" sz="1200" i="1" dirty="0" smtClean="0">
                  <a:solidFill>
                    <a:schemeClr val="tx1"/>
                  </a:solidFill>
                </a:rPr>
                <a:t>2</a:t>
              </a:r>
              <a:endParaRPr kumimoji="1" lang="zh-CN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flipH="1">
              <a:off x="5324980" y="4459421"/>
              <a:ext cx="216000" cy="3985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425123" y="4459420"/>
              <a:ext cx="216000" cy="69279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dk1"/>
                </a:solidFill>
              </a:endParaRPr>
            </a:p>
          </p:txBody>
        </p:sp>
        <p:cxnSp>
          <p:nvCxnSpPr>
            <p:cNvPr id="106" name="直线箭头连接符 105"/>
            <p:cNvCxnSpPr>
              <a:stCxn id="76" idx="1"/>
              <a:endCxn id="87" idx="0"/>
            </p:cNvCxnSpPr>
            <p:nvPr/>
          </p:nvCxnSpPr>
          <p:spPr>
            <a:xfrm flipH="1">
              <a:off x="4533123" y="2822679"/>
              <a:ext cx="1779854" cy="163674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/>
          </p:nvSpPr>
          <p:spPr>
            <a:xfrm>
              <a:off x="6373988" y="4174994"/>
              <a:ext cx="1322233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b="1" i="1" dirty="0" smtClean="0">
                  <a:solidFill>
                    <a:srgbClr val="FF0000"/>
                  </a:solidFill>
                </a:rPr>
                <a:t>Shared-l</a:t>
              </a:r>
              <a:r>
                <a:rPr lang="en-US" altLang="zh-CN" sz="1400" b="1" i="1" dirty="0" smtClean="0">
                  <a:solidFill>
                    <a:srgbClr val="FF0000"/>
                  </a:solidFill>
                </a:rPr>
                <a:t>ock H</a:t>
              </a:r>
              <a:endParaRPr kumimoji="1" lang="zh-CN" altLang="en-US" sz="1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370047" y="4566656"/>
              <a:ext cx="1124977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b="1" i="1" dirty="0" smtClean="0">
                  <a:solidFill>
                    <a:srgbClr val="FF0000"/>
                  </a:solidFill>
                </a:rPr>
                <a:t>Unl</a:t>
              </a:r>
              <a:r>
                <a:rPr lang="en-US" altLang="zh-CN" sz="1400" b="1" i="1" dirty="0" smtClean="0">
                  <a:solidFill>
                    <a:srgbClr val="FF0000"/>
                  </a:solidFill>
                </a:rPr>
                <a:t>ock H</a:t>
              </a:r>
              <a:endParaRPr kumimoji="1" lang="zh-CN" altLang="en-US" sz="1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373988" y="4759495"/>
              <a:ext cx="1124977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b="1" i="1" dirty="0" smtClean="0">
                  <a:solidFill>
                    <a:srgbClr val="000000"/>
                  </a:solidFill>
                </a:rPr>
                <a:t>Unl</a:t>
              </a:r>
              <a:r>
                <a:rPr lang="en-US" altLang="zh-CN" sz="1400" b="1" i="1" dirty="0" smtClean="0">
                  <a:solidFill>
                    <a:srgbClr val="000000"/>
                  </a:solidFill>
                </a:rPr>
                <a:t>ock P2</a:t>
              </a:r>
              <a:endParaRPr kumimoji="1" lang="zh-CN" altLang="en-US" sz="1400" b="1" i="1" dirty="0">
                <a:solidFill>
                  <a:srgbClr val="000000"/>
                </a:solidFill>
              </a:endParaRPr>
            </a:p>
          </p:txBody>
        </p:sp>
        <p:cxnSp>
          <p:nvCxnSpPr>
            <p:cNvPr id="114" name="直线箭头连接符 113"/>
            <p:cNvCxnSpPr>
              <a:stCxn id="113" idx="1"/>
              <a:endCxn id="87" idx="2"/>
            </p:cNvCxnSpPr>
            <p:nvPr/>
          </p:nvCxnSpPr>
          <p:spPr>
            <a:xfrm flipH="1">
              <a:off x="4533123" y="4890626"/>
              <a:ext cx="1840865" cy="26158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>
              <a:stCxn id="111" idx="1"/>
            </p:cNvCxnSpPr>
            <p:nvPr/>
          </p:nvCxnSpPr>
          <p:spPr>
            <a:xfrm flipH="1">
              <a:off x="5281332" y="4306125"/>
              <a:ext cx="1092656" cy="15329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>
              <a:stCxn id="112" idx="1"/>
            </p:cNvCxnSpPr>
            <p:nvPr/>
          </p:nvCxnSpPr>
          <p:spPr>
            <a:xfrm flipH="1">
              <a:off x="5281332" y="4697787"/>
              <a:ext cx="1088715" cy="160174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481670" y="2215300"/>
              <a:ext cx="1274893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zh-CN" sz="1400" b="1" i="1" dirty="0" smtClean="0"/>
                <a:t>Shared-l</a:t>
              </a:r>
              <a:r>
                <a:rPr lang="en-US" altLang="zh-CN" sz="1400" b="1" i="1" dirty="0" smtClean="0"/>
                <a:t>ock P1</a:t>
              </a:r>
              <a:endParaRPr kumimoji="1" lang="zh-C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636451" y="4643144"/>
              <a:ext cx="1124977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zh-CN" sz="1400" b="1" i="1" dirty="0" smtClean="0"/>
                <a:t>Unl</a:t>
              </a:r>
              <a:r>
                <a:rPr lang="en-US" altLang="zh-CN" sz="1400" b="1" i="1" dirty="0" smtClean="0"/>
                <a:t>ock P1</a:t>
              </a:r>
              <a:endParaRPr kumimoji="1" lang="zh-C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631586" y="3927742"/>
              <a:ext cx="1124977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zh-CN" sz="1400" b="1" i="1" dirty="0" smtClean="0"/>
                <a:t>Unl</a:t>
              </a:r>
              <a:r>
                <a:rPr lang="en-US" altLang="zh-CN" sz="1400" b="1" i="1" dirty="0" smtClean="0"/>
                <a:t>ock P2</a:t>
              </a:r>
              <a:endParaRPr kumimoji="1" lang="zh-C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317455" y="2816327"/>
              <a:ext cx="1443973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zh-CN" sz="1400" b="1" i="1" dirty="0" smtClean="0"/>
                <a:t>Exclusive-l</a:t>
              </a:r>
              <a:r>
                <a:rPr lang="en-US" altLang="zh-CN" sz="1400" b="1" i="1" dirty="0" smtClean="0"/>
                <a:t>ock P2</a:t>
              </a:r>
              <a:endParaRPr kumimoji="1" lang="zh-CN" altLang="en-US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317455" y="2419070"/>
              <a:ext cx="1456393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zh-CN" sz="1400" b="1" i="1" dirty="0" smtClean="0">
                  <a:solidFill>
                    <a:srgbClr val="FF0000"/>
                  </a:solidFill>
                </a:rPr>
                <a:t>Shared-l</a:t>
              </a:r>
              <a:r>
                <a:rPr lang="en-US" altLang="zh-CN" sz="1400" b="1" i="1" dirty="0" smtClean="0">
                  <a:solidFill>
                    <a:srgbClr val="FF0000"/>
                  </a:solidFill>
                </a:rPr>
                <a:t>ock H</a:t>
              </a:r>
              <a:endParaRPr kumimoji="1" lang="zh-CN" altLang="en-US" sz="1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631586" y="4459421"/>
              <a:ext cx="1124977" cy="262262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zh-CN" sz="1400" b="1" i="1" dirty="0" smtClean="0">
                  <a:solidFill>
                    <a:srgbClr val="FF0000"/>
                  </a:solidFill>
                </a:rPr>
                <a:t>Unl</a:t>
              </a:r>
              <a:r>
                <a:rPr lang="en-US" altLang="zh-CN" sz="1400" b="1" i="1" dirty="0" smtClean="0">
                  <a:solidFill>
                    <a:srgbClr val="FF0000"/>
                  </a:solidFill>
                </a:rPr>
                <a:t>ock H</a:t>
              </a:r>
              <a:endParaRPr kumimoji="1" lang="zh-CN" altLang="en-US" sz="14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直线箭头连接符 144"/>
            <p:cNvCxnSpPr>
              <a:stCxn id="137" idx="3"/>
              <a:endCxn id="69" idx="0"/>
            </p:cNvCxnSpPr>
            <p:nvPr/>
          </p:nvCxnSpPr>
          <p:spPr>
            <a:xfrm>
              <a:off x="2756563" y="2346431"/>
              <a:ext cx="979042" cy="14078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/>
            <p:cNvCxnSpPr>
              <a:stCxn id="138" idx="3"/>
              <a:endCxn id="69" idx="2"/>
            </p:cNvCxnSpPr>
            <p:nvPr/>
          </p:nvCxnSpPr>
          <p:spPr>
            <a:xfrm>
              <a:off x="2761428" y="4774275"/>
              <a:ext cx="974177" cy="13113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箭头连接符 153"/>
            <p:cNvCxnSpPr>
              <a:stCxn id="140" idx="3"/>
              <a:endCxn id="70" idx="0"/>
            </p:cNvCxnSpPr>
            <p:nvPr/>
          </p:nvCxnSpPr>
          <p:spPr>
            <a:xfrm>
              <a:off x="2761428" y="2947458"/>
              <a:ext cx="1768888" cy="20266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39" idx="3"/>
              <a:endCxn id="70" idx="2"/>
            </p:cNvCxnSpPr>
            <p:nvPr/>
          </p:nvCxnSpPr>
          <p:spPr>
            <a:xfrm>
              <a:off x="2756563" y="4058873"/>
              <a:ext cx="1773753" cy="25270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161"/>
            <p:cNvCxnSpPr>
              <a:stCxn id="141" idx="3"/>
              <a:endCxn id="71" idx="0"/>
            </p:cNvCxnSpPr>
            <p:nvPr/>
          </p:nvCxnSpPr>
          <p:spPr>
            <a:xfrm>
              <a:off x="2773848" y="2550201"/>
              <a:ext cx="2453170" cy="266125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箭头连接符 165"/>
            <p:cNvCxnSpPr>
              <a:stCxn id="142" idx="3"/>
              <a:endCxn id="71" idx="2"/>
            </p:cNvCxnSpPr>
            <p:nvPr/>
          </p:nvCxnSpPr>
          <p:spPr>
            <a:xfrm>
              <a:off x="2756563" y="4590552"/>
              <a:ext cx="2470455" cy="334901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6560483" y="3744107"/>
              <a:ext cx="105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Successfully returned</a:t>
              </a:r>
              <a:endParaRPr kumimoji="1" lang="zh-CN" altLang="en-US" sz="1400" dirty="0"/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6515875" y="2947457"/>
              <a:ext cx="136340" cy="1231235"/>
              <a:chOff x="6904473" y="2734469"/>
              <a:chExt cx="136340" cy="1444224"/>
            </a:xfrm>
          </p:grpSpPr>
          <p:cxnSp>
            <p:nvCxnSpPr>
              <p:cNvPr id="202" name="直线连接符 201"/>
              <p:cNvCxnSpPr/>
              <p:nvPr/>
            </p:nvCxnSpPr>
            <p:spPr>
              <a:xfrm>
                <a:off x="6965791" y="2734469"/>
                <a:ext cx="0" cy="144052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线连接符 211"/>
              <p:cNvCxnSpPr/>
              <p:nvPr/>
            </p:nvCxnSpPr>
            <p:spPr>
              <a:xfrm flipH="1">
                <a:off x="6904473" y="2738289"/>
                <a:ext cx="13634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/>
              <p:cNvCxnSpPr/>
              <p:nvPr/>
            </p:nvCxnSpPr>
            <p:spPr>
              <a:xfrm flipH="1">
                <a:off x="6904473" y="4178693"/>
                <a:ext cx="13634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152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45</Words>
  <Application>Microsoft Macintosh PowerPoint</Application>
  <PresentationFormat>全屏显示(4:3)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28</cp:revision>
  <dcterms:created xsi:type="dcterms:W3CDTF">2014-05-14T21:46:11Z</dcterms:created>
  <dcterms:modified xsi:type="dcterms:W3CDTF">2014-05-15T23:47:07Z</dcterms:modified>
</cp:coreProperties>
</file>