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16" d="100"/>
          <a:sy n="116" d="100"/>
        </p:scale>
        <p:origin x="-424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8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0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3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8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4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8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0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34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0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22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7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6FF6-1DA8-0043-B5C6-D3580432B477}" type="datetimeFigureOut">
              <a:rPr kumimoji="1" lang="zh-CN" altLang="en-US" smtClean="0"/>
              <a:t>15-1-22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D10B-E19F-EE48-9BE8-5804D561DF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447800" y="2579132"/>
            <a:ext cx="4648200" cy="3048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00200" y="1777999"/>
            <a:ext cx="609600" cy="584201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38400" y="1777999"/>
            <a:ext cx="612000" cy="612000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76600" y="1777999"/>
            <a:ext cx="612000" cy="612000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95800" y="1777999"/>
            <a:ext cx="612000" cy="612000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334000" y="1777999"/>
            <a:ext cx="612000" cy="612000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47800" y="1447800"/>
            <a:ext cx="2582363" cy="1066800"/>
          </a:xfrm>
          <a:prstGeom prst="roundRect">
            <a:avLst>
              <a:gd name="adj" fmla="val 6747"/>
            </a:avLst>
          </a:prstGeom>
          <a:noFill/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47800" y="1383268"/>
            <a:ext cx="9906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Node 0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49608" y="1383268"/>
            <a:ext cx="9906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Node 1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096000" y="2981458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COMM_USER_WORLD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83324" y="251969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P0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438400" y="25161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83546" y="25146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541897" y="25146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P3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384891" y="2514600"/>
            <a:ext cx="48490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P4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447800" y="3036332"/>
            <a:ext cx="4648200" cy="304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438400" y="298145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P0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83546" y="297991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384891" y="2979915"/>
            <a:ext cx="48490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096000" y="252885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MPI_COMM_WORLD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328214" y="1447800"/>
            <a:ext cx="1767786" cy="1066800"/>
          </a:xfrm>
          <a:prstGeom prst="roundRect">
            <a:avLst>
              <a:gd name="adj" fmla="val 6747"/>
            </a:avLst>
          </a:prstGeom>
          <a:noFill/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4673" y="4702988"/>
            <a:ext cx="1846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447800" y="3657600"/>
            <a:ext cx="6705600" cy="2090743"/>
            <a:chOff x="1447800" y="3657600"/>
            <a:chExt cx="6705600" cy="2090743"/>
          </a:xfrm>
        </p:grpSpPr>
        <p:sp>
          <p:nvSpPr>
            <p:cNvPr id="2" name="矩形 1"/>
            <p:cNvSpPr/>
            <p:nvPr/>
          </p:nvSpPr>
          <p:spPr>
            <a:xfrm>
              <a:off x="1447800" y="3657600"/>
              <a:ext cx="2582363" cy="1045388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Node 0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93918" y="3657600"/>
              <a:ext cx="1802082" cy="1045388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Node 1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47800" y="4839461"/>
              <a:ext cx="4648200" cy="360000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43323" y="4828555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P0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13671" y="4828555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P1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797940" y="4830129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P2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05759" y="4830129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P3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517794" y="4828555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P4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88142" y="4828555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P5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472411" y="4830129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P6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47800" y="5333598"/>
              <a:ext cx="4648200" cy="360000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313671" y="5333598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P0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797940" y="5335172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P1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305759" y="5335172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P2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88142" y="5333598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P3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472411" y="5335172"/>
              <a:ext cx="3852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P4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33923" y="5440566"/>
              <a:ext cx="2019477" cy="307777"/>
            </a:xfrm>
            <a:prstGeom prst="rect">
              <a:avLst/>
            </a:prstGeom>
            <a:noFill/>
          </p:spPr>
          <p:txBody>
            <a:bodyPr wrap="square" lIns="36000" rIns="36000" rtlCol="0" anchor="b">
              <a:spAutoFit/>
            </a:bodyPr>
            <a:lstStyle/>
            <a:p>
              <a:r>
                <a:rPr kumimoji="1" lang="en-US" altLang="zh-CN" sz="1400" b="1" dirty="0" smtClean="0">
                  <a:latin typeface="Arial"/>
                  <a:cs typeface="Arial"/>
                </a:rPr>
                <a:t>COMM_USER_WORLD</a:t>
              </a:r>
              <a:endParaRPr kumimoji="1" lang="zh-CN" altLang="en-US" sz="1400" b="1" dirty="0">
                <a:latin typeface="Arial"/>
                <a:cs typeface="Arial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153675" y="4951278"/>
              <a:ext cx="1999725" cy="307777"/>
            </a:xfrm>
            <a:prstGeom prst="rect">
              <a:avLst/>
            </a:prstGeom>
            <a:noFill/>
          </p:spPr>
          <p:txBody>
            <a:bodyPr wrap="square" lIns="36000" rIns="36000" rtlCol="0" anchor="b">
              <a:spAutoFit/>
            </a:bodyPr>
            <a:lstStyle/>
            <a:p>
              <a:r>
                <a:rPr kumimoji="1" lang="en-US" altLang="zh-CN" sz="1400" b="1" dirty="0" smtClean="0">
                  <a:latin typeface="Arial"/>
                  <a:cs typeface="Arial"/>
                </a:rPr>
                <a:t>MPI_COMM_WORLD</a:t>
              </a:r>
              <a:endParaRPr kumimoji="1" lang="zh-CN" altLang="en-US" sz="1400" b="1" dirty="0"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81851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264540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746321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233792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481444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964133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445914" y="4176424"/>
              <a:ext cx="457200" cy="4414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10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32</Words>
  <Application>Microsoft Macintosh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57</cp:revision>
  <dcterms:created xsi:type="dcterms:W3CDTF">2014-04-30T23:36:55Z</dcterms:created>
  <dcterms:modified xsi:type="dcterms:W3CDTF">2015-01-23T06:23:06Z</dcterms:modified>
</cp:coreProperties>
</file>