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26" y="3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F09E-B656-4998-BD16-AED139E9CDEE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999-B14A-417E-9B99-FCFFAA61B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9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F09E-B656-4998-BD16-AED139E9CDEE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999-B14A-417E-9B99-FCFFAA61B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0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F09E-B656-4998-BD16-AED139E9CDEE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999-B14A-417E-9B99-FCFFAA61B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23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F09E-B656-4998-BD16-AED139E9CDEE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999-B14A-417E-9B99-FCFFAA61B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22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F09E-B656-4998-BD16-AED139E9CDEE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999-B14A-417E-9B99-FCFFAA61B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69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F09E-B656-4998-BD16-AED139E9CDEE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999-B14A-417E-9B99-FCFFAA61B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18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F09E-B656-4998-BD16-AED139E9CDEE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999-B14A-417E-9B99-FCFFAA61B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56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F09E-B656-4998-BD16-AED139E9CDEE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999-B14A-417E-9B99-FCFFAA61B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F09E-B656-4998-BD16-AED139E9CDEE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999-B14A-417E-9B99-FCFFAA61B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44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F09E-B656-4998-BD16-AED139E9CDEE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999-B14A-417E-9B99-FCFFAA61B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3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F09E-B656-4998-BD16-AED139E9CDEE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E999-B14A-417E-9B99-FCFFAA61B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40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9F09E-B656-4998-BD16-AED139E9CDEE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E999-B14A-417E-9B99-FCFFAA61B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66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37349" y="1700566"/>
            <a:ext cx="475509" cy="1291412"/>
            <a:chOff x="2519772" y="4199636"/>
            <a:chExt cx="360040" cy="950874"/>
          </a:xfrm>
          <a:solidFill>
            <a:schemeClr val="bg1">
              <a:lumMod val="65000"/>
            </a:schemeClr>
          </a:solidFill>
        </p:grpSpPr>
        <p:sp>
          <p:nvSpPr>
            <p:cNvPr id="5" name="フローチャート: 処理 4"/>
            <p:cNvSpPr/>
            <p:nvPr/>
          </p:nvSpPr>
          <p:spPr bwMode="auto">
            <a:xfrm>
              <a:off x="2519772" y="4199636"/>
              <a:ext cx="360040" cy="950874"/>
            </a:xfrm>
            <a:prstGeom prst="flowChartProcess">
              <a:avLst/>
            </a:prstGeom>
            <a:grp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6" name="直線コネクタ 5"/>
            <p:cNvCxnSpPr/>
            <p:nvPr/>
          </p:nvCxnSpPr>
          <p:spPr bwMode="auto">
            <a:xfrm>
              <a:off x="2519772" y="4365104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線コネクタ 6"/>
            <p:cNvCxnSpPr/>
            <p:nvPr/>
          </p:nvCxnSpPr>
          <p:spPr bwMode="auto">
            <a:xfrm>
              <a:off x="2519772" y="4517504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線コネクタ 7"/>
            <p:cNvCxnSpPr/>
            <p:nvPr/>
          </p:nvCxnSpPr>
          <p:spPr bwMode="auto">
            <a:xfrm>
              <a:off x="2519772" y="4676368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線コネクタ 8"/>
            <p:cNvCxnSpPr/>
            <p:nvPr/>
          </p:nvCxnSpPr>
          <p:spPr bwMode="auto">
            <a:xfrm>
              <a:off x="2519772" y="4834076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線コネクタ 9"/>
            <p:cNvCxnSpPr/>
            <p:nvPr/>
          </p:nvCxnSpPr>
          <p:spPr bwMode="auto">
            <a:xfrm>
              <a:off x="2519772" y="4987844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グループ化 10"/>
          <p:cNvGrpSpPr/>
          <p:nvPr/>
        </p:nvGrpSpPr>
        <p:grpSpPr>
          <a:xfrm>
            <a:off x="2154208" y="1700566"/>
            <a:ext cx="475509" cy="1291412"/>
            <a:chOff x="2519772" y="4199636"/>
            <a:chExt cx="360040" cy="950874"/>
          </a:xfrm>
          <a:solidFill>
            <a:schemeClr val="bg1">
              <a:lumMod val="65000"/>
            </a:schemeClr>
          </a:solidFill>
        </p:grpSpPr>
        <p:sp>
          <p:nvSpPr>
            <p:cNvPr id="12" name="フローチャート: 処理 11"/>
            <p:cNvSpPr/>
            <p:nvPr/>
          </p:nvSpPr>
          <p:spPr bwMode="auto">
            <a:xfrm>
              <a:off x="2519772" y="4199636"/>
              <a:ext cx="360040" cy="950874"/>
            </a:xfrm>
            <a:prstGeom prst="flowChartProcess">
              <a:avLst/>
            </a:prstGeom>
            <a:grp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 bwMode="auto">
            <a:xfrm>
              <a:off x="2519772" y="4365104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線コネクタ 13"/>
            <p:cNvCxnSpPr/>
            <p:nvPr/>
          </p:nvCxnSpPr>
          <p:spPr bwMode="auto">
            <a:xfrm>
              <a:off x="2519772" y="4517504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線コネクタ 14"/>
            <p:cNvCxnSpPr/>
            <p:nvPr/>
          </p:nvCxnSpPr>
          <p:spPr bwMode="auto">
            <a:xfrm>
              <a:off x="2519772" y="4676368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線コネクタ 15"/>
            <p:cNvCxnSpPr/>
            <p:nvPr/>
          </p:nvCxnSpPr>
          <p:spPr bwMode="auto">
            <a:xfrm>
              <a:off x="2519772" y="4834076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線コネクタ 16"/>
            <p:cNvCxnSpPr/>
            <p:nvPr/>
          </p:nvCxnSpPr>
          <p:spPr bwMode="auto">
            <a:xfrm>
              <a:off x="2519772" y="4987844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グループ化 17"/>
          <p:cNvGrpSpPr/>
          <p:nvPr/>
        </p:nvGrpSpPr>
        <p:grpSpPr>
          <a:xfrm>
            <a:off x="1187624" y="1694897"/>
            <a:ext cx="475509" cy="1302055"/>
            <a:chOff x="2519772" y="4199636"/>
            <a:chExt cx="360040" cy="958710"/>
          </a:xfrm>
          <a:solidFill>
            <a:schemeClr val="bg1">
              <a:lumMod val="95000"/>
            </a:schemeClr>
          </a:solidFill>
        </p:grpSpPr>
        <p:sp>
          <p:nvSpPr>
            <p:cNvPr id="19" name="フローチャート: 処理 18"/>
            <p:cNvSpPr/>
            <p:nvPr/>
          </p:nvSpPr>
          <p:spPr bwMode="auto">
            <a:xfrm>
              <a:off x="2519772" y="4199636"/>
              <a:ext cx="360040" cy="958710"/>
            </a:xfrm>
            <a:prstGeom prst="flowChartProcess">
              <a:avLst/>
            </a:prstGeom>
            <a:grp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 bwMode="auto">
            <a:xfrm>
              <a:off x="2519772" y="4365104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線コネクタ 20"/>
            <p:cNvCxnSpPr/>
            <p:nvPr/>
          </p:nvCxnSpPr>
          <p:spPr bwMode="auto">
            <a:xfrm>
              <a:off x="2519772" y="4517504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線コネクタ 21"/>
            <p:cNvCxnSpPr/>
            <p:nvPr/>
          </p:nvCxnSpPr>
          <p:spPr bwMode="auto">
            <a:xfrm>
              <a:off x="2519772" y="4676368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線コネクタ 22"/>
            <p:cNvCxnSpPr/>
            <p:nvPr/>
          </p:nvCxnSpPr>
          <p:spPr bwMode="auto">
            <a:xfrm>
              <a:off x="2519772" y="4834076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線コネクタ 23"/>
            <p:cNvCxnSpPr/>
            <p:nvPr/>
          </p:nvCxnSpPr>
          <p:spPr bwMode="auto">
            <a:xfrm>
              <a:off x="2519772" y="4987844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テキスト ボックス 24"/>
          <p:cNvSpPr txBox="1"/>
          <p:nvPr/>
        </p:nvSpPr>
        <p:spPr>
          <a:xfrm>
            <a:off x="2733792" y="1423809"/>
            <a:ext cx="523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bg2">
                    <a:lumMod val="10000"/>
                  </a:schemeClr>
                </a:solidFill>
              </a:rPr>
              <a:t>QP</a:t>
            </a:r>
            <a:endParaRPr kumimoji="1" lang="ja-JP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130432" y="1441615"/>
            <a:ext cx="523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bg2">
                    <a:lumMod val="10000"/>
                  </a:schemeClr>
                </a:solidFill>
              </a:rPr>
              <a:t>QP</a:t>
            </a:r>
            <a:endParaRPr kumimoji="1" lang="ja-JP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68620" y="1423809"/>
            <a:ext cx="523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bg2">
                    <a:lumMod val="10000"/>
                  </a:schemeClr>
                </a:solidFill>
              </a:rPr>
              <a:t>CQ</a:t>
            </a:r>
            <a:endParaRPr kumimoji="1" lang="ja-JP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423294" y="887227"/>
            <a:ext cx="3702884" cy="2765667"/>
            <a:chOff x="1055142" y="3717032"/>
            <a:chExt cx="2123185" cy="2036376"/>
          </a:xfrm>
        </p:grpSpPr>
        <p:sp>
          <p:nvSpPr>
            <p:cNvPr id="29" name="角丸四角形 28"/>
            <p:cNvSpPr/>
            <p:nvPr/>
          </p:nvSpPr>
          <p:spPr bwMode="auto">
            <a:xfrm>
              <a:off x="1079612" y="3717032"/>
              <a:ext cx="2098714" cy="1944216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055142" y="3940604"/>
              <a:ext cx="456612" cy="249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smtClean="0">
                  <a:solidFill>
                    <a:schemeClr val="bg2">
                      <a:lumMod val="10000"/>
                    </a:schemeClr>
                  </a:solidFill>
                </a:rPr>
                <a:t>PD</a:t>
              </a:r>
              <a:endParaRPr kumimoji="1" lang="ja-JP" altLang="en-US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1" name="片側の 2 つの角を丸めた四角形 30"/>
            <p:cNvSpPr/>
            <p:nvPr/>
          </p:nvSpPr>
          <p:spPr bwMode="auto">
            <a:xfrm>
              <a:off x="1079613" y="5362760"/>
              <a:ext cx="2098714" cy="39064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Arial" pitchFamily="34" charset="0"/>
                  <a:ea typeface="Adobe Fan Heiti Std B" pitchFamily="34" charset="-128"/>
                  <a:cs typeface="Arial" pitchFamily="34" charset="0"/>
                </a:rPr>
                <a:t>HCA</a:t>
              </a:r>
              <a:endParaRPr lang="ja-JP" altLang="en-US" dirty="0">
                <a:solidFill>
                  <a:schemeClr val="bg1"/>
                </a:solidFill>
                <a:latin typeface="Arial" pitchFamily="34" charset="0"/>
                <a:ea typeface="Adobe Fan Heiti Std B" pitchFamily="34" charset="-128"/>
                <a:cs typeface="Arial" pitchFamily="34" charset="0"/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481215" y="1150088"/>
            <a:ext cx="3405953" cy="1972256"/>
            <a:chOff x="4154048" y="3961690"/>
            <a:chExt cx="1895108" cy="1452183"/>
          </a:xfrm>
        </p:grpSpPr>
        <p:cxnSp>
          <p:nvCxnSpPr>
            <p:cNvPr id="33" name="直線コネクタ 32"/>
            <p:cNvCxnSpPr/>
            <p:nvPr/>
          </p:nvCxnSpPr>
          <p:spPr bwMode="auto">
            <a:xfrm>
              <a:off x="4154048" y="3971600"/>
              <a:ext cx="1895108" cy="0"/>
            </a:xfrm>
            <a:prstGeom prst="line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コネクタ 33"/>
            <p:cNvCxnSpPr/>
            <p:nvPr/>
          </p:nvCxnSpPr>
          <p:spPr bwMode="auto">
            <a:xfrm>
              <a:off x="6040675" y="3961690"/>
              <a:ext cx="0" cy="1452183"/>
            </a:xfrm>
            <a:prstGeom prst="line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テキスト ボックス 34"/>
          <p:cNvSpPr txBox="1"/>
          <p:nvPr/>
        </p:nvSpPr>
        <p:spPr>
          <a:xfrm>
            <a:off x="587522" y="844583"/>
            <a:ext cx="1979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chemeClr val="bg2">
                    <a:lumMod val="10000"/>
                  </a:schemeClr>
                </a:solidFill>
              </a:rPr>
              <a:t>IB Context</a:t>
            </a:r>
            <a:endParaRPr kumimoji="1" lang="ja-JP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3304403" y="1694897"/>
            <a:ext cx="475509" cy="1291412"/>
            <a:chOff x="2519772" y="4199636"/>
            <a:chExt cx="360040" cy="950874"/>
          </a:xfrm>
          <a:solidFill>
            <a:schemeClr val="bg1">
              <a:lumMod val="65000"/>
            </a:schemeClr>
          </a:solidFill>
        </p:grpSpPr>
        <p:sp>
          <p:nvSpPr>
            <p:cNvPr id="37" name="フローチャート: 処理 36"/>
            <p:cNvSpPr/>
            <p:nvPr/>
          </p:nvSpPr>
          <p:spPr bwMode="auto">
            <a:xfrm>
              <a:off x="2519772" y="4199636"/>
              <a:ext cx="360040" cy="950874"/>
            </a:xfrm>
            <a:prstGeom prst="flowChartProcess">
              <a:avLst/>
            </a:prstGeom>
            <a:grp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38" name="直線コネクタ 37"/>
            <p:cNvCxnSpPr/>
            <p:nvPr/>
          </p:nvCxnSpPr>
          <p:spPr bwMode="auto">
            <a:xfrm>
              <a:off x="2519772" y="4365104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線コネクタ 38"/>
            <p:cNvCxnSpPr/>
            <p:nvPr/>
          </p:nvCxnSpPr>
          <p:spPr bwMode="auto">
            <a:xfrm>
              <a:off x="2519772" y="4517504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線コネクタ 39"/>
            <p:cNvCxnSpPr/>
            <p:nvPr/>
          </p:nvCxnSpPr>
          <p:spPr bwMode="auto">
            <a:xfrm>
              <a:off x="2519772" y="4676368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519772" y="4834076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線コネクタ 41"/>
            <p:cNvCxnSpPr/>
            <p:nvPr/>
          </p:nvCxnSpPr>
          <p:spPr bwMode="auto">
            <a:xfrm>
              <a:off x="2519772" y="4987844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テキスト ボックス 42"/>
          <p:cNvSpPr txBox="1"/>
          <p:nvPr/>
        </p:nvSpPr>
        <p:spPr>
          <a:xfrm>
            <a:off x="3256852" y="1413347"/>
            <a:ext cx="523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bg2">
                    <a:lumMod val="10000"/>
                  </a:schemeClr>
                </a:solidFill>
              </a:rPr>
              <a:t>QP</a:t>
            </a:r>
            <a:endParaRPr kumimoji="1" lang="ja-JP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597785" y="1694897"/>
            <a:ext cx="475509" cy="1302055"/>
            <a:chOff x="2519772" y="4199636"/>
            <a:chExt cx="360040" cy="958710"/>
          </a:xfrm>
          <a:solidFill>
            <a:schemeClr val="bg1">
              <a:lumMod val="95000"/>
            </a:schemeClr>
          </a:solidFill>
        </p:grpSpPr>
        <p:sp>
          <p:nvSpPr>
            <p:cNvPr id="45" name="フローチャート: 処理 44"/>
            <p:cNvSpPr/>
            <p:nvPr/>
          </p:nvSpPr>
          <p:spPr bwMode="auto">
            <a:xfrm>
              <a:off x="2519772" y="4199636"/>
              <a:ext cx="360040" cy="958710"/>
            </a:xfrm>
            <a:prstGeom prst="flowChartProcess">
              <a:avLst/>
            </a:prstGeom>
            <a:grp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 bwMode="auto">
            <a:xfrm>
              <a:off x="2519772" y="4365104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線コネクタ 46"/>
            <p:cNvCxnSpPr/>
            <p:nvPr/>
          </p:nvCxnSpPr>
          <p:spPr bwMode="auto">
            <a:xfrm>
              <a:off x="2519772" y="4517504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線コネクタ 47"/>
            <p:cNvCxnSpPr/>
            <p:nvPr/>
          </p:nvCxnSpPr>
          <p:spPr bwMode="auto">
            <a:xfrm>
              <a:off x="2519772" y="4676368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線コネクタ 48"/>
            <p:cNvCxnSpPr/>
            <p:nvPr/>
          </p:nvCxnSpPr>
          <p:spPr bwMode="auto">
            <a:xfrm>
              <a:off x="2519772" y="4834076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線コネクタ 49"/>
            <p:cNvCxnSpPr/>
            <p:nvPr/>
          </p:nvCxnSpPr>
          <p:spPr bwMode="auto">
            <a:xfrm>
              <a:off x="2519772" y="4987844"/>
              <a:ext cx="360040" cy="0"/>
            </a:xfrm>
            <a:prstGeom prst="line">
              <a:avLst/>
            </a:prstGeom>
            <a:grp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テキスト ボックス 50"/>
          <p:cNvSpPr txBox="1"/>
          <p:nvPr/>
        </p:nvSpPr>
        <p:spPr>
          <a:xfrm>
            <a:off x="549712" y="1423809"/>
            <a:ext cx="523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bg2">
                    <a:lumMod val="10000"/>
                  </a:schemeClr>
                </a:solidFill>
              </a:rPr>
              <a:t>CQ</a:t>
            </a:r>
            <a:endParaRPr kumimoji="1" lang="ja-JP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4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simin</dc:creator>
  <cp:lastModifiedBy>simin</cp:lastModifiedBy>
  <cp:revision>2</cp:revision>
  <dcterms:created xsi:type="dcterms:W3CDTF">2013-11-21T20:03:20Z</dcterms:created>
  <dcterms:modified xsi:type="dcterms:W3CDTF">2013-11-21T20:06:25Z</dcterms:modified>
</cp:coreProperties>
</file>