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0" y="-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7E12-59A1-41BF-93D0-EA8295654CCF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3E66-C7E9-4CF8-ADF7-779EED6393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5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63E66-C7E9-4CF8-ADF7-779EED63932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0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5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23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33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56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5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7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62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46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1462-A32F-438D-B506-ED11387687E3}" type="datetimeFigureOut">
              <a:rPr kumimoji="1" lang="ja-JP" altLang="en-US" smtClean="0"/>
              <a:t>14-4-16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078E-FCDB-479E-8744-280DD6900A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540568" y="3070912"/>
            <a:ext cx="7043232" cy="1008000"/>
            <a:chOff x="-540568" y="3070912"/>
            <a:chExt cx="7043232" cy="1217442"/>
          </a:xfrm>
        </p:grpSpPr>
        <p:cxnSp>
          <p:nvCxnSpPr>
            <p:cNvPr id="105" name="直線コネクタ 104"/>
            <p:cNvCxnSpPr/>
            <p:nvPr/>
          </p:nvCxnSpPr>
          <p:spPr>
            <a:xfrm>
              <a:off x="1229517" y="3224801"/>
              <a:ext cx="21427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1234298" y="3231255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5485685" y="3593542"/>
              <a:ext cx="0" cy="36228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>
              <a:off x="3372248" y="3245861"/>
              <a:ext cx="0" cy="7278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テキスト ボックス 201"/>
            <p:cNvSpPr txBox="1"/>
            <p:nvPr/>
          </p:nvSpPr>
          <p:spPr>
            <a:xfrm>
              <a:off x="-540568" y="3425954"/>
              <a:ext cx="1774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Helvetica"/>
                  <a:cs typeface="Helvetica"/>
                </a:rPr>
                <a:t>Receiving process</a:t>
              </a:r>
              <a:endParaRPr kumimoji="1" lang="ja-JP" altLang="en-US" sz="1400" b="1" dirty="0">
                <a:latin typeface="Helvetica"/>
                <a:cs typeface="Helvetica"/>
              </a:endParaRPr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-468560" y="3070912"/>
              <a:ext cx="1702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Helvetica"/>
                  <a:cs typeface="Helvetica"/>
                </a:rPr>
                <a:t>Sending process</a:t>
              </a:r>
              <a:endParaRPr kumimoji="1" lang="ja-JP" altLang="en-US" sz="1400" b="1" dirty="0">
                <a:latin typeface="Helvetica"/>
                <a:cs typeface="Helvetica"/>
              </a:endParaRPr>
            </a:p>
          </p:txBody>
        </p:sp>
        <p:cxnSp>
          <p:nvCxnSpPr>
            <p:cNvPr id="268" name="直線コネクタ 267"/>
            <p:cNvCxnSpPr/>
            <p:nvPr/>
          </p:nvCxnSpPr>
          <p:spPr>
            <a:xfrm>
              <a:off x="3372248" y="3579843"/>
              <a:ext cx="211343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グループ化 382"/>
            <p:cNvGrpSpPr/>
            <p:nvPr/>
          </p:nvGrpSpPr>
          <p:grpSpPr>
            <a:xfrm>
              <a:off x="1006144" y="3861048"/>
              <a:ext cx="5496520" cy="427306"/>
              <a:chOff x="999054" y="3850369"/>
              <a:chExt cx="5496520" cy="427306"/>
            </a:xfrm>
          </p:grpSpPr>
          <p:sp>
            <p:nvSpPr>
              <p:cNvPr id="384" name="テキスト ボックス 383"/>
              <p:cNvSpPr txBox="1"/>
              <p:nvPr/>
            </p:nvSpPr>
            <p:spPr>
              <a:xfrm>
                <a:off x="5742604" y="3969898"/>
                <a:ext cx="752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latin typeface="Helvetica"/>
                    <a:cs typeface="Helvetica"/>
                  </a:rPr>
                  <a:t>Time</a:t>
                </a:r>
                <a:endParaRPr kumimoji="1" lang="ja-JP" altLang="en-US" sz="14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385" name="グループ化 384"/>
              <p:cNvGrpSpPr/>
              <p:nvPr/>
            </p:nvGrpSpPr>
            <p:grpSpPr>
              <a:xfrm>
                <a:off x="999054" y="3939152"/>
                <a:ext cx="5013106" cy="338523"/>
                <a:chOff x="3549719" y="4908193"/>
                <a:chExt cx="5013106" cy="338523"/>
              </a:xfrm>
            </p:grpSpPr>
            <p:cxnSp>
              <p:nvCxnSpPr>
                <p:cNvPr id="393" name="直線矢印コネクタ 392"/>
                <p:cNvCxnSpPr/>
                <p:nvPr/>
              </p:nvCxnSpPr>
              <p:spPr>
                <a:xfrm flipV="1">
                  <a:off x="3764696" y="4919534"/>
                  <a:ext cx="4798129" cy="6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テキスト ボックス 393"/>
                <p:cNvSpPr txBox="1"/>
                <p:nvPr/>
              </p:nvSpPr>
              <p:spPr>
                <a:xfrm>
                  <a:off x="7761260" y="4934170"/>
                  <a:ext cx="5594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5T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5" name="テキスト ボックス 394"/>
                <p:cNvSpPr txBox="1"/>
                <p:nvPr/>
              </p:nvSpPr>
              <p:spPr>
                <a:xfrm>
                  <a:off x="7001522" y="4938939"/>
                  <a:ext cx="4863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4T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6" name="テキスト ボックス 395"/>
                <p:cNvSpPr txBox="1"/>
                <p:nvPr/>
              </p:nvSpPr>
              <p:spPr>
                <a:xfrm>
                  <a:off x="6084756" y="4938939"/>
                  <a:ext cx="559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3T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7" name="テキスト ボックス 396"/>
                <p:cNvSpPr txBox="1"/>
                <p:nvPr/>
              </p:nvSpPr>
              <p:spPr>
                <a:xfrm>
                  <a:off x="5220660" y="4919534"/>
                  <a:ext cx="551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2T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8" name="テキスト ボックス 397"/>
                <p:cNvSpPr txBox="1"/>
                <p:nvPr/>
              </p:nvSpPr>
              <p:spPr>
                <a:xfrm>
                  <a:off x="4439138" y="4925988"/>
                  <a:ext cx="4183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1T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99" name="テキスト ボックス 398"/>
                <p:cNvSpPr txBox="1"/>
                <p:nvPr/>
              </p:nvSpPr>
              <p:spPr>
                <a:xfrm>
                  <a:off x="3549719" y="4908193"/>
                  <a:ext cx="5476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0T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387" name="直線コネクタ 386"/>
              <p:cNvCxnSpPr/>
              <p:nvPr/>
            </p:nvCxnSpPr>
            <p:spPr>
              <a:xfrm>
                <a:off x="1227282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線コネクタ 387"/>
              <p:cNvCxnSpPr/>
              <p:nvPr/>
            </p:nvCxnSpPr>
            <p:spPr>
              <a:xfrm>
                <a:off x="2101632" y="3856736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線コネクタ 388"/>
              <p:cNvCxnSpPr/>
              <p:nvPr/>
            </p:nvCxnSpPr>
            <p:spPr>
              <a:xfrm>
                <a:off x="2956354" y="3856735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線コネクタ 389"/>
              <p:cNvCxnSpPr/>
              <p:nvPr/>
            </p:nvCxnSpPr>
            <p:spPr>
              <a:xfrm>
                <a:off x="3823173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線コネクタ 390"/>
              <p:cNvCxnSpPr/>
              <p:nvPr/>
            </p:nvCxnSpPr>
            <p:spPr>
              <a:xfrm>
                <a:off x="4681943" y="3856734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線コネクタ 391"/>
              <p:cNvCxnSpPr/>
              <p:nvPr/>
            </p:nvCxnSpPr>
            <p:spPr>
              <a:xfrm>
                <a:off x="5489355" y="3856633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 1"/>
          <p:cNvGrpSpPr/>
          <p:nvPr/>
        </p:nvGrpSpPr>
        <p:grpSpPr>
          <a:xfrm>
            <a:off x="-540568" y="1247620"/>
            <a:ext cx="7054891" cy="1008000"/>
            <a:chOff x="-540568" y="1247620"/>
            <a:chExt cx="7054891" cy="1214499"/>
          </a:xfrm>
        </p:grpSpPr>
        <p:grpSp>
          <p:nvGrpSpPr>
            <p:cNvPr id="86" name="グループ化 85"/>
            <p:cNvGrpSpPr/>
            <p:nvPr/>
          </p:nvGrpSpPr>
          <p:grpSpPr>
            <a:xfrm>
              <a:off x="1248728" y="1412776"/>
              <a:ext cx="2592288" cy="6454"/>
              <a:chOff x="6012160" y="1257811"/>
              <a:chExt cx="2592288" cy="6454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>
                <a:off x="6012160" y="1257811"/>
                <a:ext cx="8640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/>
              <p:cNvCxnSpPr/>
              <p:nvPr/>
            </p:nvCxnSpPr>
            <p:spPr>
              <a:xfrm>
                <a:off x="6876256" y="1264265"/>
                <a:ext cx="8640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/>
              <p:cNvCxnSpPr/>
              <p:nvPr/>
            </p:nvCxnSpPr>
            <p:spPr>
              <a:xfrm>
                <a:off x="7740352" y="1261796"/>
                <a:ext cx="8640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グループ化 86"/>
            <p:cNvGrpSpPr/>
            <p:nvPr/>
          </p:nvGrpSpPr>
          <p:grpSpPr>
            <a:xfrm>
              <a:off x="2120381" y="1798945"/>
              <a:ext cx="2569867" cy="9066"/>
              <a:chOff x="6012160" y="1257811"/>
              <a:chExt cx="2569867" cy="9066"/>
            </a:xfrm>
          </p:grpSpPr>
          <p:cxnSp>
            <p:nvCxnSpPr>
              <p:cNvPr id="88" name="直線コネクタ 87"/>
              <p:cNvCxnSpPr/>
              <p:nvPr/>
            </p:nvCxnSpPr>
            <p:spPr>
              <a:xfrm>
                <a:off x="6012160" y="1257811"/>
                <a:ext cx="8640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/>
              <p:cNvCxnSpPr/>
              <p:nvPr/>
            </p:nvCxnSpPr>
            <p:spPr>
              <a:xfrm>
                <a:off x="6870160" y="1264265"/>
                <a:ext cx="8640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/>
              <p:cNvCxnSpPr/>
              <p:nvPr/>
            </p:nvCxnSpPr>
            <p:spPr>
              <a:xfrm flipV="1">
                <a:off x="7749496" y="1266876"/>
                <a:ext cx="832531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線コネクタ 41"/>
            <p:cNvCxnSpPr/>
            <p:nvPr/>
          </p:nvCxnSpPr>
          <p:spPr>
            <a:xfrm>
              <a:off x="1244631" y="1419230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2122938" y="1412776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/>
            <p:nvPr/>
          </p:nvCxnSpPr>
          <p:spPr>
            <a:xfrm>
              <a:off x="2967180" y="1419230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/>
            <p:nvPr/>
          </p:nvCxnSpPr>
          <p:spPr>
            <a:xfrm>
              <a:off x="3842477" y="1430468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4704803" y="1817591"/>
              <a:ext cx="0" cy="30501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グループ化 285"/>
            <p:cNvGrpSpPr/>
            <p:nvPr/>
          </p:nvGrpSpPr>
          <p:grpSpPr>
            <a:xfrm>
              <a:off x="1017803" y="2034813"/>
              <a:ext cx="5496520" cy="427306"/>
              <a:chOff x="999054" y="3850369"/>
              <a:chExt cx="5496520" cy="427306"/>
            </a:xfrm>
          </p:grpSpPr>
          <p:sp>
            <p:nvSpPr>
              <p:cNvPr id="287" name="テキスト ボックス 286"/>
              <p:cNvSpPr txBox="1"/>
              <p:nvPr/>
            </p:nvSpPr>
            <p:spPr>
              <a:xfrm>
                <a:off x="5742604" y="3969898"/>
                <a:ext cx="752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latin typeface="Helvetica"/>
                    <a:cs typeface="Helvetica"/>
                  </a:rPr>
                  <a:t>Time</a:t>
                </a:r>
                <a:endParaRPr kumimoji="1" lang="ja-JP" altLang="en-US" sz="14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288" name="グループ化 287"/>
              <p:cNvGrpSpPr/>
              <p:nvPr/>
            </p:nvGrpSpPr>
            <p:grpSpPr>
              <a:xfrm>
                <a:off x="999054" y="3939152"/>
                <a:ext cx="5013106" cy="338523"/>
                <a:chOff x="3549719" y="4908193"/>
                <a:chExt cx="5013106" cy="338523"/>
              </a:xfrm>
            </p:grpSpPr>
            <p:cxnSp>
              <p:nvCxnSpPr>
                <p:cNvPr id="296" name="直線矢印コネクタ 295"/>
                <p:cNvCxnSpPr/>
                <p:nvPr/>
              </p:nvCxnSpPr>
              <p:spPr>
                <a:xfrm flipV="1">
                  <a:off x="3764696" y="4919534"/>
                  <a:ext cx="4798129" cy="6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テキスト ボックス 296"/>
                <p:cNvSpPr txBox="1"/>
                <p:nvPr/>
              </p:nvSpPr>
              <p:spPr>
                <a:xfrm>
                  <a:off x="7761260" y="4934170"/>
                  <a:ext cx="5594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5T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8" name="テキスト ボックス 297"/>
                <p:cNvSpPr txBox="1"/>
                <p:nvPr/>
              </p:nvSpPr>
              <p:spPr>
                <a:xfrm>
                  <a:off x="7001522" y="4938939"/>
                  <a:ext cx="4863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4T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99" name="テキスト ボックス 298"/>
                <p:cNvSpPr txBox="1"/>
                <p:nvPr/>
              </p:nvSpPr>
              <p:spPr>
                <a:xfrm>
                  <a:off x="6084756" y="4938939"/>
                  <a:ext cx="559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3T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0" name="テキスト ボックス 299"/>
                <p:cNvSpPr txBox="1"/>
                <p:nvPr/>
              </p:nvSpPr>
              <p:spPr>
                <a:xfrm>
                  <a:off x="5220660" y="4919534"/>
                  <a:ext cx="551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2T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1" name="テキスト ボックス 300"/>
                <p:cNvSpPr txBox="1"/>
                <p:nvPr/>
              </p:nvSpPr>
              <p:spPr>
                <a:xfrm>
                  <a:off x="4439138" y="4925988"/>
                  <a:ext cx="4183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1T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2" name="テキスト ボックス 301"/>
                <p:cNvSpPr txBox="1"/>
                <p:nvPr/>
              </p:nvSpPr>
              <p:spPr>
                <a:xfrm>
                  <a:off x="3549719" y="4908193"/>
                  <a:ext cx="5476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0T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290" name="直線コネクタ 289"/>
              <p:cNvCxnSpPr/>
              <p:nvPr/>
            </p:nvCxnSpPr>
            <p:spPr>
              <a:xfrm>
                <a:off x="1227282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2101632" y="3856736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>
                <a:off x="2956354" y="3856735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3823173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>
                <a:off x="4681943" y="3856734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5489355" y="3856633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" name="テキスト ボックス 399"/>
            <p:cNvSpPr txBox="1"/>
            <p:nvPr/>
          </p:nvSpPr>
          <p:spPr>
            <a:xfrm>
              <a:off x="-540568" y="1602662"/>
              <a:ext cx="1786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Helvetica"/>
                  <a:cs typeface="Helvetica"/>
                </a:rPr>
                <a:t>Receiving process</a:t>
              </a:r>
              <a:endParaRPr kumimoji="1" lang="ja-JP" altLang="en-US" sz="1400" b="1" dirty="0">
                <a:latin typeface="Helvetica"/>
                <a:cs typeface="Helvetica"/>
              </a:endParaRPr>
            </a:p>
          </p:txBody>
        </p:sp>
        <p:sp>
          <p:nvSpPr>
            <p:cNvPr id="401" name="テキスト ボックス 400"/>
            <p:cNvSpPr txBox="1"/>
            <p:nvPr/>
          </p:nvSpPr>
          <p:spPr>
            <a:xfrm>
              <a:off x="-456225" y="1247620"/>
              <a:ext cx="1702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Helvetica"/>
                  <a:cs typeface="Helvetica"/>
                </a:rPr>
                <a:t>Sending process</a:t>
              </a:r>
              <a:endParaRPr kumimoji="1" lang="ja-JP" altLang="en-US" sz="1400" b="1" dirty="0">
                <a:latin typeface="Helvetica"/>
                <a:cs typeface="Helvetica"/>
              </a:endParaRPr>
            </a:p>
          </p:txBody>
        </p:sp>
      </p:grpSp>
      <p:sp>
        <p:nvSpPr>
          <p:cNvPr id="402" name="テキスト ボックス 401"/>
          <p:cNvSpPr txBox="1"/>
          <p:nvPr/>
        </p:nvSpPr>
        <p:spPr>
          <a:xfrm>
            <a:off x="-540568" y="5368218"/>
            <a:ext cx="1786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latin typeface="Helvetica"/>
                <a:cs typeface="Helvetica"/>
              </a:rPr>
              <a:t>Receiving process</a:t>
            </a:r>
            <a:endParaRPr kumimoji="1" lang="ja-JP" altLang="en-US" sz="1400" b="1" dirty="0">
              <a:latin typeface="Helvetica"/>
              <a:cs typeface="Helvetica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-456225" y="5013176"/>
            <a:ext cx="6964985" cy="1008000"/>
            <a:chOff x="-456225" y="5377864"/>
            <a:chExt cx="6964985" cy="1189166"/>
          </a:xfrm>
        </p:grpSpPr>
        <p:cxnSp>
          <p:nvCxnSpPr>
            <p:cNvPr id="155" name="直線コネクタ 154"/>
            <p:cNvCxnSpPr/>
            <p:nvPr/>
          </p:nvCxnSpPr>
          <p:spPr>
            <a:xfrm>
              <a:off x="1245949" y="5545634"/>
              <a:ext cx="86687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/>
            <p:nvPr/>
          </p:nvCxnSpPr>
          <p:spPr>
            <a:xfrm>
              <a:off x="1241852" y="5539896"/>
              <a:ext cx="0" cy="72457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>
              <a:off x="2121865" y="5932663"/>
              <a:ext cx="8466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 flipH="1">
              <a:off x="2971268" y="5968118"/>
              <a:ext cx="3324" cy="2717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>
              <a:endCxn id="381" idx="0"/>
            </p:cNvCxnSpPr>
            <p:nvPr/>
          </p:nvCxnSpPr>
          <p:spPr>
            <a:xfrm flipH="1">
              <a:off x="2116940" y="5552050"/>
              <a:ext cx="1980" cy="69425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グループ化 365"/>
            <p:cNvGrpSpPr/>
            <p:nvPr/>
          </p:nvGrpSpPr>
          <p:grpSpPr>
            <a:xfrm>
              <a:off x="1012240" y="6139724"/>
              <a:ext cx="5496520" cy="427306"/>
              <a:chOff x="999054" y="3850369"/>
              <a:chExt cx="5496520" cy="427306"/>
            </a:xfrm>
          </p:grpSpPr>
          <p:sp>
            <p:nvSpPr>
              <p:cNvPr id="367" name="テキスト ボックス 366"/>
              <p:cNvSpPr txBox="1"/>
              <p:nvPr/>
            </p:nvSpPr>
            <p:spPr>
              <a:xfrm>
                <a:off x="5742604" y="3969898"/>
                <a:ext cx="752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latin typeface="Helvetica"/>
                    <a:cs typeface="Helvetica"/>
                  </a:rPr>
                  <a:t>Time</a:t>
                </a:r>
                <a:endParaRPr kumimoji="1" lang="ja-JP" altLang="en-US" sz="1400" b="1" dirty="0">
                  <a:latin typeface="Helvetica"/>
                  <a:cs typeface="Helvetica"/>
                </a:endParaRPr>
              </a:p>
            </p:txBody>
          </p:sp>
          <p:grpSp>
            <p:nvGrpSpPr>
              <p:cNvPr id="368" name="グループ化 367"/>
              <p:cNvGrpSpPr/>
              <p:nvPr/>
            </p:nvGrpSpPr>
            <p:grpSpPr>
              <a:xfrm>
                <a:off x="999054" y="3939152"/>
                <a:ext cx="5013106" cy="338523"/>
                <a:chOff x="3549719" y="4908193"/>
                <a:chExt cx="5013106" cy="338523"/>
              </a:xfrm>
            </p:grpSpPr>
            <p:cxnSp>
              <p:nvCxnSpPr>
                <p:cNvPr id="376" name="直線矢印コネクタ 375"/>
                <p:cNvCxnSpPr/>
                <p:nvPr/>
              </p:nvCxnSpPr>
              <p:spPr>
                <a:xfrm flipV="1">
                  <a:off x="3764696" y="4919534"/>
                  <a:ext cx="4798129" cy="645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テキスト ボックス 376"/>
                <p:cNvSpPr txBox="1"/>
                <p:nvPr/>
              </p:nvSpPr>
              <p:spPr>
                <a:xfrm>
                  <a:off x="7761260" y="4934170"/>
                  <a:ext cx="5594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5T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78" name="テキスト ボックス 377"/>
                <p:cNvSpPr txBox="1"/>
                <p:nvPr/>
              </p:nvSpPr>
              <p:spPr>
                <a:xfrm>
                  <a:off x="7001522" y="4938939"/>
                  <a:ext cx="4863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4T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79" name="テキスト ボックス 378"/>
                <p:cNvSpPr txBox="1"/>
                <p:nvPr/>
              </p:nvSpPr>
              <p:spPr>
                <a:xfrm>
                  <a:off x="6084756" y="4938939"/>
                  <a:ext cx="5593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3T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80" name="テキスト ボックス 379"/>
                <p:cNvSpPr txBox="1"/>
                <p:nvPr/>
              </p:nvSpPr>
              <p:spPr>
                <a:xfrm>
                  <a:off x="5226756" y="4919534"/>
                  <a:ext cx="5517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2T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81" name="テキスト ボックス 380"/>
                <p:cNvSpPr txBox="1"/>
                <p:nvPr/>
              </p:nvSpPr>
              <p:spPr>
                <a:xfrm>
                  <a:off x="4445234" y="4925988"/>
                  <a:ext cx="4183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1T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82" name="テキスト ボックス 381"/>
                <p:cNvSpPr txBox="1"/>
                <p:nvPr/>
              </p:nvSpPr>
              <p:spPr>
                <a:xfrm>
                  <a:off x="3549719" y="4908193"/>
                  <a:ext cx="54769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b="1" dirty="0" smtClean="0">
                      <a:latin typeface="Helvetica"/>
                      <a:ea typeface="Cambria Math" panose="02040503050406030204" pitchFamily="18" charset="0"/>
                      <a:cs typeface="Helvetica"/>
                    </a:rPr>
                    <a:t>0T</a:t>
                  </a:r>
                  <a:endParaRPr kumimoji="1" lang="ja-JP" altLang="en-US" sz="1400" b="1" dirty="0">
                    <a:latin typeface="Helvetica"/>
                    <a:cs typeface="Helvetica"/>
                  </a:endParaRPr>
                </a:p>
              </p:txBody>
            </p:sp>
          </p:grpSp>
          <p:cxnSp>
            <p:nvCxnSpPr>
              <p:cNvPr id="370" name="直線コネクタ 369"/>
              <p:cNvCxnSpPr/>
              <p:nvPr/>
            </p:nvCxnSpPr>
            <p:spPr>
              <a:xfrm>
                <a:off x="1227282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線コネクタ 370"/>
              <p:cNvCxnSpPr/>
              <p:nvPr/>
            </p:nvCxnSpPr>
            <p:spPr>
              <a:xfrm>
                <a:off x="2101632" y="3856736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線コネクタ 371"/>
              <p:cNvCxnSpPr/>
              <p:nvPr/>
            </p:nvCxnSpPr>
            <p:spPr>
              <a:xfrm>
                <a:off x="2956354" y="3856735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線コネクタ 372"/>
              <p:cNvCxnSpPr/>
              <p:nvPr/>
            </p:nvCxnSpPr>
            <p:spPr>
              <a:xfrm>
                <a:off x="3823173" y="3850369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コネクタ 373"/>
              <p:cNvCxnSpPr/>
              <p:nvPr/>
            </p:nvCxnSpPr>
            <p:spPr>
              <a:xfrm>
                <a:off x="4681943" y="3856734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線コネクタ 374"/>
              <p:cNvCxnSpPr/>
              <p:nvPr/>
            </p:nvCxnSpPr>
            <p:spPr>
              <a:xfrm>
                <a:off x="5489355" y="3856633"/>
                <a:ext cx="0" cy="937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3" name="テキスト ボックス 402"/>
            <p:cNvSpPr txBox="1"/>
            <p:nvPr/>
          </p:nvSpPr>
          <p:spPr>
            <a:xfrm>
              <a:off x="-456225" y="5377864"/>
              <a:ext cx="1702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smtClean="0">
                  <a:latin typeface="Helvetica"/>
                  <a:cs typeface="Helvetica"/>
                </a:rPr>
                <a:t>Sending process</a:t>
              </a:r>
              <a:endParaRPr kumimoji="1" lang="ja-JP" altLang="en-US" sz="1400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9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</Words>
  <Application>Microsoft Macintosh PowerPoint</Application>
  <PresentationFormat>全屏显示(4:3)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​​テーマ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simin</dc:creator>
  <cp:lastModifiedBy>敏 思</cp:lastModifiedBy>
  <cp:revision>13</cp:revision>
  <dcterms:created xsi:type="dcterms:W3CDTF">2013-11-21T19:55:07Z</dcterms:created>
  <dcterms:modified xsi:type="dcterms:W3CDTF">2014-04-15T23:36:15Z</dcterms:modified>
</cp:coreProperties>
</file>