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01" d="100"/>
          <a:sy n="101" d="100"/>
        </p:scale>
        <p:origin x="-1592" y="-112"/>
      </p:cViewPr>
      <p:guideLst>
        <p:guide orient="horz" pos="2160"/>
        <p:guide pos="328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A8014-BB05-3641-8CE6-57917E38A59F}" type="datetimeFigureOut">
              <a:rPr kumimoji="1" lang="zh-CN" altLang="en-US" smtClean="0"/>
              <a:t>11/27/15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D9EF-C515-3D4B-B130-CFEA0F142D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1644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A8014-BB05-3641-8CE6-57917E38A59F}" type="datetimeFigureOut">
              <a:rPr kumimoji="1" lang="zh-CN" altLang="en-US" smtClean="0"/>
              <a:t>11/27/15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D9EF-C515-3D4B-B130-CFEA0F142D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521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A8014-BB05-3641-8CE6-57917E38A59F}" type="datetimeFigureOut">
              <a:rPr kumimoji="1" lang="zh-CN" altLang="en-US" smtClean="0"/>
              <a:t>11/27/15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D9EF-C515-3D4B-B130-CFEA0F142D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926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A8014-BB05-3641-8CE6-57917E38A59F}" type="datetimeFigureOut">
              <a:rPr kumimoji="1" lang="zh-CN" altLang="en-US" smtClean="0"/>
              <a:t>11/27/15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D9EF-C515-3D4B-B130-CFEA0F142D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480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A8014-BB05-3641-8CE6-57917E38A59F}" type="datetimeFigureOut">
              <a:rPr kumimoji="1" lang="zh-CN" altLang="en-US" smtClean="0"/>
              <a:t>11/27/15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D9EF-C515-3D4B-B130-CFEA0F142D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50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A8014-BB05-3641-8CE6-57917E38A59F}" type="datetimeFigureOut">
              <a:rPr kumimoji="1" lang="zh-CN" altLang="en-US" smtClean="0"/>
              <a:t>11/27/15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D9EF-C515-3D4B-B130-CFEA0F142D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6094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A8014-BB05-3641-8CE6-57917E38A59F}" type="datetimeFigureOut">
              <a:rPr kumimoji="1" lang="zh-CN" altLang="en-US" smtClean="0"/>
              <a:t>11/27/15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D9EF-C515-3D4B-B130-CFEA0F142D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279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A8014-BB05-3641-8CE6-57917E38A59F}" type="datetimeFigureOut">
              <a:rPr kumimoji="1" lang="zh-CN" altLang="en-US" smtClean="0"/>
              <a:t>11/27/15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D9EF-C515-3D4B-B130-CFEA0F142D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5918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A8014-BB05-3641-8CE6-57917E38A59F}" type="datetimeFigureOut">
              <a:rPr kumimoji="1" lang="zh-CN" altLang="en-US" smtClean="0"/>
              <a:t>11/27/15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D9EF-C515-3D4B-B130-CFEA0F142D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4570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A8014-BB05-3641-8CE6-57917E38A59F}" type="datetimeFigureOut">
              <a:rPr kumimoji="1" lang="zh-CN" altLang="en-US" smtClean="0"/>
              <a:t>11/27/15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D9EF-C515-3D4B-B130-CFEA0F142D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846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A8014-BB05-3641-8CE6-57917E38A59F}" type="datetimeFigureOut">
              <a:rPr kumimoji="1" lang="zh-CN" altLang="en-US" smtClean="0"/>
              <a:t>11/27/15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D9EF-C515-3D4B-B130-CFEA0F142D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682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A8014-BB05-3641-8CE6-57917E38A59F}" type="datetimeFigureOut">
              <a:rPr kumimoji="1" lang="zh-CN" altLang="en-US" smtClean="0"/>
              <a:t>11/27/15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1D9EF-C515-3D4B-B130-CFEA0F142D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3517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32"/>
          <p:cNvSpPr/>
          <p:nvPr/>
        </p:nvSpPr>
        <p:spPr bwMode="auto">
          <a:xfrm>
            <a:off x="4282317" y="3907016"/>
            <a:ext cx="2590801" cy="995441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rgbClr val="61616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0" cap="none" spc="0" normalizeH="0" baseline="0" noProof="0" smtClean="0">
              <a:ln>
                <a:noFill/>
              </a:ln>
              <a:solidFill>
                <a:srgbClr val="61616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303651"/>
              </p:ext>
            </p:extLst>
          </p:nvPr>
        </p:nvGraphicFramePr>
        <p:xfrm>
          <a:off x="3286550" y="2372521"/>
          <a:ext cx="1249680" cy="1243266"/>
        </p:xfrm>
        <a:graphic>
          <a:graphicData uri="http://schemas.openxmlformats.org/drawingml/2006/table">
            <a:tbl>
              <a:tblPr firstRow="1" bandRow="1"/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20721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60000"/>
                        <a:lumOff val="40000"/>
                      </a:srgbClr>
                    </a:solidFill>
                  </a:tcPr>
                </a:tc>
              </a:tr>
              <a:tr h="20721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60000"/>
                        <a:lumOff val="40000"/>
                      </a:srgbClr>
                    </a:solidFill>
                  </a:tcPr>
                </a:tc>
              </a:tr>
              <a:tr h="20721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C4D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C4D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C4D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C4DE">
                        <a:lumMod val="20000"/>
                        <a:lumOff val="80000"/>
                      </a:srgbClr>
                    </a:solidFill>
                  </a:tcPr>
                </a:tc>
              </a:tr>
              <a:tr h="20721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C4D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C4D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C4D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C4DE">
                        <a:lumMod val="20000"/>
                        <a:lumOff val="80000"/>
                      </a:srgbClr>
                    </a:solidFill>
                  </a:tcPr>
                </a:tc>
              </a:tr>
              <a:tr h="20721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C4D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C4DE">
                        <a:lumMod val="20000"/>
                        <a:lumOff val="80000"/>
                      </a:srgbClr>
                    </a:solidFill>
                  </a:tcPr>
                </a:tc>
              </a:tr>
              <a:tr h="20721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C4D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C4DE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36238"/>
              </p:ext>
            </p:extLst>
          </p:nvPr>
        </p:nvGraphicFramePr>
        <p:xfrm>
          <a:off x="4968278" y="2372521"/>
          <a:ext cx="1249680" cy="1243266"/>
        </p:xfrm>
        <a:graphic>
          <a:graphicData uri="http://schemas.openxmlformats.org/drawingml/2006/table">
            <a:tbl>
              <a:tblPr firstRow="1" bandRow="1"/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20721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5C28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5C28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5C28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5C28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5C28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5C28">
                        <a:lumMod val="60000"/>
                        <a:lumOff val="40000"/>
                      </a:srgbClr>
                    </a:solidFill>
                  </a:tcPr>
                </a:tc>
              </a:tr>
              <a:tr h="20721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5C28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5C28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5C28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5C28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5C28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5C28">
                        <a:lumMod val="60000"/>
                        <a:lumOff val="40000"/>
                      </a:srgbClr>
                    </a:solidFill>
                  </a:tcPr>
                </a:tc>
              </a:tr>
              <a:tr h="20721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5C28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5C28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9A7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9A7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5C28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5C28">
                        <a:lumMod val="20000"/>
                        <a:lumOff val="80000"/>
                      </a:srgbClr>
                    </a:solidFill>
                  </a:tcPr>
                </a:tc>
              </a:tr>
              <a:tr h="20721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5C28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5C28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9A7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9A7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5C28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5C28">
                        <a:lumMod val="20000"/>
                        <a:lumOff val="80000"/>
                      </a:srgbClr>
                    </a:solidFill>
                  </a:tcPr>
                </a:tc>
              </a:tr>
              <a:tr h="20721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5C28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5C28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9A7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9A7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5C28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5C28">
                        <a:lumMod val="20000"/>
                        <a:lumOff val="80000"/>
                      </a:srgbClr>
                    </a:solidFill>
                  </a:tcPr>
                </a:tc>
              </a:tr>
              <a:tr h="20721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5C28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5C28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9A7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9A7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5C28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5C28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32430"/>
              </p:ext>
            </p:extLst>
          </p:nvPr>
        </p:nvGraphicFramePr>
        <p:xfrm>
          <a:off x="6738190" y="2372521"/>
          <a:ext cx="1249680" cy="1243266"/>
        </p:xfrm>
        <a:graphic>
          <a:graphicData uri="http://schemas.openxmlformats.org/drawingml/2006/table">
            <a:tbl>
              <a:tblPr firstRow="1" bandRow="1"/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20721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7D9E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7D9E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7D9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7D9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7D9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7D9E">
                        <a:lumMod val="20000"/>
                        <a:lumOff val="80000"/>
                      </a:srgbClr>
                    </a:solidFill>
                  </a:tcPr>
                </a:tc>
              </a:tr>
              <a:tr h="20721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7D9E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7D9E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7D9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7D9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7D9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7D9E">
                        <a:lumMod val="20000"/>
                        <a:lumOff val="80000"/>
                      </a:srgbClr>
                    </a:solidFill>
                  </a:tcPr>
                </a:tc>
              </a:tr>
              <a:tr h="20721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7D9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7D9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7D9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7D9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7D9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7D9E">
                        <a:lumMod val="20000"/>
                        <a:lumOff val="80000"/>
                      </a:srgbClr>
                    </a:solidFill>
                  </a:tcPr>
                </a:tc>
              </a:tr>
              <a:tr h="20721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7D9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7D9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7D9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7D9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7D9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7D9E">
                        <a:lumMod val="20000"/>
                        <a:lumOff val="80000"/>
                      </a:srgbClr>
                    </a:solidFill>
                  </a:tcPr>
                </a:tc>
              </a:tr>
              <a:tr h="20721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7D9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7D9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7D9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7D9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7D9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7D9E">
                        <a:lumMod val="20000"/>
                        <a:lumOff val="80000"/>
                      </a:srgbClr>
                    </a:solidFill>
                  </a:tcPr>
                </a:tc>
              </a:tr>
              <a:tr h="20721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7D9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7D9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7D9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7D9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7D9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7D9E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16" name="直线箭头连接符 15"/>
          <p:cNvCxnSpPr/>
          <p:nvPr/>
        </p:nvCxnSpPr>
        <p:spPr bwMode="auto">
          <a:xfrm>
            <a:off x="3510179" y="2725661"/>
            <a:ext cx="928229" cy="1358082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1" name="直线箭头连接符 40"/>
          <p:cNvCxnSpPr/>
          <p:nvPr/>
        </p:nvCxnSpPr>
        <p:spPr bwMode="auto">
          <a:xfrm flipH="1">
            <a:off x="5121616" y="2725661"/>
            <a:ext cx="8329" cy="1409956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4" name="直线箭头连接符 43"/>
          <p:cNvCxnSpPr/>
          <p:nvPr/>
        </p:nvCxnSpPr>
        <p:spPr bwMode="auto">
          <a:xfrm flipV="1">
            <a:off x="6520445" y="2725661"/>
            <a:ext cx="470362" cy="1358082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51" name="文本框 50"/>
          <p:cNvSpPr txBox="1"/>
          <p:nvPr/>
        </p:nvSpPr>
        <p:spPr>
          <a:xfrm>
            <a:off x="3656941" y="3585296"/>
            <a:ext cx="549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GET</a:t>
            </a:r>
            <a:endParaRPr kumimoji="1"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5186281" y="3585296"/>
            <a:ext cx="549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GET</a:t>
            </a:r>
            <a:endParaRPr kumimoji="1" lang="zh-CN" altLang="en-US" dirty="0"/>
          </a:p>
        </p:txBody>
      </p:sp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961376"/>
              </p:ext>
            </p:extLst>
          </p:nvPr>
        </p:nvGraphicFramePr>
        <p:xfrm>
          <a:off x="4438408" y="4137238"/>
          <a:ext cx="416560" cy="414422"/>
        </p:xfrm>
        <a:graphic>
          <a:graphicData uri="http://schemas.openxmlformats.org/drawingml/2006/table">
            <a:tbl>
              <a:tblPr firstRow="1" bandRow="1"/>
              <a:tblGrid>
                <a:gridCol w="208280"/>
                <a:gridCol w="208280"/>
              </a:tblGrid>
              <a:tr h="20721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</a:tr>
              <a:tr h="20721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421724"/>
              </p:ext>
            </p:extLst>
          </p:nvPr>
        </p:nvGraphicFramePr>
        <p:xfrm>
          <a:off x="5240415" y="4137238"/>
          <a:ext cx="416560" cy="414422"/>
        </p:xfrm>
        <a:graphic>
          <a:graphicData uri="http://schemas.openxmlformats.org/drawingml/2006/table">
            <a:tbl>
              <a:tblPr firstRow="1" bandRow="1"/>
              <a:tblGrid>
                <a:gridCol w="208280"/>
                <a:gridCol w="208280"/>
              </a:tblGrid>
              <a:tr h="20721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5C28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5C28"/>
                    </a:solidFill>
                  </a:tcPr>
                </a:tc>
              </a:tr>
              <a:tr h="20721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5C28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5C2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216457"/>
              </p:ext>
            </p:extLst>
          </p:nvPr>
        </p:nvGraphicFramePr>
        <p:xfrm>
          <a:off x="6249398" y="4137238"/>
          <a:ext cx="416560" cy="414422"/>
        </p:xfrm>
        <a:graphic>
          <a:graphicData uri="http://schemas.openxmlformats.org/drawingml/2006/table">
            <a:tbl>
              <a:tblPr firstRow="1" bandRow="1"/>
              <a:tblGrid>
                <a:gridCol w="208280"/>
                <a:gridCol w="208280"/>
              </a:tblGrid>
              <a:tr h="20721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7D9E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7D9E">
                        <a:lumMod val="75000"/>
                      </a:srgbClr>
                    </a:solidFill>
                  </a:tcPr>
                </a:tc>
              </a:tr>
              <a:tr h="20721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7D9E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7D9E">
                        <a:lumMod val="7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7" name="文本框 56"/>
          <p:cNvSpPr txBox="1"/>
          <p:nvPr/>
        </p:nvSpPr>
        <p:spPr>
          <a:xfrm>
            <a:off x="6738190" y="3623309"/>
            <a:ext cx="1258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UPDATE</a:t>
            </a:r>
            <a:endParaRPr kumimoji="1" lang="zh-CN" altLang="en-US" dirty="0"/>
          </a:p>
        </p:txBody>
      </p:sp>
      <p:sp>
        <p:nvSpPr>
          <p:cNvPr id="58" name="等于 57"/>
          <p:cNvSpPr/>
          <p:nvPr/>
        </p:nvSpPr>
        <p:spPr>
          <a:xfrm>
            <a:off x="5736219" y="4222066"/>
            <a:ext cx="324157" cy="26940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9" name="乘 58"/>
          <p:cNvSpPr/>
          <p:nvPr/>
        </p:nvSpPr>
        <p:spPr>
          <a:xfrm>
            <a:off x="4958151" y="4222066"/>
            <a:ext cx="218003" cy="269402"/>
          </a:xfrm>
          <a:prstGeom prst="mathMultiply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395474" y="4576049"/>
            <a:ext cx="24067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Compute in Local memory</a:t>
            </a:r>
            <a:endParaRPr lang="zh-CN" altLang="en-US" sz="1600" i="1" dirty="0"/>
          </a:p>
        </p:txBody>
      </p:sp>
      <p:sp>
        <p:nvSpPr>
          <p:cNvPr id="61" name="文本框 60"/>
          <p:cNvSpPr txBox="1"/>
          <p:nvPr/>
        </p:nvSpPr>
        <p:spPr>
          <a:xfrm>
            <a:off x="3143349" y="1987702"/>
            <a:ext cx="1537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Global Array A</a:t>
            </a:r>
            <a:endParaRPr kumimoji="1"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4854968" y="1987702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Global Array B</a:t>
            </a:r>
            <a:endParaRPr kumimoji="1"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6628239" y="2010057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Global Array C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2142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16</Words>
  <Application>Microsoft Macintosh PowerPoint</Application>
  <PresentationFormat>全屏显示(4:3)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敏 思</dc:creator>
  <cp:lastModifiedBy>敏 思</cp:lastModifiedBy>
  <cp:revision>16</cp:revision>
  <dcterms:created xsi:type="dcterms:W3CDTF">2015-11-28T05:52:06Z</dcterms:created>
  <dcterms:modified xsi:type="dcterms:W3CDTF">2015-11-28T06:30:42Z</dcterms:modified>
</cp:coreProperties>
</file>