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021" autoAdjust="0"/>
    <p:restoredTop sz="94660"/>
  </p:normalViewPr>
  <p:slideViewPr>
    <p:cSldViewPr snapToGrid="0" snapToObjects="1" showGuides="1">
      <p:cViewPr>
        <p:scale>
          <a:sx n="200" d="100"/>
          <a:sy n="200" d="100"/>
        </p:scale>
        <p:origin x="-2704" y="784"/>
      </p:cViewPr>
      <p:guideLst>
        <p:guide orient="horz" pos="4300"/>
        <p:guide pos="35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4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3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82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6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7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1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26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205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94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64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05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3976-AE73-064F-8ABC-2BE37ACA2AFF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600D-FAE7-CB4C-9D30-815E77ECDA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58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组 242"/>
          <p:cNvGrpSpPr/>
          <p:nvPr/>
        </p:nvGrpSpPr>
        <p:grpSpPr>
          <a:xfrm>
            <a:off x="-714258" y="1023268"/>
            <a:ext cx="4536340" cy="2528633"/>
            <a:chOff x="12230" y="930037"/>
            <a:chExt cx="4536340" cy="2361119"/>
          </a:xfrm>
        </p:grpSpPr>
        <p:sp>
          <p:nvSpPr>
            <p:cNvPr id="98" name="矩形 97"/>
            <p:cNvSpPr/>
            <p:nvPr/>
          </p:nvSpPr>
          <p:spPr>
            <a:xfrm>
              <a:off x="1238425" y="1442325"/>
              <a:ext cx="36000" cy="18488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zh-CN" altLang="en-US" sz="1700"/>
            </a:p>
          </p:txBody>
        </p:sp>
        <p:sp>
          <p:nvSpPr>
            <p:cNvPr id="99" name="矩形 98"/>
            <p:cNvSpPr/>
            <p:nvPr/>
          </p:nvSpPr>
          <p:spPr>
            <a:xfrm>
              <a:off x="2257211" y="1442325"/>
              <a:ext cx="36000" cy="18488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zh-CN" altLang="en-US" sz="17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3317012" y="1442325"/>
              <a:ext cx="36000" cy="18488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zh-CN" altLang="en-US" sz="1700"/>
            </a:p>
          </p:txBody>
        </p:sp>
        <p:sp>
          <p:nvSpPr>
            <p:cNvPr id="52" name="Rectangle 4"/>
            <p:cNvSpPr/>
            <p:nvPr/>
          </p:nvSpPr>
          <p:spPr>
            <a:xfrm>
              <a:off x="2063674" y="930037"/>
              <a:ext cx="455411" cy="504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3"/>
            <p:cNvSpPr/>
            <p:nvPr/>
          </p:nvSpPr>
          <p:spPr>
            <a:xfrm>
              <a:off x="1030954" y="930037"/>
              <a:ext cx="455411" cy="504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6" name="直线连接符 55"/>
            <p:cNvCxnSpPr/>
            <p:nvPr/>
          </p:nvCxnSpPr>
          <p:spPr>
            <a:xfrm>
              <a:off x="1215686" y="1740209"/>
              <a:ext cx="204023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7687" y="1561868"/>
              <a:ext cx="1098450" cy="334313"/>
            </a:xfrm>
            <a:prstGeom prst="rect">
              <a:avLst/>
            </a:prstGeom>
            <a:noFill/>
            <a:effectLst/>
          </p:spPr>
          <p:txBody>
            <a:bodyPr wrap="none" lIns="36000" tIns="36000" rIns="36000" bIns="36000" rtlCol="0">
              <a:spAutoFit/>
            </a:bodyPr>
            <a:lstStyle/>
            <a:p>
              <a:pPr algn="r"/>
              <a:r>
                <a:rPr kumimoji="1" lang="en-US" altLang="zh-CN" sz="1700" dirty="0" smtClean="0"/>
                <a:t>Fence (</a:t>
              </a:r>
              <a:r>
                <a:rPr kumimoji="1" lang="en-US" altLang="zh-CN" sz="1700" dirty="0" smtClean="0"/>
                <a:t>win)</a:t>
              </a:r>
              <a:endParaRPr kumimoji="1" lang="zh-CN" altLang="en-US" sz="17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2230" y="2639346"/>
              <a:ext cx="1098450" cy="334313"/>
            </a:xfrm>
            <a:prstGeom prst="rect">
              <a:avLst/>
            </a:prstGeom>
            <a:noFill/>
            <a:effectLst/>
          </p:spPr>
          <p:txBody>
            <a:bodyPr wrap="none" lIns="36000" tIns="36000" rIns="36000" bIns="36000" rtlCol="0">
              <a:spAutoFit/>
            </a:bodyPr>
            <a:lstStyle/>
            <a:p>
              <a:pPr algn="r"/>
              <a:r>
                <a:rPr kumimoji="1" lang="en-US" altLang="zh-CN" sz="1700" dirty="0" smtClean="0"/>
                <a:t>Fence (</a:t>
              </a:r>
              <a:r>
                <a:rPr kumimoji="1" lang="en-US" altLang="zh-CN" sz="1700" dirty="0" smtClean="0"/>
                <a:t>win)</a:t>
              </a:r>
              <a:endParaRPr kumimoji="1" lang="zh-CN" altLang="en-US" sz="17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438646" y="1559495"/>
              <a:ext cx="1098450" cy="334313"/>
            </a:xfrm>
            <a:prstGeom prst="rect">
              <a:avLst/>
            </a:prstGeom>
            <a:noFill/>
            <a:effectLst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zh-CN" sz="1700" dirty="0" smtClean="0"/>
                <a:t>Fence (</a:t>
              </a:r>
              <a:r>
                <a:rPr kumimoji="1" lang="en-US" altLang="zh-CN" sz="1700" dirty="0" smtClean="0"/>
                <a:t>win)</a:t>
              </a:r>
              <a:endParaRPr kumimoji="1" lang="zh-CN" altLang="en-US" sz="17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50120" y="2671567"/>
              <a:ext cx="1098450" cy="334313"/>
            </a:xfrm>
            <a:prstGeom prst="rect">
              <a:avLst/>
            </a:prstGeom>
            <a:noFill/>
            <a:effectLst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kumimoji="1" lang="en-US" altLang="zh-CN" sz="1700" dirty="0" smtClean="0"/>
                <a:t>Fence (</a:t>
              </a:r>
              <a:r>
                <a:rPr kumimoji="1" lang="en-US" altLang="zh-CN" sz="1700" dirty="0" smtClean="0"/>
                <a:t>win)</a:t>
              </a:r>
              <a:endParaRPr kumimoji="1" lang="zh-CN" altLang="en-US" sz="1700" dirty="0"/>
            </a:p>
          </p:txBody>
        </p:sp>
        <p:sp>
          <p:nvSpPr>
            <p:cNvPr id="62" name="Rectangle 4"/>
            <p:cNvSpPr/>
            <p:nvPr/>
          </p:nvSpPr>
          <p:spPr>
            <a:xfrm>
              <a:off x="3096308" y="930037"/>
              <a:ext cx="455411" cy="504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27748" y="2046655"/>
              <a:ext cx="482931" cy="334313"/>
            </a:xfrm>
            <a:prstGeom prst="rect">
              <a:avLst/>
            </a:prstGeom>
            <a:noFill/>
            <a:effectLst/>
          </p:spPr>
          <p:txBody>
            <a:bodyPr wrap="square" lIns="36000" tIns="36000" rIns="36000" bIns="36000" rtlCol="0">
              <a:spAutoFit/>
            </a:bodyPr>
            <a:lstStyle/>
            <a:p>
              <a:pPr algn="r"/>
              <a:r>
                <a:rPr kumimoji="1" lang="en-US" altLang="zh-CN" sz="1700" dirty="0" smtClean="0"/>
                <a:t>PUT</a:t>
              </a:r>
              <a:endParaRPr kumimoji="1" lang="zh-CN" altLang="en-US" sz="1700" dirty="0"/>
            </a:p>
          </p:txBody>
        </p:sp>
        <p:cxnSp>
          <p:nvCxnSpPr>
            <p:cNvPr id="65" name="直线箭头连接符 64"/>
            <p:cNvCxnSpPr/>
            <p:nvPr/>
          </p:nvCxnSpPr>
          <p:spPr bwMode="auto">
            <a:xfrm>
              <a:off x="1274140" y="2273352"/>
              <a:ext cx="879316" cy="394262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文本框 65"/>
            <p:cNvSpPr txBox="1"/>
            <p:nvPr/>
          </p:nvSpPr>
          <p:spPr>
            <a:xfrm>
              <a:off x="1784775" y="2077775"/>
              <a:ext cx="431438" cy="334313"/>
            </a:xfrm>
            <a:prstGeom prst="rect">
              <a:avLst/>
            </a:prstGeom>
            <a:noFill/>
            <a:effectLst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zh-CN" sz="1700" dirty="0" smtClean="0"/>
                <a:t>PUT</a:t>
              </a:r>
              <a:endParaRPr kumimoji="1" lang="zh-CN" altLang="en-US" sz="1700" dirty="0"/>
            </a:p>
          </p:txBody>
        </p:sp>
        <p:cxnSp>
          <p:nvCxnSpPr>
            <p:cNvPr id="67" name="直线箭头连接符 66"/>
            <p:cNvCxnSpPr/>
            <p:nvPr/>
          </p:nvCxnSpPr>
          <p:spPr bwMode="auto">
            <a:xfrm>
              <a:off x="2313714" y="2406671"/>
              <a:ext cx="914587" cy="302097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线箭头连接符 67"/>
            <p:cNvCxnSpPr/>
            <p:nvPr/>
          </p:nvCxnSpPr>
          <p:spPr bwMode="auto">
            <a:xfrm flipH="1">
              <a:off x="2422410" y="2038079"/>
              <a:ext cx="925732" cy="232694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文本框 68"/>
            <p:cNvSpPr txBox="1"/>
            <p:nvPr/>
          </p:nvSpPr>
          <p:spPr>
            <a:xfrm>
              <a:off x="3450120" y="1903895"/>
              <a:ext cx="431438" cy="334313"/>
            </a:xfrm>
            <a:prstGeom prst="rect">
              <a:avLst/>
            </a:prstGeom>
            <a:noFill/>
            <a:effectLst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zh-CN" sz="1700" dirty="0" smtClean="0"/>
                <a:t>PUT</a:t>
              </a:r>
              <a:endParaRPr kumimoji="1" lang="zh-CN" altLang="en-US" sz="1700" dirty="0"/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3253205" y="1653062"/>
              <a:ext cx="180000" cy="1680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2180491" y="1646836"/>
              <a:ext cx="180000" cy="1680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1154898" y="1642073"/>
              <a:ext cx="180000" cy="1680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01" name="直线连接符 100"/>
            <p:cNvCxnSpPr/>
            <p:nvPr/>
          </p:nvCxnSpPr>
          <p:spPr>
            <a:xfrm>
              <a:off x="1204633" y="2816835"/>
              <a:ext cx="2040235" cy="0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 bwMode="auto">
            <a:xfrm>
              <a:off x="3242152" y="2729687"/>
              <a:ext cx="180000" cy="1680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3" name="椭圆 102"/>
            <p:cNvSpPr/>
            <p:nvPr/>
          </p:nvSpPr>
          <p:spPr bwMode="auto">
            <a:xfrm>
              <a:off x="2181890" y="2723462"/>
              <a:ext cx="180000" cy="1680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4" name="椭圆 103"/>
            <p:cNvSpPr/>
            <p:nvPr/>
          </p:nvSpPr>
          <p:spPr bwMode="auto">
            <a:xfrm>
              <a:off x="1143845" y="2718699"/>
              <a:ext cx="180000" cy="1680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2212133" y="2341855"/>
              <a:ext cx="108000" cy="108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7" name="椭圆 106"/>
            <p:cNvSpPr/>
            <p:nvPr/>
          </p:nvSpPr>
          <p:spPr bwMode="auto">
            <a:xfrm>
              <a:off x="3280098" y="1999717"/>
              <a:ext cx="108000" cy="108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8" name="椭圆 107"/>
            <p:cNvSpPr/>
            <p:nvPr/>
          </p:nvSpPr>
          <p:spPr bwMode="auto">
            <a:xfrm>
              <a:off x="1196098" y="2206117"/>
              <a:ext cx="108000" cy="108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-734946" y="3910557"/>
            <a:ext cx="4568939" cy="2700000"/>
            <a:chOff x="-734946" y="3910557"/>
            <a:chExt cx="4568939" cy="2417442"/>
          </a:xfrm>
        </p:grpSpPr>
        <p:sp>
          <p:nvSpPr>
            <p:cNvPr id="247" name="矩形 246"/>
            <p:cNvSpPr/>
            <p:nvPr/>
          </p:nvSpPr>
          <p:spPr>
            <a:xfrm>
              <a:off x="-734946" y="3910557"/>
              <a:ext cx="4568939" cy="24174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00"/>
            </a:p>
          </p:txBody>
        </p:sp>
        <p:grpSp>
          <p:nvGrpSpPr>
            <p:cNvPr id="242" name="组 241"/>
            <p:cNvGrpSpPr/>
            <p:nvPr/>
          </p:nvGrpSpPr>
          <p:grpSpPr>
            <a:xfrm>
              <a:off x="-733747" y="3910557"/>
              <a:ext cx="3617166" cy="2213419"/>
              <a:chOff x="4602836" y="986987"/>
              <a:chExt cx="3617166" cy="2213419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5906708" y="1499275"/>
                <a:ext cx="36000" cy="167877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kumimoji="1" lang="zh-CN" altLang="en-US" sz="170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6925494" y="1499275"/>
                <a:ext cx="36000" cy="167877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kumimoji="1" lang="zh-CN" altLang="en-US" sz="170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7985295" y="1521627"/>
                <a:ext cx="36000" cy="167877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kumimoji="1" lang="zh-CN" altLang="en-US" sz="1700"/>
              </a:p>
            </p:txBody>
          </p:sp>
          <p:sp>
            <p:nvSpPr>
              <p:cNvPr id="112" name="Rectangle 4"/>
              <p:cNvSpPr/>
              <p:nvPr/>
            </p:nvSpPr>
            <p:spPr>
              <a:xfrm>
                <a:off x="6731957" y="986987"/>
                <a:ext cx="455411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ectangle 3"/>
              <p:cNvSpPr/>
              <p:nvPr/>
            </p:nvSpPr>
            <p:spPr>
              <a:xfrm>
                <a:off x="5699237" y="986987"/>
                <a:ext cx="455411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4" name="直线连接符 113"/>
              <p:cNvCxnSpPr/>
              <p:nvPr/>
            </p:nvCxnSpPr>
            <p:spPr>
              <a:xfrm>
                <a:off x="5883969" y="1797159"/>
                <a:ext cx="2040235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/>
              <p:cNvSpPr txBox="1"/>
              <p:nvPr/>
            </p:nvSpPr>
            <p:spPr>
              <a:xfrm>
                <a:off x="4634181" y="1615083"/>
                <a:ext cx="1177009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:r>
                  <a:rPr kumimoji="1" lang="en-US" altLang="zh-CN" sz="1700" dirty="0" err="1" smtClean="0"/>
                  <a:t>Lockall</a:t>
                </a:r>
                <a:r>
                  <a:rPr kumimoji="1" lang="en-US" altLang="zh-CN" sz="1700" dirty="0" smtClean="0"/>
                  <a:t> (</a:t>
                </a:r>
                <a:r>
                  <a:rPr kumimoji="1" lang="en-US" altLang="zh-CN" sz="1700" dirty="0" smtClean="0"/>
                  <a:t>win)</a:t>
                </a:r>
                <a:endParaRPr kumimoji="1" lang="zh-CN" altLang="en-US" sz="1700" dirty="0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602836" y="2708768"/>
                <a:ext cx="1185312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:r>
                  <a:rPr kumimoji="1" lang="en-US" altLang="zh-CN" sz="1700" dirty="0" smtClean="0"/>
                  <a:t>Unlock (</a:t>
                </a:r>
                <a:r>
                  <a:rPr kumimoji="1" lang="en-US" altLang="zh-CN" sz="1700" dirty="0" smtClean="0"/>
                  <a:t>win)</a:t>
                </a:r>
                <a:endParaRPr kumimoji="1" lang="zh-CN" altLang="en-US" sz="1700" dirty="0"/>
              </a:p>
            </p:txBody>
          </p:sp>
          <p:sp>
            <p:nvSpPr>
              <p:cNvPr id="119" name="Rectangle 4"/>
              <p:cNvSpPr/>
              <p:nvPr/>
            </p:nvSpPr>
            <p:spPr>
              <a:xfrm>
                <a:off x="7764591" y="986987"/>
                <a:ext cx="455411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5312649" y="1934798"/>
                <a:ext cx="431438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:r>
                  <a:rPr kumimoji="1" lang="en-US" altLang="zh-CN" sz="1700" dirty="0" smtClean="0"/>
                  <a:t>PUT</a:t>
                </a:r>
                <a:endParaRPr kumimoji="1" lang="zh-CN" altLang="en-US" sz="1700" dirty="0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5304792" y="2270773"/>
                <a:ext cx="431438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:r>
                  <a:rPr lang="en-US" altLang="zh-CN" sz="1700" dirty="0" smtClean="0"/>
                  <a:t>PUT</a:t>
                </a:r>
                <a:endParaRPr kumimoji="1" lang="zh-CN" altLang="en-US" sz="1700" dirty="0"/>
              </a:p>
            </p:txBody>
          </p:sp>
          <p:cxnSp>
            <p:nvCxnSpPr>
              <p:cNvPr id="123" name="直线箭头连接符 122"/>
              <p:cNvCxnSpPr/>
              <p:nvPr/>
            </p:nvCxnSpPr>
            <p:spPr bwMode="auto">
              <a:xfrm>
                <a:off x="5972666" y="2481750"/>
                <a:ext cx="2012629" cy="24200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BF5C28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4" name="直线箭头连接符 123"/>
              <p:cNvCxnSpPr>
                <a:stCxn id="135" idx="6"/>
              </p:cNvCxnSpPr>
              <p:nvPr/>
            </p:nvCxnSpPr>
            <p:spPr bwMode="auto">
              <a:xfrm>
                <a:off x="5972666" y="2117357"/>
                <a:ext cx="918007" cy="12807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BF5C28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8" name="椭圆 127"/>
              <p:cNvSpPr/>
              <p:nvPr/>
            </p:nvSpPr>
            <p:spPr bwMode="auto">
              <a:xfrm>
                <a:off x="5835881" y="1704465"/>
                <a:ext cx="180000" cy="16116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29" name="直线连接符 128"/>
              <p:cNvCxnSpPr/>
              <p:nvPr/>
            </p:nvCxnSpPr>
            <p:spPr>
              <a:xfrm>
                <a:off x="5872916" y="2873785"/>
                <a:ext cx="2040235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椭圆 131"/>
              <p:cNvSpPr/>
              <p:nvPr/>
            </p:nvSpPr>
            <p:spPr bwMode="auto">
              <a:xfrm>
                <a:off x="5824828" y="2781091"/>
                <a:ext cx="180000" cy="16116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 bwMode="auto">
              <a:xfrm>
                <a:off x="5871085" y="2416934"/>
                <a:ext cx="108000" cy="10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 bwMode="auto">
              <a:xfrm>
                <a:off x="5864666" y="2063357"/>
                <a:ext cx="108000" cy="10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</p:grpSp>
      <p:grpSp>
        <p:nvGrpSpPr>
          <p:cNvPr id="253" name="组 252"/>
          <p:cNvGrpSpPr/>
          <p:nvPr/>
        </p:nvGrpSpPr>
        <p:grpSpPr>
          <a:xfrm>
            <a:off x="4927600" y="3910557"/>
            <a:ext cx="5124450" cy="2700000"/>
            <a:chOff x="4927600" y="3910557"/>
            <a:chExt cx="5124450" cy="2448000"/>
          </a:xfrm>
        </p:grpSpPr>
        <p:sp>
          <p:nvSpPr>
            <p:cNvPr id="249" name="矩形 248"/>
            <p:cNvSpPr/>
            <p:nvPr/>
          </p:nvSpPr>
          <p:spPr>
            <a:xfrm>
              <a:off x="4927600" y="3910557"/>
              <a:ext cx="5124450" cy="2448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00"/>
            </a:p>
          </p:txBody>
        </p:sp>
        <p:grpSp>
          <p:nvGrpSpPr>
            <p:cNvPr id="245" name="组 244"/>
            <p:cNvGrpSpPr/>
            <p:nvPr/>
          </p:nvGrpSpPr>
          <p:grpSpPr>
            <a:xfrm>
              <a:off x="4927600" y="3928685"/>
              <a:ext cx="4963461" cy="2234640"/>
              <a:chOff x="4542662" y="3928685"/>
              <a:chExt cx="4821208" cy="2234640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5916747" y="4440972"/>
                <a:ext cx="36000" cy="1700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kumimoji="1" lang="zh-CN" altLang="en-US" sz="1700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6935533" y="4440972"/>
                <a:ext cx="36000" cy="1700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kumimoji="1" lang="zh-CN" altLang="en-US" sz="1700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7995334" y="4463325"/>
                <a:ext cx="36000" cy="1700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kumimoji="1" lang="zh-CN" altLang="en-US" sz="1700"/>
              </a:p>
            </p:txBody>
          </p:sp>
          <p:sp>
            <p:nvSpPr>
              <p:cNvPr id="207" name="Rectangle 4"/>
              <p:cNvSpPr/>
              <p:nvPr/>
            </p:nvSpPr>
            <p:spPr>
              <a:xfrm>
                <a:off x="6741996" y="3928685"/>
                <a:ext cx="455411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700" dirty="0" smtClean="0">
                    <a:solidFill>
                      <a:srgbClr val="000000"/>
                    </a:solidFill>
                  </a:rPr>
                  <a:t>P1</a:t>
                </a:r>
                <a:endParaRPr lang="en-US" sz="1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Rectangle 3"/>
              <p:cNvSpPr/>
              <p:nvPr/>
            </p:nvSpPr>
            <p:spPr>
              <a:xfrm>
                <a:off x="5709276" y="3928685"/>
                <a:ext cx="455411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700" dirty="0" smtClean="0">
                    <a:solidFill>
                      <a:srgbClr val="000000"/>
                    </a:solidFill>
                  </a:rPr>
                  <a:t>P0</a:t>
                </a:r>
                <a:endParaRPr lang="en-US" sz="1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4542662" y="4543844"/>
                <a:ext cx="1263294" cy="303111"/>
              </a:xfrm>
              <a:prstGeom prst="rect">
                <a:avLst/>
              </a:prstGeom>
              <a:noFill/>
              <a:effectLst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r"/>
                <a:r>
                  <a:rPr kumimoji="1" lang="en-US" altLang="zh-CN" sz="1700" dirty="0" smtClean="0"/>
                  <a:t>Lock (P1,win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sp>
            <p:nvSpPr>
              <p:cNvPr id="211" name="文本框 210"/>
              <p:cNvSpPr txBox="1"/>
              <p:nvPr/>
            </p:nvSpPr>
            <p:spPr>
              <a:xfrm>
                <a:off x="4891382" y="5125713"/>
                <a:ext cx="885546" cy="595923"/>
              </a:xfrm>
              <a:prstGeom prst="rect">
                <a:avLst/>
              </a:prstGeom>
              <a:noFill/>
              <a:effectLst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r"/>
                <a:r>
                  <a:rPr kumimoji="1" lang="en-US" altLang="zh-CN" sz="1700" dirty="0" smtClean="0"/>
                  <a:t>Unlock </a:t>
                </a:r>
              </a:p>
              <a:p>
                <a:pPr algn="r"/>
                <a:r>
                  <a:rPr kumimoji="1" lang="en-US" altLang="zh-CN" sz="1700" dirty="0" smtClean="0"/>
                  <a:t>(P1,win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sp>
            <p:nvSpPr>
              <p:cNvPr id="212" name="Rectangle 4"/>
              <p:cNvSpPr/>
              <p:nvPr/>
            </p:nvSpPr>
            <p:spPr>
              <a:xfrm>
                <a:off x="7774630" y="3928685"/>
                <a:ext cx="455411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sz="1700" dirty="0" smtClean="0">
                    <a:solidFill>
                      <a:srgbClr val="000000"/>
                    </a:solidFill>
                  </a:rPr>
                  <a:t>P2</a:t>
                </a:r>
                <a:endParaRPr lang="en-US" sz="17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5335624" y="4837488"/>
                <a:ext cx="419073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kumimoji="1" lang="en-US" altLang="zh-CN" sz="1700" dirty="0" smtClean="0"/>
                  <a:t>PUT</a:t>
                </a:r>
                <a:endParaRPr kumimoji="1" lang="zh-CN" altLang="en-US" sz="1700" dirty="0"/>
              </a:p>
            </p:txBody>
          </p:sp>
          <p:grpSp>
            <p:nvGrpSpPr>
              <p:cNvPr id="225" name="组 224"/>
              <p:cNvGrpSpPr/>
              <p:nvPr/>
            </p:nvGrpSpPr>
            <p:grpSpPr>
              <a:xfrm>
                <a:off x="5839388" y="4634792"/>
                <a:ext cx="1086106" cy="835388"/>
                <a:chOff x="5839388" y="4634792"/>
                <a:chExt cx="1086106" cy="835388"/>
              </a:xfrm>
            </p:grpSpPr>
            <p:cxnSp>
              <p:nvCxnSpPr>
                <p:cNvPr id="209" name="直线连接符 208"/>
                <p:cNvCxnSpPr/>
                <p:nvPr/>
              </p:nvCxnSpPr>
              <p:spPr>
                <a:xfrm>
                  <a:off x="5894008" y="4738857"/>
                  <a:ext cx="1031486" cy="137639"/>
                </a:xfrm>
                <a:prstGeom prst="line">
                  <a:avLst/>
                </a:prstGeom>
                <a:ln w="28575" cmpd="sng"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221" idx="6"/>
                </p:cNvCxnSpPr>
                <p:nvPr/>
              </p:nvCxnSpPr>
              <p:spPr bwMode="auto">
                <a:xfrm>
                  <a:off x="5982705" y="5020955"/>
                  <a:ext cx="918007" cy="12807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BF5C28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17" name="椭圆 216"/>
                <p:cNvSpPr/>
                <p:nvPr/>
              </p:nvSpPr>
              <p:spPr bwMode="auto">
                <a:xfrm>
                  <a:off x="5839388" y="4634792"/>
                  <a:ext cx="174841" cy="163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7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  <p:cxnSp>
              <p:nvCxnSpPr>
                <p:cNvPr id="218" name="直线连接符 217"/>
                <p:cNvCxnSpPr/>
                <p:nvPr/>
              </p:nvCxnSpPr>
              <p:spPr>
                <a:xfrm>
                  <a:off x="5894008" y="5310497"/>
                  <a:ext cx="1031486" cy="159683"/>
                </a:xfrm>
                <a:prstGeom prst="line">
                  <a:avLst/>
                </a:prstGeom>
                <a:ln w="28575" cmpd="sng">
                  <a:solidFill>
                    <a:schemeClr val="tx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椭圆 218"/>
                <p:cNvSpPr/>
                <p:nvPr/>
              </p:nvSpPr>
              <p:spPr bwMode="auto">
                <a:xfrm>
                  <a:off x="5839388" y="5206432"/>
                  <a:ext cx="174841" cy="163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7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21" name="椭圆 220"/>
                <p:cNvSpPr/>
                <p:nvPr/>
              </p:nvSpPr>
              <p:spPr bwMode="auto">
                <a:xfrm>
                  <a:off x="5874705" y="4966955"/>
                  <a:ext cx="108000" cy="1080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7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227" name="直线连接符 226"/>
              <p:cNvCxnSpPr>
                <a:stCxn id="229" idx="1"/>
              </p:cNvCxnSpPr>
              <p:nvPr/>
            </p:nvCxnSpPr>
            <p:spPr>
              <a:xfrm flipH="1">
                <a:off x="6971534" y="4810396"/>
                <a:ext cx="1099713" cy="871805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线箭头连接符 227"/>
              <p:cNvCxnSpPr>
                <a:stCxn id="232" idx="6"/>
              </p:cNvCxnSpPr>
              <p:nvPr/>
            </p:nvCxnSpPr>
            <p:spPr bwMode="auto">
              <a:xfrm flipH="1">
                <a:off x="6965950" y="5332432"/>
                <a:ext cx="990825" cy="47146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BF5C28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9" name="椭圆 228"/>
              <p:cNvSpPr/>
              <p:nvPr/>
            </p:nvSpPr>
            <p:spPr bwMode="auto">
              <a:xfrm flipH="1">
                <a:off x="7922010" y="4786496"/>
                <a:ext cx="174841" cy="163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30" name="直线连接符 229"/>
              <p:cNvCxnSpPr/>
              <p:nvPr/>
            </p:nvCxnSpPr>
            <p:spPr>
              <a:xfrm flipH="1">
                <a:off x="7015402" y="5810676"/>
                <a:ext cx="1031486" cy="159683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椭圆 230"/>
              <p:cNvSpPr/>
              <p:nvPr/>
            </p:nvSpPr>
            <p:spPr bwMode="auto">
              <a:xfrm flipH="1">
                <a:off x="7927676" y="5706611"/>
                <a:ext cx="174841" cy="163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 bwMode="auto">
              <a:xfrm flipH="1">
                <a:off x="7956775" y="5278432"/>
                <a:ext cx="108000" cy="10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8134890" y="4703306"/>
                <a:ext cx="1228980" cy="334313"/>
              </a:xfrm>
              <a:prstGeom prst="rect">
                <a:avLst/>
              </a:prstGeom>
              <a:noFill/>
              <a:effectLst/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kumimoji="1" lang="en-US" altLang="zh-CN" sz="1700" dirty="0" smtClean="0"/>
                  <a:t>Lock (P1,win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sp>
            <p:nvSpPr>
              <p:cNvPr id="239" name="文本框 238"/>
              <p:cNvSpPr txBox="1"/>
              <p:nvPr/>
            </p:nvSpPr>
            <p:spPr>
              <a:xfrm>
                <a:off x="8114933" y="5529277"/>
                <a:ext cx="876356" cy="595923"/>
              </a:xfrm>
              <a:prstGeom prst="rect">
                <a:avLst/>
              </a:prstGeom>
              <a:noFill/>
              <a:effectLst/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kumimoji="1" lang="en-US" altLang="zh-CN" sz="1700" dirty="0" smtClean="0"/>
                  <a:t>Unlock (P1,win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8117431" y="5173333"/>
                <a:ext cx="419073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kumimoji="1" lang="en-US" altLang="zh-CN" sz="1700" dirty="0" smtClean="0"/>
                  <a:t>PUT</a:t>
                </a:r>
                <a:endParaRPr kumimoji="1" lang="zh-CN" altLang="en-US" sz="1700" dirty="0"/>
              </a:p>
            </p:txBody>
          </p:sp>
        </p:grpSp>
      </p:grpSp>
      <p:sp>
        <p:nvSpPr>
          <p:cNvPr id="248" name="矩形 247"/>
          <p:cNvSpPr/>
          <p:nvPr/>
        </p:nvSpPr>
        <p:spPr>
          <a:xfrm>
            <a:off x="4825139" y="1012412"/>
            <a:ext cx="5292000" cy="244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00" dirty="0"/>
          </a:p>
        </p:txBody>
      </p:sp>
      <p:grpSp>
        <p:nvGrpSpPr>
          <p:cNvPr id="256" name="组 255"/>
          <p:cNvGrpSpPr/>
          <p:nvPr/>
        </p:nvGrpSpPr>
        <p:grpSpPr>
          <a:xfrm>
            <a:off x="4927600" y="1111887"/>
            <a:ext cx="5124450" cy="2560785"/>
            <a:chOff x="4927600" y="1111887"/>
            <a:chExt cx="5124450" cy="2560785"/>
          </a:xfrm>
        </p:grpSpPr>
        <p:grpSp>
          <p:nvGrpSpPr>
            <p:cNvPr id="244" name="组 243"/>
            <p:cNvGrpSpPr/>
            <p:nvPr/>
          </p:nvGrpSpPr>
          <p:grpSpPr>
            <a:xfrm>
              <a:off x="4927600" y="1120794"/>
              <a:ext cx="5068050" cy="2551878"/>
              <a:chOff x="4492070" y="757775"/>
              <a:chExt cx="5068050" cy="2382824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5909387" y="1270063"/>
                <a:ext cx="36000" cy="18488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kumimoji="1" lang="zh-CN" altLang="en-US" sz="1700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6343973" y="1270063"/>
                <a:ext cx="36000" cy="18488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kumimoji="1" lang="zh-CN" altLang="en-US" sz="1700"/>
              </a:p>
            </p:txBody>
          </p:sp>
          <p:sp>
            <p:nvSpPr>
              <p:cNvPr id="143" name="Rectangle 4"/>
              <p:cNvSpPr/>
              <p:nvPr/>
            </p:nvSpPr>
            <p:spPr>
              <a:xfrm>
                <a:off x="6150436" y="757775"/>
                <a:ext cx="455411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Rectangle 3"/>
              <p:cNvSpPr/>
              <p:nvPr/>
            </p:nvSpPr>
            <p:spPr>
              <a:xfrm>
                <a:off x="5701916" y="757775"/>
                <a:ext cx="455411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5" name="直线连接符 144"/>
              <p:cNvCxnSpPr>
                <a:stCxn id="159" idx="2"/>
                <a:endCxn id="158" idx="6"/>
              </p:cNvCxnSpPr>
              <p:nvPr/>
            </p:nvCxnSpPr>
            <p:spPr>
              <a:xfrm flipV="1">
                <a:off x="5825860" y="1552542"/>
                <a:ext cx="621393" cy="274778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文本框 145"/>
              <p:cNvSpPr txBox="1"/>
              <p:nvPr/>
            </p:nvSpPr>
            <p:spPr>
              <a:xfrm>
                <a:off x="4492070" y="1636833"/>
                <a:ext cx="1308039" cy="312166"/>
              </a:xfrm>
              <a:prstGeom prst="rect">
                <a:avLst/>
              </a:prstGeom>
              <a:noFill/>
              <a:effectLst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r"/>
                <a:r>
                  <a:rPr kumimoji="1" lang="en-US" altLang="zh-CN" sz="1700" dirty="0" smtClean="0"/>
                  <a:t>Start (P1,win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851078" y="2422353"/>
                <a:ext cx="932601" cy="59592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r"/>
                <a:r>
                  <a:rPr kumimoji="1" lang="en-US" altLang="zh-CN" sz="1700" dirty="0" smtClean="0"/>
                  <a:t>Complete </a:t>
                </a:r>
              </a:p>
              <a:p>
                <a:pPr algn="r"/>
                <a:r>
                  <a:rPr kumimoji="1" lang="en-US" altLang="zh-CN" sz="1700" dirty="0" smtClean="0"/>
                  <a:t>(P1,win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8178586" y="1652181"/>
                <a:ext cx="1381534" cy="334313"/>
              </a:xfrm>
              <a:prstGeom prst="rect">
                <a:avLst/>
              </a:prstGeom>
              <a:noFill/>
              <a:effectLst/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kumimoji="1" lang="en-US" altLang="zh-CN" sz="1700" dirty="0" smtClean="0"/>
                  <a:t>Start (P1,win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8153187" y="2332990"/>
                <a:ext cx="1048344" cy="595923"/>
              </a:xfrm>
              <a:prstGeom prst="rect">
                <a:avLst/>
              </a:prstGeom>
              <a:noFill/>
              <a:effectLst/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kumimoji="1" lang="en-US" altLang="zh-CN" sz="1700" dirty="0" smtClean="0"/>
                  <a:t>Complete </a:t>
                </a:r>
              </a:p>
              <a:p>
                <a:r>
                  <a:rPr kumimoji="1" lang="en-US" altLang="zh-CN" sz="1700" dirty="0" smtClean="0"/>
                  <a:t>(P1, 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sp>
            <p:nvSpPr>
              <p:cNvPr id="150" name="Rectangle 4"/>
              <p:cNvSpPr/>
              <p:nvPr/>
            </p:nvSpPr>
            <p:spPr>
              <a:xfrm>
                <a:off x="7812096" y="757775"/>
                <a:ext cx="455411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5401691" y="1980289"/>
                <a:ext cx="431438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kumimoji="1" lang="en-US" altLang="zh-CN" sz="1700" dirty="0" smtClean="0"/>
                  <a:t>PUT</a:t>
                </a:r>
                <a:endParaRPr kumimoji="1" lang="zh-CN" altLang="en-US" sz="1700" dirty="0"/>
              </a:p>
            </p:txBody>
          </p:sp>
          <p:cxnSp>
            <p:nvCxnSpPr>
              <p:cNvPr id="152" name="直线箭头连接符 151"/>
              <p:cNvCxnSpPr/>
              <p:nvPr/>
            </p:nvCxnSpPr>
            <p:spPr bwMode="auto">
              <a:xfrm>
                <a:off x="5945102" y="2196340"/>
                <a:ext cx="341721" cy="43851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BF5C28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直线箭头连接符 154"/>
              <p:cNvCxnSpPr/>
              <p:nvPr/>
            </p:nvCxnSpPr>
            <p:spPr bwMode="auto">
              <a:xfrm flipH="1">
                <a:off x="6316473" y="2077189"/>
                <a:ext cx="1701140" cy="24165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BF5C28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6" name="文本框 155"/>
              <p:cNvSpPr txBox="1"/>
              <p:nvPr/>
            </p:nvSpPr>
            <p:spPr>
              <a:xfrm>
                <a:off x="8178586" y="1968487"/>
                <a:ext cx="431438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en-US" altLang="zh-CN" sz="1700" dirty="0" smtClean="0"/>
                  <a:t>PUT</a:t>
                </a:r>
                <a:endParaRPr kumimoji="1" lang="zh-CN" altLang="en-US" sz="1700" dirty="0"/>
              </a:p>
            </p:txBody>
          </p:sp>
          <p:sp>
            <p:nvSpPr>
              <p:cNvPr id="159" name="椭圆 158"/>
              <p:cNvSpPr/>
              <p:nvPr/>
            </p:nvSpPr>
            <p:spPr bwMode="auto">
              <a:xfrm>
                <a:off x="5825860" y="1743282"/>
                <a:ext cx="180000" cy="1680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60" name="直线连接符 159"/>
              <p:cNvCxnSpPr>
                <a:stCxn id="163" idx="2"/>
                <a:endCxn id="162" idx="6"/>
              </p:cNvCxnSpPr>
              <p:nvPr/>
            </p:nvCxnSpPr>
            <p:spPr>
              <a:xfrm>
                <a:off x="5827507" y="2580096"/>
                <a:ext cx="614795" cy="271463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椭圆 162"/>
              <p:cNvSpPr/>
              <p:nvPr/>
            </p:nvSpPr>
            <p:spPr bwMode="auto">
              <a:xfrm>
                <a:off x="5827507" y="2496058"/>
                <a:ext cx="180000" cy="1680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 bwMode="auto">
              <a:xfrm>
                <a:off x="5867060" y="2129105"/>
                <a:ext cx="108000" cy="10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6390857" y="1194576"/>
                <a:ext cx="1609833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kumimoji="1" lang="en-US" altLang="zh-CN" sz="1700" dirty="0" smtClean="0"/>
                  <a:t>Post (P0&amp;P2,win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6461687" y="2806286"/>
                <a:ext cx="996045" cy="334313"/>
              </a:xfrm>
              <a:prstGeom prst="rect">
                <a:avLst/>
              </a:prstGeom>
              <a:noFill/>
              <a:effectLst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kumimoji="1" lang="en-US" altLang="zh-CN" sz="1700" dirty="0" smtClean="0"/>
                  <a:t>Wait (win</a:t>
                </a:r>
                <a:r>
                  <a:rPr kumimoji="1" lang="en-US" altLang="zh-CN" sz="1700" dirty="0" smtClean="0"/>
                  <a:t>)</a:t>
                </a:r>
                <a:endParaRPr kumimoji="1" lang="zh-CN" altLang="en-US" sz="1700" dirty="0"/>
              </a:p>
            </p:txBody>
          </p:sp>
          <p:cxnSp>
            <p:nvCxnSpPr>
              <p:cNvPr id="172" name="直线连接符 171"/>
              <p:cNvCxnSpPr>
                <a:stCxn id="157" idx="6"/>
                <a:endCxn id="158" idx="2"/>
              </p:cNvCxnSpPr>
              <p:nvPr/>
            </p:nvCxnSpPr>
            <p:spPr>
              <a:xfrm flipH="1" flipV="1">
                <a:off x="6267253" y="1552542"/>
                <a:ext cx="1874269" cy="285766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椭圆 157"/>
              <p:cNvSpPr/>
              <p:nvPr/>
            </p:nvSpPr>
            <p:spPr bwMode="auto">
              <a:xfrm>
                <a:off x="6267253" y="1468504"/>
                <a:ext cx="180000" cy="1680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77" name="直线连接符 176"/>
              <p:cNvCxnSpPr>
                <a:stCxn id="161" idx="6"/>
                <a:endCxn id="162" idx="2"/>
              </p:cNvCxnSpPr>
              <p:nvPr/>
            </p:nvCxnSpPr>
            <p:spPr>
              <a:xfrm flipH="1">
                <a:off x="6262302" y="2591083"/>
                <a:ext cx="1875638" cy="260475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椭圆 161"/>
              <p:cNvSpPr/>
              <p:nvPr/>
            </p:nvSpPr>
            <p:spPr bwMode="auto">
              <a:xfrm>
                <a:off x="6262302" y="2767521"/>
                <a:ext cx="180000" cy="1680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8038087" y="1270063"/>
                <a:ext cx="36000" cy="18488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kumimoji="1" lang="zh-CN" altLang="en-US" sz="1700"/>
              </a:p>
            </p:txBody>
          </p:sp>
          <p:sp>
            <p:nvSpPr>
              <p:cNvPr id="165" name="椭圆 164"/>
              <p:cNvSpPr/>
              <p:nvPr/>
            </p:nvSpPr>
            <p:spPr bwMode="auto">
              <a:xfrm>
                <a:off x="7993272" y="2038827"/>
                <a:ext cx="108000" cy="1080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 bwMode="auto">
              <a:xfrm>
                <a:off x="7961522" y="1754270"/>
                <a:ext cx="180000" cy="1680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 bwMode="auto">
              <a:xfrm>
                <a:off x="7957940" y="2507046"/>
                <a:ext cx="180000" cy="16807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7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  <p:sp>
          <p:nvSpPr>
            <p:cNvPr id="255" name="矩形 254"/>
            <p:cNvSpPr/>
            <p:nvPr/>
          </p:nvSpPr>
          <p:spPr>
            <a:xfrm>
              <a:off x="4927600" y="1111887"/>
              <a:ext cx="5124450" cy="25375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00"/>
            </a:p>
          </p:txBody>
        </p:sp>
      </p:grpSp>
    </p:spTree>
    <p:extLst>
      <p:ext uri="{BB962C8B-B14F-4D97-AF65-F5344CB8AC3E}">
        <p14:creationId xmlns:p14="http://schemas.microsoft.com/office/powerpoint/2010/main" val="36675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105</Words>
  <Application>Microsoft Macintosh PowerPoint</Application>
  <PresentationFormat>全屏显示(4:3)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208</cp:revision>
  <dcterms:created xsi:type="dcterms:W3CDTF">2015-12-01T20:06:21Z</dcterms:created>
  <dcterms:modified xsi:type="dcterms:W3CDTF">2015-12-01T23:33:10Z</dcterms:modified>
</cp:coreProperties>
</file>