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95" d="100"/>
          <a:sy n="95" d="100"/>
        </p:scale>
        <p:origin x="-3368" y="-872"/>
      </p:cViewPr>
      <p:guideLst>
        <p:guide orient="horz" pos="279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1325-C2D2-114D-BEEE-08626051C9B0}" type="datetimeFigureOut">
              <a:rPr kumimoji="1" lang="zh-CN" altLang="en-US" smtClean="0"/>
              <a:t>12/1/15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5EC2-85D9-214A-AC44-BB121C0032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87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1325-C2D2-114D-BEEE-08626051C9B0}" type="datetimeFigureOut">
              <a:rPr kumimoji="1" lang="zh-CN" altLang="en-US" smtClean="0"/>
              <a:t>12/1/15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5EC2-85D9-214A-AC44-BB121C0032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1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1325-C2D2-114D-BEEE-08626051C9B0}" type="datetimeFigureOut">
              <a:rPr kumimoji="1" lang="zh-CN" altLang="en-US" smtClean="0"/>
              <a:t>12/1/15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5EC2-85D9-214A-AC44-BB121C0032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357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1325-C2D2-114D-BEEE-08626051C9B0}" type="datetimeFigureOut">
              <a:rPr kumimoji="1" lang="zh-CN" altLang="en-US" smtClean="0"/>
              <a:t>12/1/15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5EC2-85D9-214A-AC44-BB121C0032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793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1325-C2D2-114D-BEEE-08626051C9B0}" type="datetimeFigureOut">
              <a:rPr kumimoji="1" lang="zh-CN" altLang="en-US" smtClean="0"/>
              <a:t>12/1/15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5EC2-85D9-214A-AC44-BB121C0032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428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1325-C2D2-114D-BEEE-08626051C9B0}" type="datetimeFigureOut">
              <a:rPr kumimoji="1" lang="zh-CN" altLang="en-US" smtClean="0"/>
              <a:t>12/1/15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5EC2-85D9-214A-AC44-BB121C0032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0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1325-C2D2-114D-BEEE-08626051C9B0}" type="datetimeFigureOut">
              <a:rPr kumimoji="1" lang="zh-CN" altLang="en-US" smtClean="0"/>
              <a:t>12/1/15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5EC2-85D9-214A-AC44-BB121C0032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029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1325-C2D2-114D-BEEE-08626051C9B0}" type="datetimeFigureOut">
              <a:rPr kumimoji="1" lang="zh-CN" altLang="en-US" smtClean="0"/>
              <a:t>12/1/15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5EC2-85D9-214A-AC44-BB121C0032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533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1325-C2D2-114D-BEEE-08626051C9B0}" type="datetimeFigureOut">
              <a:rPr kumimoji="1" lang="zh-CN" altLang="en-US" smtClean="0"/>
              <a:t>12/1/15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5EC2-85D9-214A-AC44-BB121C0032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298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1325-C2D2-114D-BEEE-08626051C9B0}" type="datetimeFigureOut">
              <a:rPr kumimoji="1" lang="zh-CN" altLang="en-US" smtClean="0"/>
              <a:t>12/1/15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5EC2-85D9-214A-AC44-BB121C0032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874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1325-C2D2-114D-BEEE-08626051C9B0}" type="datetimeFigureOut">
              <a:rPr kumimoji="1" lang="zh-CN" altLang="en-US" smtClean="0"/>
              <a:t>12/1/15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5EC2-85D9-214A-AC44-BB121C0032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290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51325-C2D2-114D-BEEE-08626051C9B0}" type="datetimeFigureOut">
              <a:rPr kumimoji="1" lang="zh-CN" altLang="en-US" smtClean="0"/>
              <a:t>12/1/15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C5EC2-85D9-214A-AC44-BB121C0032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677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组 198"/>
          <p:cNvGrpSpPr/>
          <p:nvPr/>
        </p:nvGrpSpPr>
        <p:grpSpPr>
          <a:xfrm>
            <a:off x="65574" y="2103759"/>
            <a:ext cx="4133098" cy="2331372"/>
            <a:chOff x="241583" y="3230602"/>
            <a:chExt cx="4133098" cy="2629881"/>
          </a:xfrm>
        </p:grpSpPr>
        <p:sp>
          <p:nvSpPr>
            <p:cNvPr id="123" name="Rectangle 4"/>
            <p:cNvSpPr/>
            <p:nvPr/>
          </p:nvSpPr>
          <p:spPr>
            <a:xfrm>
              <a:off x="2596376" y="3230602"/>
              <a:ext cx="1503234" cy="38889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Process 1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(receiver)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5" name="Rectangle 3"/>
            <p:cNvSpPr/>
            <p:nvPr/>
          </p:nvSpPr>
          <p:spPr>
            <a:xfrm>
              <a:off x="997512" y="3230602"/>
              <a:ext cx="1107404" cy="38889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Process 0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(sender)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241583" y="4101971"/>
              <a:ext cx="703976" cy="4166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i="1" dirty="0" smtClean="0">
                  <a:solidFill>
                    <a:srgbClr val="000000"/>
                  </a:solidFill>
                </a:rPr>
                <a:t>Send</a:t>
              </a:r>
              <a:endParaRPr kumimoji="1" lang="zh-CN" altLang="en-US" i="1" dirty="0">
                <a:solidFill>
                  <a:srgbClr val="000000"/>
                </a:solidFill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3409525" y="4852553"/>
              <a:ext cx="959943" cy="4166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i="1" dirty="0" smtClean="0">
                  <a:solidFill>
                    <a:srgbClr val="000000"/>
                  </a:solidFill>
                </a:rPr>
                <a:t>Receive</a:t>
              </a:r>
              <a:endParaRPr kumimoji="1" lang="zh-CN" altLang="en-US" i="1" dirty="0">
                <a:solidFill>
                  <a:srgbClr val="000000"/>
                </a:solidFill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1533214" y="3830011"/>
              <a:ext cx="36000" cy="203047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3293993" y="3830011"/>
              <a:ext cx="36000" cy="203047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6" name="直线箭头连接符 145"/>
            <p:cNvCxnSpPr>
              <a:stCxn id="69" idx="6"/>
            </p:cNvCxnSpPr>
            <p:nvPr/>
          </p:nvCxnSpPr>
          <p:spPr>
            <a:xfrm>
              <a:off x="1636944" y="4443484"/>
              <a:ext cx="1601556" cy="545801"/>
            </a:xfrm>
            <a:prstGeom prst="straightConnector1">
              <a:avLst/>
            </a:prstGeom>
            <a:noFill/>
            <a:ln w="38100" cap="flat" cmpd="sng" algn="ctr">
              <a:solidFill>
                <a:srgbClr val="BF5C28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153" name="组 152"/>
            <p:cNvGrpSpPr/>
            <p:nvPr/>
          </p:nvGrpSpPr>
          <p:grpSpPr>
            <a:xfrm>
              <a:off x="349719" y="4471303"/>
              <a:ext cx="878991" cy="254911"/>
              <a:chOff x="353787" y="4471303"/>
              <a:chExt cx="878991" cy="254911"/>
            </a:xfrm>
          </p:grpSpPr>
          <p:sp>
            <p:nvSpPr>
              <p:cNvPr id="143" name="矩形 142"/>
              <p:cNvSpPr/>
              <p:nvPr/>
            </p:nvSpPr>
            <p:spPr>
              <a:xfrm>
                <a:off x="353787" y="4471303"/>
                <a:ext cx="217714" cy="25491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571501" y="4471303"/>
                <a:ext cx="217714" cy="25491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1" name="矩形 150"/>
              <p:cNvSpPr/>
              <p:nvPr/>
            </p:nvSpPr>
            <p:spPr>
              <a:xfrm>
                <a:off x="794749" y="4471303"/>
                <a:ext cx="217714" cy="25491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1015064" y="4471303"/>
                <a:ext cx="217714" cy="25491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54" name="组 153"/>
            <p:cNvGrpSpPr/>
            <p:nvPr/>
          </p:nvGrpSpPr>
          <p:grpSpPr>
            <a:xfrm>
              <a:off x="3495690" y="5221885"/>
              <a:ext cx="878991" cy="254911"/>
              <a:chOff x="353787" y="4471303"/>
              <a:chExt cx="878991" cy="254911"/>
            </a:xfrm>
          </p:grpSpPr>
          <p:sp>
            <p:nvSpPr>
              <p:cNvPr id="155" name="矩形 154"/>
              <p:cNvSpPr/>
              <p:nvPr/>
            </p:nvSpPr>
            <p:spPr>
              <a:xfrm>
                <a:off x="353787" y="4471303"/>
                <a:ext cx="217714" cy="25491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571501" y="4471303"/>
                <a:ext cx="217714" cy="25491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7" name="矩形 156"/>
              <p:cNvSpPr/>
              <p:nvPr/>
            </p:nvSpPr>
            <p:spPr>
              <a:xfrm>
                <a:off x="794749" y="4471303"/>
                <a:ext cx="217714" cy="25491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1015064" y="4471303"/>
                <a:ext cx="217714" cy="25491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218" name="组 217"/>
          <p:cNvGrpSpPr/>
          <p:nvPr/>
        </p:nvGrpSpPr>
        <p:grpSpPr>
          <a:xfrm>
            <a:off x="4771571" y="2093005"/>
            <a:ext cx="4552961" cy="2340168"/>
            <a:chOff x="4718201" y="327745"/>
            <a:chExt cx="4406760" cy="2340168"/>
          </a:xfrm>
        </p:grpSpPr>
        <p:sp>
          <p:nvSpPr>
            <p:cNvPr id="160" name="Rectangle 4"/>
            <p:cNvSpPr/>
            <p:nvPr/>
          </p:nvSpPr>
          <p:spPr>
            <a:xfrm>
              <a:off x="7492822" y="327745"/>
              <a:ext cx="1067026" cy="3433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Process 1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(target)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1" name="Rectangle 3"/>
            <p:cNvSpPr/>
            <p:nvPr/>
          </p:nvSpPr>
          <p:spPr>
            <a:xfrm>
              <a:off x="5722737" y="327745"/>
              <a:ext cx="1107404" cy="3433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Process 0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(origin)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5030029" y="610407"/>
              <a:ext cx="549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i="1" dirty="0" smtClean="0">
                  <a:solidFill>
                    <a:srgbClr val="000000"/>
                  </a:solidFill>
                </a:rPr>
                <a:t>Put</a:t>
              </a:r>
              <a:endParaRPr kumimoji="1" lang="zh-CN" altLang="en-US" i="1" dirty="0">
                <a:solidFill>
                  <a:srgbClr val="00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8130578" y="1323711"/>
              <a:ext cx="9943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W</a:t>
              </a:r>
              <a:r>
                <a:rPr kumimoji="1" lang="en-US" altLang="zh-CN" dirty="0" smtClean="0"/>
                <a:t>indow</a:t>
              </a:r>
              <a:endParaRPr kumimoji="1" lang="zh-CN" altLang="en-US" dirty="0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6208897" y="867913"/>
              <a:ext cx="36000" cy="180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5" name="矩形 164"/>
            <p:cNvSpPr/>
            <p:nvPr/>
          </p:nvSpPr>
          <p:spPr>
            <a:xfrm>
              <a:off x="8005676" y="867913"/>
              <a:ext cx="36000" cy="180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6" name="直线箭头连接符 165"/>
            <p:cNvCxnSpPr>
              <a:stCxn id="71" idx="6"/>
            </p:cNvCxnSpPr>
            <p:nvPr/>
          </p:nvCxnSpPr>
          <p:spPr>
            <a:xfrm>
              <a:off x="6305428" y="1017191"/>
              <a:ext cx="1647414" cy="466833"/>
            </a:xfrm>
            <a:prstGeom prst="straightConnector1">
              <a:avLst/>
            </a:prstGeom>
            <a:noFill/>
            <a:ln w="38100" cap="flat" cmpd="sng" algn="ctr">
              <a:solidFill>
                <a:srgbClr val="BF5C28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167" name="组 166"/>
            <p:cNvGrpSpPr/>
            <p:nvPr/>
          </p:nvGrpSpPr>
          <p:grpSpPr>
            <a:xfrm>
              <a:off x="5138165" y="936488"/>
              <a:ext cx="878991" cy="225060"/>
              <a:chOff x="353787" y="4471303"/>
              <a:chExt cx="878991" cy="254911"/>
            </a:xfrm>
          </p:grpSpPr>
          <p:sp>
            <p:nvSpPr>
              <p:cNvPr id="168" name="矩形 167"/>
              <p:cNvSpPr/>
              <p:nvPr/>
            </p:nvSpPr>
            <p:spPr>
              <a:xfrm>
                <a:off x="353787" y="4471303"/>
                <a:ext cx="217714" cy="25491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571501" y="4471303"/>
                <a:ext cx="217714" cy="25491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0" name="矩形 169"/>
              <p:cNvSpPr/>
              <p:nvPr/>
            </p:nvSpPr>
            <p:spPr>
              <a:xfrm>
                <a:off x="794749" y="4471303"/>
                <a:ext cx="217714" cy="25491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015064" y="4471303"/>
                <a:ext cx="217714" cy="25491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92" name="组 191"/>
            <p:cNvGrpSpPr/>
            <p:nvPr/>
          </p:nvGrpSpPr>
          <p:grpSpPr>
            <a:xfrm>
              <a:off x="8183876" y="1707672"/>
              <a:ext cx="881923" cy="900240"/>
              <a:chOff x="7957019" y="4457152"/>
              <a:chExt cx="881923" cy="1019644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72" name="组 171"/>
              <p:cNvGrpSpPr/>
              <p:nvPr/>
            </p:nvGrpSpPr>
            <p:grpSpPr>
              <a:xfrm>
                <a:off x="7957019" y="5221885"/>
                <a:ext cx="878991" cy="254911"/>
                <a:chOff x="353787" y="4471303"/>
                <a:chExt cx="878991" cy="254911"/>
              </a:xfrm>
              <a:grpFill/>
            </p:grpSpPr>
            <p:sp>
              <p:nvSpPr>
                <p:cNvPr id="173" name="矩形 172"/>
                <p:cNvSpPr/>
                <p:nvPr/>
              </p:nvSpPr>
              <p:spPr>
                <a:xfrm>
                  <a:off x="353787" y="4471303"/>
                  <a:ext cx="217714" cy="254911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>
                  <a:off x="571501" y="4471303"/>
                  <a:ext cx="217714" cy="254911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75" name="矩形 174"/>
                <p:cNvSpPr/>
                <p:nvPr/>
              </p:nvSpPr>
              <p:spPr>
                <a:xfrm>
                  <a:off x="794749" y="4471303"/>
                  <a:ext cx="217714" cy="254911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>
                  <a:off x="1015064" y="4471303"/>
                  <a:ext cx="217714" cy="254911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177" name="组 176"/>
              <p:cNvGrpSpPr/>
              <p:nvPr/>
            </p:nvGrpSpPr>
            <p:grpSpPr>
              <a:xfrm>
                <a:off x="7958485" y="4966974"/>
                <a:ext cx="878991" cy="254911"/>
                <a:chOff x="353787" y="4471303"/>
                <a:chExt cx="878991" cy="254911"/>
              </a:xfrm>
              <a:grpFill/>
            </p:grpSpPr>
            <p:sp>
              <p:nvSpPr>
                <p:cNvPr id="178" name="矩形 177"/>
                <p:cNvSpPr/>
                <p:nvPr/>
              </p:nvSpPr>
              <p:spPr>
                <a:xfrm>
                  <a:off x="353787" y="4471303"/>
                  <a:ext cx="217714" cy="254911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79" name="矩形 178"/>
                <p:cNvSpPr/>
                <p:nvPr/>
              </p:nvSpPr>
              <p:spPr>
                <a:xfrm>
                  <a:off x="571501" y="4471303"/>
                  <a:ext cx="217714" cy="254911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80" name="矩形 179"/>
                <p:cNvSpPr/>
                <p:nvPr/>
              </p:nvSpPr>
              <p:spPr>
                <a:xfrm>
                  <a:off x="794749" y="4471303"/>
                  <a:ext cx="217714" cy="254911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81" name="矩形 180"/>
                <p:cNvSpPr/>
                <p:nvPr/>
              </p:nvSpPr>
              <p:spPr>
                <a:xfrm>
                  <a:off x="1015064" y="4471303"/>
                  <a:ext cx="217714" cy="254911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182" name="组 181"/>
              <p:cNvGrpSpPr/>
              <p:nvPr/>
            </p:nvGrpSpPr>
            <p:grpSpPr>
              <a:xfrm>
                <a:off x="7959951" y="4712063"/>
                <a:ext cx="878991" cy="254911"/>
                <a:chOff x="353787" y="4471303"/>
                <a:chExt cx="878991" cy="254911"/>
              </a:xfrm>
              <a:grpFill/>
            </p:grpSpPr>
            <p:sp>
              <p:nvSpPr>
                <p:cNvPr id="183" name="矩形 182"/>
                <p:cNvSpPr/>
                <p:nvPr/>
              </p:nvSpPr>
              <p:spPr>
                <a:xfrm>
                  <a:off x="353787" y="4471303"/>
                  <a:ext cx="217714" cy="254911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84" name="矩形 183"/>
                <p:cNvSpPr/>
                <p:nvPr/>
              </p:nvSpPr>
              <p:spPr>
                <a:xfrm>
                  <a:off x="571501" y="4471303"/>
                  <a:ext cx="217714" cy="254911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85" name="矩形 184"/>
                <p:cNvSpPr/>
                <p:nvPr/>
              </p:nvSpPr>
              <p:spPr>
                <a:xfrm>
                  <a:off x="794749" y="4471303"/>
                  <a:ext cx="217714" cy="254911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86" name="矩形 185"/>
                <p:cNvSpPr/>
                <p:nvPr/>
              </p:nvSpPr>
              <p:spPr>
                <a:xfrm>
                  <a:off x="1015064" y="4471303"/>
                  <a:ext cx="217714" cy="254911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187" name="组 186"/>
              <p:cNvGrpSpPr/>
              <p:nvPr/>
            </p:nvGrpSpPr>
            <p:grpSpPr>
              <a:xfrm>
                <a:off x="7958485" y="4457152"/>
                <a:ext cx="878991" cy="254911"/>
                <a:chOff x="353787" y="4471303"/>
                <a:chExt cx="878991" cy="254911"/>
              </a:xfrm>
              <a:grpFill/>
            </p:grpSpPr>
            <p:sp>
              <p:nvSpPr>
                <p:cNvPr id="188" name="矩形 187"/>
                <p:cNvSpPr/>
                <p:nvPr/>
              </p:nvSpPr>
              <p:spPr>
                <a:xfrm>
                  <a:off x="353787" y="4471303"/>
                  <a:ext cx="217714" cy="254911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89" name="矩形 188"/>
                <p:cNvSpPr/>
                <p:nvPr/>
              </p:nvSpPr>
              <p:spPr>
                <a:xfrm>
                  <a:off x="571501" y="4471303"/>
                  <a:ext cx="217714" cy="254911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90" name="矩形 189"/>
                <p:cNvSpPr/>
                <p:nvPr/>
              </p:nvSpPr>
              <p:spPr>
                <a:xfrm>
                  <a:off x="794749" y="4471303"/>
                  <a:ext cx="217714" cy="254911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91" name="矩形 190"/>
                <p:cNvSpPr/>
                <p:nvPr/>
              </p:nvSpPr>
              <p:spPr>
                <a:xfrm>
                  <a:off x="1015064" y="4471303"/>
                  <a:ext cx="217714" cy="254911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p:sp>
          <p:nvSpPr>
            <p:cNvPr id="201" name="文本框 200"/>
            <p:cNvSpPr txBox="1"/>
            <p:nvPr/>
          </p:nvSpPr>
          <p:spPr>
            <a:xfrm>
              <a:off x="5021793" y="1166824"/>
              <a:ext cx="566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i="1" dirty="0" smtClean="0">
                  <a:solidFill>
                    <a:srgbClr val="000000"/>
                  </a:solidFill>
                </a:rPr>
                <a:t>Get</a:t>
              </a:r>
              <a:endParaRPr kumimoji="1" lang="zh-CN" altLang="en-US" i="1" dirty="0">
                <a:solidFill>
                  <a:srgbClr val="000000"/>
                </a:solidFill>
              </a:endParaRPr>
            </a:p>
          </p:txBody>
        </p:sp>
        <p:grpSp>
          <p:nvGrpSpPr>
            <p:cNvPr id="202" name="组 201"/>
            <p:cNvGrpSpPr/>
            <p:nvPr/>
          </p:nvGrpSpPr>
          <p:grpSpPr>
            <a:xfrm>
              <a:off x="5139631" y="1560428"/>
              <a:ext cx="878991" cy="225060"/>
              <a:chOff x="353787" y="4471303"/>
              <a:chExt cx="878991" cy="254911"/>
            </a:xfrm>
          </p:grpSpPr>
          <p:sp>
            <p:nvSpPr>
              <p:cNvPr id="203" name="矩形 202"/>
              <p:cNvSpPr/>
              <p:nvPr/>
            </p:nvSpPr>
            <p:spPr>
              <a:xfrm>
                <a:off x="353787" y="4471303"/>
                <a:ext cx="217714" cy="25491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571501" y="4471303"/>
                <a:ext cx="217714" cy="25491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5" name="矩形 204"/>
              <p:cNvSpPr/>
              <p:nvPr/>
            </p:nvSpPr>
            <p:spPr>
              <a:xfrm>
                <a:off x="794749" y="4471303"/>
                <a:ext cx="217714" cy="25491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6" name="矩形 205"/>
              <p:cNvSpPr/>
              <p:nvPr/>
            </p:nvSpPr>
            <p:spPr>
              <a:xfrm>
                <a:off x="1015064" y="4471303"/>
                <a:ext cx="217714" cy="25491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08" name="任意形状 207"/>
            <p:cNvSpPr/>
            <p:nvPr/>
          </p:nvSpPr>
          <p:spPr>
            <a:xfrm>
              <a:off x="6305428" y="1549838"/>
              <a:ext cx="1647414" cy="400456"/>
            </a:xfrm>
            <a:custGeom>
              <a:avLst/>
              <a:gdLst>
                <a:gd name="connsiteX0" fmla="*/ 0 w 1487714"/>
                <a:gd name="connsiteY0" fmla="*/ 0 h 453571"/>
                <a:gd name="connsiteX1" fmla="*/ 1487714 w 1487714"/>
                <a:gd name="connsiteY1" fmla="*/ 226786 h 453571"/>
                <a:gd name="connsiteX2" fmla="*/ 0 w 1487714"/>
                <a:gd name="connsiteY2" fmla="*/ 453571 h 453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7714" h="453571">
                  <a:moveTo>
                    <a:pt x="0" y="0"/>
                  </a:moveTo>
                  <a:cubicBezTo>
                    <a:pt x="743857" y="75595"/>
                    <a:pt x="1487714" y="151191"/>
                    <a:pt x="1487714" y="226786"/>
                  </a:cubicBezTo>
                  <a:cubicBezTo>
                    <a:pt x="1487714" y="302381"/>
                    <a:pt x="0" y="453571"/>
                    <a:pt x="0" y="453571"/>
                  </a:cubicBezTo>
                </a:path>
              </a:pathLst>
            </a:custGeom>
            <a:noFill/>
            <a:ln w="38100" cap="flat" cmpd="sng" algn="ctr">
              <a:solidFill>
                <a:srgbClr val="BF5C28"/>
              </a:solidFill>
              <a:prstDash val="solid"/>
              <a:round/>
              <a:headEnd type="none" w="med" len="med"/>
              <a:tailEnd type="triangle"/>
            </a:ln>
            <a:effectLst/>
          </p:spPr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9" name="文本框 208"/>
            <p:cNvSpPr txBox="1"/>
            <p:nvPr/>
          </p:nvSpPr>
          <p:spPr>
            <a:xfrm>
              <a:off x="4718201" y="1873229"/>
              <a:ext cx="1313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i="1" dirty="0" smtClean="0">
                  <a:solidFill>
                    <a:srgbClr val="000000"/>
                  </a:solidFill>
                </a:rPr>
                <a:t>Accumulate</a:t>
              </a:r>
              <a:endParaRPr kumimoji="1" lang="zh-CN" altLang="en-US" i="1" dirty="0">
                <a:solidFill>
                  <a:srgbClr val="000000"/>
                </a:solidFill>
              </a:endParaRPr>
            </a:p>
          </p:txBody>
        </p:sp>
        <p:grpSp>
          <p:nvGrpSpPr>
            <p:cNvPr id="210" name="组 209"/>
            <p:cNvGrpSpPr/>
            <p:nvPr/>
          </p:nvGrpSpPr>
          <p:grpSpPr>
            <a:xfrm>
              <a:off x="5141097" y="2199310"/>
              <a:ext cx="878991" cy="225060"/>
              <a:chOff x="353787" y="4471303"/>
              <a:chExt cx="878991" cy="254911"/>
            </a:xfrm>
          </p:grpSpPr>
          <p:sp>
            <p:nvSpPr>
              <p:cNvPr id="211" name="矩形 210"/>
              <p:cNvSpPr/>
              <p:nvPr/>
            </p:nvSpPr>
            <p:spPr>
              <a:xfrm>
                <a:off x="353787" y="4471303"/>
                <a:ext cx="217714" cy="25491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2" name="矩形 211"/>
              <p:cNvSpPr/>
              <p:nvPr/>
            </p:nvSpPr>
            <p:spPr>
              <a:xfrm>
                <a:off x="571501" y="4471303"/>
                <a:ext cx="217714" cy="25491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3" name="矩形 212"/>
              <p:cNvSpPr/>
              <p:nvPr/>
            </p:nvSpPr>
            <p:spPr>
              <a:xfrm>
                <a:off x="794749" y="4471303"/>
                <a:ext cx="217714" cy="25491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4" name="矩形 213"/>
              <p:cNvSpPr/>
              <p:nvPr/>
            </p:nvSpPr>
            <p:spPr>
              <a:xfrm>
                <a:off x="1015064" y="4471303"/>
                <a:ext cx="217714" cy="25491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15" name="直线箭头连接符 214"/>
            <p:cNvCxnSpPr>
              <a:stCxn id="73" idx="6"/>
            </p:cNvCxnSpPr>
            <p:nvPr/>
          </p:nvCxnSpPr>
          <p:spPr>
            <a:xfrm>
              <a:off x="6307517" y="2193758"/>
              <a:ext cx="1645325" cy="411068"/>
            </a:xfrm>
            <a:prstGeom prst="straightConnector1">
              <a:avLst/>
            </a:prstGeom>
            <a:noFill/>
            <a:ln w="38100" cap="flat" cmpd="sng" algn="ctr">
              <a:solidFill>
                <a:srgbClr val="BF5C28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6" name="文本框 215"/>
            <p:cNvSpPr txBox="1"/>
            <p:nvPr/>
          </p:nvSpPr>
          <p:spPr>
            <a:xfrm>
              <a:off x="7504213" y="2157792"/>
              <a:ext cx="414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solidFill>
                    <a:srgbClr val="984807"/>
                  </a:solidFill>
                </a:rPr>
                <a:t>+=</a:t>
              </a:r>
              <a:endParaRPr kumimoji="1" lang="zh-CN" altLang="en-US" dirty="0">
                <a:solidFill>
                  <a:srgbClr val="984807"/>
                </a:solidFill>
              </a:endParaRPr>
            </a:p>
          </p:txBody>
        </p:sp>
      </p:grpSp>
      <p:sp>
        <p:nvSpPr>
          <p:cNvPr id="69" name="椭圆 68"/>
          <p:cNvSpPr/>
          <p:nvPr/>
        </p:nvSpPr>
        <p:spPr bwMode="auto">
          <a:xfrm>
            <a:off x="1280935" y="3088971"/>
            <a:ext cx="180000" cy="18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0" name="椭圆 69"/>
          <p:cNvSpPr/>
          <p:nvPr/>
        </p:nvSpPr>
        <p:spPr bwMode="auto">
          <a:xfrm>
            <a:off x="3053516" y="3607992"/>
            <a:ext cx="180000" cy="18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6231457" y="2692451"/>
            <a:ext cx="180000" cy="18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6233755" y="3204419"/>
            <a:ext cx="180000" cy="18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3" name="椭圆 72"/>
          <p:cNvSpPr/>
          <p:nvPr/>
        </p:nvSpPr>
        <p:spPr bwMode="auto">
          <a:xfrm>
            <a:off x="6233615" y="3869018"/>
            <a:ext cx="180000" cy="180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483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28</Words>
  <Application>Microsoft Macintosh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敏 思</dc:creator>
  <cp:lastModifiedBy>敏 思</cp:lastModifiedBy>
  <cp:revision>58</cp:revision>
  <dcterms:created xsi:type="dcterms:W3CDTF">2015-12-01T16:50:15Z</dcterms:created>
  <dcterms:modified xsi:type="dcterms:W3CDTF">2015-12-01T20:16:00Z</dcterms:modified>
</cp:coreProperties>
</file>