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0" d="100"/>
          <a:sy n="110" d="100"/>
        </p:scale>
        <p:origin x="-2000" y="-24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9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83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8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59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20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96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50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5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92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00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9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9B33-BB68-0A41-AA6A-95675CD2C239}" type="datetimeFigureOut">
              <a:rPr kumimoji="1" lang="zh-CN" altLang="en-US" smtClean="0"/>
              <a:t>11/29/15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E37C-E152-DB48-AD7B-71DDCF10D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74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 96"/>
          <p:cNvGrpSpPr/>
          <p:nvPr/>
        </p:nvGrpSpPr>
        <p:grpSpPr>
          <a:xfrm>
            <a:off x="-1638627" y="483028"/>
            <a:ext cx="4695789" cy="2827082"/>
            <a:chOff x="1538756" y="1947416"/>
            <a:chExt cx="4695789" cy="2827082"/>
          </a:xfrm>
        </p:grpSpPr>
        <p:sp>
          <p:nvSpPr>
            <p:cNvPr id="5" name="矩形 4"/>
            <p:cNvSpPr/>
            <p:nvPr/>
          </p:nvSpPr>
          <p:spPr>
            <a:xfrm>
              <a:off x="1538756" y="2081735"/>
              <a:ext cx="4695789" cy="269276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同侧圆角矩形 8"/>
            <p:cNvSpPr/>
            <p:nvPr/>
          </p:nvSpPr>
          <p:spPr>
            <a:xfrm>
              <a:off x="1538756" y="1947416"/>
              <a:ext cx="4695789" cy="439595"/>
            </a:xfrm>
            <a:prstGeom prst="round2Same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MPI Process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647746" y="2484699"/>
              <a:ext cx="4458017" cy="421517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Replicated Ensemble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D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ata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组 68"/>
            <p:cNvGrpSpPr/>
            <p:nvPr/>
          </p:nvGrpSpPr>
          <p:grpSpPr>
            <a:xfrm>
              <a:off x="1684383" y="2967271"/>
              <a:ext cx="997318" cy="1611851"/>
              <a:chOff x="1672838" y="2967271"/>
              <a:chExt cx="997318" cy="1611851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51" name="直线连接符 50"/>
              <p:cNvCxnSpPr>
                <a:stCxn id="11" idx="0"/>
                <a:endCxn id="49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 69"/>
            <p:cNvGrpSpPr/>
            <p:nvPr/>
          </p:nvGrpSpPr>
          <p:grpSpPr>
            <a:xfrm>
              <a:off x="2809009" y="2967271"/>
              <a:ext cx="997318" cy="1611851"/>
              <a:chOff x="1672838" y="2967271"/>
              <a:chExt cx="997318" cy="1611851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78" name="直线连接符 77"/>
              <p:cNvCxnSpPr>
                <a:stCxn id="71" idx="0"/>
                <a:endCxn id="77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 78"/>
            <p:cNvGrpSpPr/>
            <p:nvPr/>
          </p:nvGrpSpPr>
          <p:grpSpPr>
            <a:xfrm>
              <a:off x="3958727" y="2967271"/>
              <a:ext cx="997318" cy="1611851"/>
              <a:chOff x="1672838" y="2967271"/>
              <a:chExt cx="997318" cy="1611851"/>
            </a:xfrm>
          </p:grpSpPr>
          <p:sp>
            <p:nvSpPr>
              <p:cNvPr id="80" name="圆角矩形 79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87" name="直线连接符 86"/>
              <p:cNvCxnSpPr>
                <a:stCxn id="80" idx="0"/>
                <a:endCxn id="86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 87"/>
            <p:cNvGrpSpPr/>
            <p:nvPr/>
          </p:nvGrpSpPr>
          <p:grpSpPr>
            <a:xfrm>
              <a:off x="5108445" y="2967271"/>
              <a:ext cx="997318" cy="1611851"/>
              <a:chOff x="1672838" y="2967271"/>
              <a:chExt cx="997318" cy="1611851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96" name="直线连接符 95"/>
              <p:cNvCxnSpPr>
                <a:stCxn id="89" idx="0"/>
                <a:endCxn id="95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组 97"/>
          <p:cNvGrpSpPr/>
          <p:nvPr/>
        </p:nvGrpSpPr>
        <p:grpSpPr>
          <a:xfrm>
            <a:off x="5362924" y="483028"/>
            <a:ext cx="4695789" cy="2827082"/>
            <a:chOff x="1538756" y="1947416"/>
            <a:chExt cx="4695789" cy="2827082"/>
          </a:xfrm>
        </p:grpSpPr>
        <p:sp>
          <p:nvSpPr>
            <p:cNvPr id="99" name="矩形 98"/>
            <p:cNvSpPr/>
            <p:nvPr/>
          </p:nvSpPr>
          <p:spPr>
            <a:xfrm>
              <a:off x="1538756" y="2081735"/>
              <a:ext cx="4695789" cy="269276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0" name="同侧圆角矩形 99"/>
            <p:cNvSpPr/>
            <p:nvPr/>
          </p:nvSpPr>
          <p:spPr>
            <a:xfrm>
              <a:off x="1538756" y="1947416"/>
              <a:ext cx="4695789" cy="439595"/>
            </a:xfrm>
            <a:prstGeom prst="round2Same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MPI Process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647746" y="2484699"/>
              <a:ext cx="4458017" cy="421517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Replicated Ensemble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D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ata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组 101"/>
            <p:cNvGrpSpPr/>
            <p:nvPr/>
          </p:nvGrpSpPr>
          <p:grpSpPr>
            <a:xfrm>
              <a:off x="1684383" y="2967271"/>
              <a:ext cx="997318" cy="1611851"/>
              <a:chOff x="1672838" y="2967271"/>
              <a:chExt cx="997318" cy="1611851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137" name="直线连接符 136"/>
              <p:cNvCxnSpPr>
                <a:stCxn id="130" idx="0"/>
                <a:endCxn id="136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 102"/>
            <p:cNvGrpSpPr/>
            <p:nvPr/>
          </p:nvGrpSpPr>
          <p:grpSpPr>
            <a:xfrm>
              <a:off x="2809009" y="2967271"/>
              <a:ext cx="997318" cy="1611851"/>
              <a:chOff x="1672838" y="2967271"/>
              <a:chExt cx="997318" cy="1611851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129" name="直线连接符 128"/>
              <p:cNvCxnSpPr>
                <a:stCxn id="122" idx="0"/>
                <a:endCxn id="128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 103"/>
            <p:cNvGrpSpPr/>
            <p:nvPr/>
          </p:nvGrpSpPr>
          <p:grpSpPr>
            <a:xfrm>
              <a:off x="3958727" y="2967271"/>
              <a:ext cx="997318" cy="1611851"/>
              <a:chOff x="1672838" y="2967271"/>
              <a:chExt cx="997318" cy="1611851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121" name="直线连接符 120"/>
              <p:cNvCxnSpPr>
                <a:stCxn id="114" idx="0"/>
                <a:endCxn id="120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 104"/>
            <p:cNvGrpSpPr/>
            <p:nvPr/>
          </p:nvGrpSpPr>
          <p:grpSpPr>
            <a:xfrm>
              <a:off x="5108445" y="2967271"/>
              <a:ext cx="997318" cy="1611851"/>
              <a:chOff x="1672838" y="2967271"/>
              <a:chExt cx="997318" cy="1611851"/>
            </a:xfrm>
          </p:grpSpPr>
          <p:sp>
            <p:nvSpPr>
              <p:cNvPr id="106" name="圆角矩形 105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圆角矩形 110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113" name="直线连接符 112"/>
              <p:cNvCxnSpPr>
                <a:stCxn id="106" idx="0"/>
                <a:endCxn id="112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左右箭头 137"/>
          <p:cNvSpPr/>
          <p:nvPr/>
        </p:nvSpPr>
        <p:spPr>
          <a:xfrm>
            <a:off x="3080252" y="1754642"/>
            <a:ext cx="2214575" cy="440447"/>
          </a:xfrm>
          <a:prstGeom prst="leftRightArrow">
            <a:avLst>
              <a:gd name="adj1" fmla="val 50000"/>
              <a:gd name="adj2" fmla="val 31898"/>
            </a:avLst>
          </a:prstGeom>
          <a:ln/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3278588" y="1421931"/>
            <a:ext cx="188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Exchange Walkers</a:t>
            </a:r>
            <a:endParaRPr kumimoji="1" lang="zh-CN" altLang="en-US" dirty="0"/>
          </a:p>
        </p:txBody>
      </p:sp>
      <p:grpSp>
        <p:nvGrpSpPr>
          <p:cNvPr id="140" name="组 139"/>
          <p:cNvGrpSpPr/>
          <p:nvPr/>
        </p:nvGrpSpPr>
        <p:grpSpPr>
          <a:xfrm>
            <a:off x="-1638627" y="3615052"/>
            <a:ext cx="4695789" cy="2827082"/>
            <a:chOff x="1538756" y="1947416"/>
            <a:chExt cx="4695789" cy="2827082"/>
          </a:xfrm>
        </p:grpSpPr>
        <p:sp>
          <p:nvSpPr>
            <p:cNvPr id="141" name="矩形 140"/>
            <p:cNvSpPr/>
            <p:nvPr/>
          </p:nvSpPr>
          <p:spPr>
            <a:xfrm>
              <a:off x="1538756" y="2081735"/>
              <a:ext cx="4695789" cy="269276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2" name="同侧圆角矩形 141"/>
            <p:cNvSpPr/>
            <p:nvPr/>
          </p:nvSpPr>
          <p:spPr>
            <a:xfrm>
              <a:off x="1538756" y="1947416"/>
              <a:ext cx="4695789" cy="439595"/>
            </a:xfrm>
            <a:prstGeom prst="round2Same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MPI Process 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647746" y="2484699"/>
              <a:ext cx="4458017" cy="421517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Replicated Ensemble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D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ata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组 143"/>
            <p:cNvGrpSpPr/>
            <p:nvPr/>
          </p:nvGrpSpPr>
          <p:grpSpPr>
            <a:xfrm>
              <a:off x="1684383" y="2967271"/>
              <a:ext cx="997318" cy="1611851"/>
              <a:chOff x="1672838" y="2967271"/>
              <a:chExt cx="997318" cy="1611851"/>
            </a:xfrm>
          </p:grpSpPr>
          <p:sp>
            <p:nvSpPr>
              <p:cNvPr id="172" name="圆角矩形 171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圆角矩形 176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179" name="直线连接符 178"/>
              <p:cNvCxnSpPr>
                <a:stCxn id="172" idx="0"/>
                <a:endCxn id="178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2809009" y="2967271"/>
              <a:ext cx="997318" cy="1611851"/>
              <a:chOff x="1672838" y="2967271"/>
              <a:chExt cx="997318" cy="1611851"/>
            </a:xfrm>
          </p:grpSpPr>
          <p:sp>
            <p:nvSpPr>
              <p:cNvPr id="164" name="圆角矩形 163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圆角矩形 168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171" name="直线连接符 170"/>
              <p:cNvCxnSpPr>
                <a:stCxn id="164" idx="0"/>
                <a:endCxn id="170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 145"/>
            <p:cNvGrpSpPr/>
            <p:nvPr/>
          </p:nvGrpSpPr>
          <p:grpSpPr>
            <a:xfrm>
              <a:off x="3958727" y="2967271"/>
              <a:ext cx="997318" cy="1611851"/>
              <a:chOff x="1672838" y="2967271"/>
              <a:chExt cx="997318" cy="1611851"/>
            </a:xfrm>
          </p:grpSpPr>
          <p:sp>
            <p:nvSpPr>
              <p:cNvPr id="156" name="圆角矩形 155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圆角矩形 160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163" name="直线连接符 162"/>
              <p:cNvCxnSpPr>
                <a:stCxn id="156" idx="0"/>
                <a:endCxn id="162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 146"/>
            <p:cNvGrpSpPr/>
            <p:nvPr/>
          </p:nvGrpSpPr>
          <p:grpSpPr>
            <a:xfrm>
              <a:off x="5108445" y="2967271"/>
              <a:ext cx="997318" cy="1611851"/>
              <a:chOff x="1672838" y="2967271"/>
              <a:chExt cx="997318" cy="1611851"/>
            </a:xfrm>
          </p:grpSpPr>
          <p:sp>
            <p:nvSpPr>
              <p:cNvPr id="148" name="圆角矩形 147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155" name="直线连接符 154"/>
              <p:cNvCxnSpPr>
                <a:stCxn id="148" idx="0"/>
                <a:endCxn id="154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组 179"/>
          <p:cNvGrpSpPr/>
          <p:nvPr/>
        </p:nvGrpSpPr>
        <p:grpSpPr>
          <a:xfrm>
            <a:off x="5362924" y="3615052"/>
            <a:ext cx="4695789" cy="2827082"/>
            <a:chOff x="1538756" y="1947416"/>
            <a:chExt cx="4695789" cy="2827082"/>
          </a:xfrm>
        </p:grpSpPr>
        <p:sp>
          <p:nvSpPr>
            <p:cNvPr id="181" name="矩形 180"/>
            <p:cNvSpPr/>
            <p:nvPr/>
          </p:nvSpPr>
          <p:spPr>
            <a:xfrm>
              <a:off x="1538756" y="2081735"/>
              <a:ext cx="4695789" cy="269276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2" name="同侧圆角矩形 181"/>
            <p:cNvSpPr/>
            <p:nvPr/>
          </p:nvSpPr>
          <p:spPr>
            <a:xfrm>
              <a:off x="1538756" y="1947416"/>
              <a:ext cx="4695789" cy="439595"/>
            </a:xfrm>
            <a:prstGeom prst="round2Same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MPI Process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1647746" y="2484699"/>
              <a:ext cx="4458017" cy="421517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Replicated Ensemble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D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ata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1684383" y="2967271"/>
              <a:ext cx="997318" cy="1611851"/>
              <a:chOff x="1672838" y="2967271"/>
              <a:chExt cx="997318" cy="1611851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圆角矩形 216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219" name="直线连接符 218"/>
              <p:cNvCxnSpPr>
                <a:stCxn id="212" idx="0"/>
                <a:endCxn id="218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组 184"/>
            <p:cNvGrpSpPr/>
            <p:nvPr/>
          </p:nvGrpSpPr>
          <p:grpSpPr>
            <a:xfrm>
              <a:off x="2809009" y="2967271"/>
              <a:ext cx="997318" cy="1611851"/>
              <a:chOff x="1672838" y="2967271"/>
              <a:chExt cx="997318" cy="1611851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圆角矩形 208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211" name="直线连接符 210"/>
              <p:cNvCxnSpPr>
                <a:stCxn id="204" idx="0"/>
                <a:endCxn id="210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组 185"/>
            <p:cNvGrpSpPr/>
            <p:nvPr/>
          </p:nvGrpSpPr>
          <p:grpSpPr>
            <a:xfrm>
              <a:off x="3958727" y="2967271"/>
              <a:ext cx="997318" cy="1611851"/>
              <a:chOff x="1672838" y="2967271"/>
              <a:chExt cx="997318" cy="1611851"/>
            </a:xfrm>
          </p:grpSpPr>
          <p:sp>
            <p:nvSpPr>
              <p:cNvPr id="196" name="圆角矩形 195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圆角矩形 200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2" name="文本框 201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203" name="直线连接符 202"/>
              <p:cNvCxnSpPr>
                <a:stCxn id="196" idx="0"/>
                <a:endCxn id="202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 186"/>
            <p:cNvGrpSpPr/>
            <p:nvPr/>
          </p:nvGrpSpPr>
          <p:grpSpPr>
            <a:xfrm>
              <a:off x="5108445" y="2967271"/>
              <a:ext cx="997318" cy="1611851"/>
              <a:chOff x="1672838" y="2967271"/>
              <a:chExt cx="997318" cy="1611851"/>
            </a:xfrm>
          </p:grpSpPr>
          <p:sp>
            <p:nvSpPr>
              <p:cNvPr id="188" name="圆角矩形 187"/>
              <p:cNvSpPr/>
              <p:nvPr/>
            </p:nvSpPr>
            <p:spPr>
              <a:xfrm>
                <a:off x="1938007" y="4115105"/>
                <a:ext cx="467999" cy="464017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1709093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2201519" y="3040538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1709093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2201519" y="3413540"/>
                <a:ext cx="432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圆角矩形 192"/>
              <p:cNvSpPr/>
              <p:nvPr/>
            </p:nvSpPr>
            <p:spPr>
              <a:xfrm>
                <a:off x="1672838" y="2967271"/>
                <a:ext cx="997318" cy="1074568"/>
              </a:xfrm>
              <a:prstGeom prst="roundRect">
                <a:avLst>
                  <a:gd name="adj" fmla="val 6871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文本框 193"/>
              <p:cNvSpPr txBox="1"/>
              <p:nvPr/>
            </p:nvSpPr>
            <p:spPr>
              <a:xfrm>
                <a:off x="1742715" y="3672507"/>
                <a:ext cx="845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Thread</a:t>
                </a:r>
                <a:endParaRPr kumimoji="1" lang="zh-CN" altLang="en-US" dirty="0"/>
              </a:p>
            </p:txBody>
          </p:sp>
          <p:cxnSp>
            <p:nvCxnSpPr>
              <p:cNvPr id="195" name="直线连接符 194"/>
              <p:cNvCxnSpPr>
                <a:stCxn id="188" idx="0"/>
                <a:endCxn id="194" idx="2"/>
              </p:cNvCxnSpPr>
              <p:nvPr/>
            </p:nvCxnSpPr>
            <p:spPr>
              <a:xfrm flipH="1" flipV="1">
                <a:off x="2165517" y="4041839"/>
                <a:ext cx="6490" cy="732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左右箭头 219"/>
          <p:cNvSpPr/>
          <p:nvPr/>
        </p:nvSpPr>
        <p:spPr>
          <a:xfrm>
            <a:off x="3080252" y="4886666"/>
            <a:ext cx="2214575" cy="440447"/>
          </a:xfrm>
          <a:prstGeom prst="leftRightArrow">
            <a:avLst>
              <a:gd name="adj1" fmla="val 50000"/>
              <a:gd name="adj2" fmla="val 31898"/>
            </a:avLst>
          </a:prstGeom>
          <a:ln/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文本框 220"/>
          <p:cNvSpPr txBox="1"/>
          <p:nvPr/>
        </p:nvSpPr>
        <p:spPr>
          <a:xfrm>
            <a:off x="3278588" y="4553955"/>
            <a:ext cx="188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Exchange Walkers</a:t>
            </a:r>
            <a:endParaRPr kumimoji="1" lang="zh-CN" altLang="en-US" dirty="0"/>
          </a:p>
        </p:txBody>
      </p:sp>
      <p:grpSp>
        <p:nvGrpSpPr>
          <p:cNvPr id="234" name="组 233"/>
          <p:cNvGrpSpPr/>
          <p:nvPr/>
        </p:nvGrpSpPr>
        <p:grpSpPr>
          <a:xfrm rot="2730940">
            <a:off x="2826362" y="2163396"/>
            <a:ext cx="2620730" cy="2584336"/>
            <a:chOff x="2846543" y="2110717"/>
            <a:chExt cx="2620730" cy="2584336"/>
          </a:xfrm>
          <a:effectLst/>
        </p:grpSpPr>
        <p:sp>
          <p:nvSpPr>
            <p:cNvPr id="228" name="椭圆 227"/>
            <p:cNvSpPr/>
            <p:nvPr/>
          </p:nvSpPr>
          <p:spPr>
            <a:xfrm>
              <a:off x="3960091" y="3198091"/>
              <a:ext cx="427182" cy="416961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左右箭头 229"/>
            <p:cNvSpPr/>
            <p:nvPr/>
          </p:nvSpPr>
          <p:spPr>
            <a:xfrm>
              <a:off x="2846543" y="3260493"/>
              <a:ext cx="1080000" cy="288636"/>
            </a:xfrm>
            <a:prstGeom prst="left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左右箭头 230"/>
            <p:cNvSpPr/>
            <p:nvPr/>
          </p:nvSpPr>
          <p:spPr>
            <a:xfrm>
              <a:off x="4387273" y="3260492"/>
              <a:ext cx="1080000" cy="288636"/>
            </a:xfrm>
            <a:prstGeom prst="left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左右箭头 231"/>
            <p:cNvSpPr/>
            <p:nvPr/>
          </p:nvSpPr>
          <p:spPr>
            <a:xfrm rot="5400000">
              <a:off x="3629144" y="4010735"/>
              <a:ext cx="1080000" cy="288636"/>
            </a:xfrm>
            <a:prstGeom prst="left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左右箭头 232"/>
            <p:cNvSpPr/>
            <p:nvPr/>
          </p:nvSpPr>
          <p:spPr>
            <a:xfrm rot="5400000">
              <a:off x="3637225" y="2506399"/>
              <a:ext cx="1080000" cy="288636"/>
            </a:xfrm>
            <a:prstGeom prst="left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5" name="文本框 234"/>
          <p:cNvSpPr txBox="1"/>
          <p:nvPr/>
        </p:nvSpPr>
        <p:spPr>
          <a:xfrm>
            <a:off x="3278588" y="3245720"/>
            <a:ext cx="179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Global Reduction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1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106</Words>
  <Application>Microsoft Macintosh PowerPoint</Application>
  <PresentationFormat>全屏显示(4:3)</PresentationFormat>
  <Paragraphs>91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61</cp:revision>
  <dcterms:created xsi:type="dcterms:W3CDTF">2015-11-29T19:36:17Z</dcterms:created>
  <dcterms:modified xsi:type="dcterms:W3CDTF">2015-11-29T20:24:50Z</dcterms:modified>
</cp:coreProperties>
</file>