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95" d="100"/>
          <a:sy n="195" d="100"/>
        </p:scale>
        <p:origin x="-1832" y="1048"/>
      </p:cViewPr>
      <p:guideLst>
        <p:guide orient="horz" pos="3360"/>
        <p:guide pos="2537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4CED3-3EBC-AF41-B495-2E9F2761E133}" type="datetimeFigureOut">
              <a:rPr kumimoji="1" lang="zh-CN" altLang="en-US" smtClean="0"/>
              <a:t>11/30/15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606E3-788D-A34B-9363-41C259C572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248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606E3-788D-A34B-9363-41C259C572F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62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F4E-E4CB-8B4A-A7A1-398D1EB09202}" type="datetimeFigureOut">
              <a:rPr kumimoji="1" lang="zh-CN" altLang="en-US" smtClean="0"/>
              <a:t>11/30/15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552D-753D-354F-96F3-2238061AE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633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F4E-E4CB-8B4A-A7A1-398D1EB09202}" type="datetimeFigureOut">
              <a:rPr kumimoji="1" lang="zh-CN" altLang="en-US" smtClean="0"/>
              <a:t>11/30/15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552D-753D-354F-96F3-2238061AE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468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F4E-E4CB-8B4A-A7A1-398D1EB09202}" type="datetimeFigureOut">
              <a:rPr kumimoji="1" lang="zh-CN" altLang="en-US" smtClean="0"/>
              <a:t>11/30/15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552D-753D-354F-96F3-2238061AE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213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F4E-E4CB-8B4A-A7A1-398D1EB09202}" type="datetimeFigureOut">
              <a:rPr kumimoji="1" lang="zh-CN" altLang="en-US" smtClean="0"/>
              <a:t>11/30/15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552D-753D-354F-96F3-2238061AE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213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F4E-E4CB-8B4A-A7A1-398D1EB09202}" type="datetimeFigureOut">
              <a:rPr kumimoji="1" lang="zh-CN" altLang="en-US" smtClean="0"/>
              <a:t>11/30/15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552D-753D-354F-96F3-2238061AE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162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F4E-E4CB-8B4A-A7A1-398D1EB09202}" type="datetimeFigureOut">
              <a:rPr kumimoji="1" lang="zh-CN" altLang="en-US" smtClean="0"/>
              <a:t>11/30/15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552D-753D-354F-96F3-2238061AE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400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F4E-E4CB-8B4A-A7A1-398D1EB09202}" type="datetimeFigureOut">
              <a:rPr kumimoji="1" lang="zh-CN" altLang="en-US" smtClean="0"/>
              <a:t>11/30/15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552D-753D-354F-96F3-2238061AE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58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F4E-E4CB-8B4A-A7A1-398D1EB09202}" type="datetimeFigureOut">
              <a:rPr kumimoji="1" lang="zh-CN" altLang="en-US" smtClean="0"/>
              <a:t>11/30/15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552D-753D-354F-96F3-2238061AE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678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F4E-E4CB-8B4A-A7A1-398D1EB09202}" type="datetimeFigureOut">
              <a:rPr kumimoji="1" lang="zh-CN" altLang="en-US" smtClean="0"/>
              <a:t>11/30/15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552D-753D-354F-96F3-2238061AE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403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F4E-E4CB-8B4A-A7A1-398D1EB09202}" type="datetimeFigureOut">
              <a:rPr kumimoji="1" lang="zh-CN" altLang="en-US" smtClean="0"/>
              <a:t>11/30/15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552D-753D-354F-96F3-2238061AE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04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4F4E-E4CB-8B4A-A7A1-398D1EB09202}" type="datetimeFigureOut">
              <a:rPr kumimoji="1" lang="zh-CN" altLang="en-US" smtClean="0"/>
              <a:t>11/30/15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552D-753D-354F-96F3-2238061AE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183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D4F4E-E4CB-8B4A-A7A1-398D1EB09202}" type="datetimeFigureOut">
              <a:rPr kumimoji="1" lang="zh-CN" altLang="en-US" smtClean="0"/>
              <a:t>11/30/15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A552D-753D-354F-96F3-2238061AE0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86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 66"/>
          <p:cNvGrpSpPr/>
          <p:nvPr/>
        </p:nvGrpSpPr>
        <p:grpSpPr>
          <a:xfrm>
            <a:off x="566209" y="1668775"/>
            <a:ext cx="7417592" cy="2716008"/>
            <a:chOff x="566209" y="1668775"/>
            <a:chExt cx="7417592" cy="2716008"/>
          </a:xfrm>
        </p:grpSpPr>
        <p:sp>
          <p:nvSpPr>
            <p:cNvPr id="4" name="剪去单角的矩形 3"/>
            <p:cNvSpPr/>
            <p:nvPr/>
          </p:nvSpPr>
          <p:spPr>
            <a:xfrm>
              <a:off x="5337898" y="1668775"/>
              <a:ext cx="2645903" cy="1261456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Xeon Phi </a:t>
              </a:r>
              <a:r>
                <a:rPr kumimoji="1" lang="en-US" altLang="zh-CN" dirty="0" smtClean="0">
                  <a:solidFill>
                    <a:srgbClr val="000000"/>
                  </a:solidFill>
                </a:rPr>
                <a:t>Chip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04215" y="2845912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2" name="矩形 1"/>
            <p:cNvSpPr/>
            <p:nvPr/>
          </p:nvSpPr>
          <p:spPr>
            <a:xfrm>
              <a:off x="1778424" y="2605134"/>
              <a:ext cx="973573" cy="933321"/>
            </a:xfrm>
            <a:prstGeom prst="rect">
              <a:avLst/>
            </a:prstGeom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/>
                <a:t>Host</a:t>
              </a:r>
            </a:p>
            <a:p>
              <a:pPr algn="ctr"/>
              <a:r>
                <a:rPr kumimoji="1" lang="en-US" altLang="zh-CN" dirty="0" smtClean="0"/>
                <a:t>CPU</a:t>
              </a:r>
              <a:endParaRPr kumimoji="1"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545438" y="2079990"/>
              <a:ext cx="1440000" cy="396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dirty="0">
                  <a:solidFill>
                    <a:srgbClr val="000000"/>
                  </a:solidFill>
                </a:rPr>
                <a:t>Memory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442814" y="2491451"/>
              <a:ext cx="2452914" cy="3672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dirty="0">
                  <a:solidFill>
                    <a:srgbClr val="000000"/>
                  </a:solidFill>
                </a:rPr>
                <a:t>Memory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6" name="组 25"/>
            <p:cNvGrpSpPr/>
            <p:nvPr/>
          </p:nvGrpSpPr>
          <p:grpSpPr>
            <a:xfrm>
              <a:off x="5442814" y="2129301"/>
              <a:ext cx="2498050" cy="311350"/>
              <a:chOff x="4499430" y="1999041"/>
              <a:chExt cx="2498050" cy="311350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4499430" y="2002971"/>
                <a:ext cx="312056" cy="307420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4807858" y="2001661"/>
                <a:ext cx="312056" cy="307420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5126158" y="2001661"/>
                <a:ext cx="312056" cy="307420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5434586" y="2000351"/>
                <a:ext cx="312056" cy="307420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圆角矩形 21"/>
              <p:cNvSpPr/>
              <p:nvPr/>
            </p:nvSpPr>
            <p:spPr>
              <a:xfrm>
                <a:off x="5750271" y="2000351"/>
                <a:ext cx="312056" cy="307420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圆角矩形 22"/>
              <p:cNvSpPr/>
              <p:nvPr/>
            </p:nvSpPr>
            <p:spPr>
              <a:xfrm>
                <a:off x="6058699" y="1999041"/>
                <a:ext cx="312056" cy="307420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6376996" y="2000351"/>
                <a:ext cx="312056" cy="307420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6685424" y="1999041"/>
                <a:ext cx="312056" cy="307420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7" name="剪去单角的矩形 26"/>
            <p:cNvSpPr/>
            <p:nvPr/>
          </p:nvSpPr>
          <p:spPr>
            <a:xfrm>
              <a:off x="5337898" y="3082631"/>
              <a:ext cx="2645903" cy="1261456"/>
            </a:xfrm>
            <a:prstGeom prst="snip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Xeon Phi </a:t>
              </a:r>
              <a:r>
                <a:rPr kumimoji="1" lang="en-US" altLang="zh-CN" dirty="0" smtClean="0">
                  <a:solidFill>
                    <a:srgbClr val="000000"/>
                  </a:solidFill>
                </a:rPr>
                <a:t>Chip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442814" y="3905307"/>
              <a:ext cx="2452914" cy="3672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dirty="0">
                  <a:solidFill>
                    <a:srgbClr val="000000"/>
                  </a:solidFill>
                </a:rPr>
                <a:t>Memory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29" name="组 28"/>
            <p:cNvGrpSpPr/>
            <p:nvPr/>
          </p:nvGrpSpPr>
          <p:grpSpPr>
            <a:xfrm>
              <a:off x="5442814" y="3543157"/>
              <a:ext cx="2498050" cy="311350"/>
              <a:chOff x="4499430" y="1999041"/>
              <a:chExt cx="2498050" cy="311350"/>
            </a:xfrm>
          </p:grpSpPr>
          <p:sp>
            <p:nvSpPr>
              <p:cNvPr id="30" name="圆角矩形 29"/>
              <p:cNvSpPr/>
              <p:nvPr/>
            </p:nvSpPr>
            <p:spPr>
              <a:xfrm>
                <a:off x="4499430" y="2002971"/>
                <a:ext cx="312056" cy="307420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4807858" y="2001661"/>
                <a:ext cx="312056" cy="307420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5126158" y="2001661"/>
                <a:ext cx="312056" cy="307420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5434586" y="2000351"/>
                <a:ext cx="312056" cy="307420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5750271" y="2000351"/>
                <a:ext cx="312056" cy="307420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058699" y="1999041"/>
                <a:ext cx="312056" cy="307420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6376996" y="2000351"/>
                <a:ext cx="312056" cy="307420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6685424" y="1999041"/>
                <a:ext cx="312056" cy="307420"/>
              </a:xfrm>
              <a:prstGeom prst="roundRect">
                <a:avLst/>
              </a:prstGeom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/>
            <p:cNvCxnSpPr>
              <a:stCxn id="2" idx="0"/>
              <a:endCxn id="16" idx="2"/>
            </p:cNvCxnSpPr>
            <p:nvPr/>
          </p:nvCxnSpPr>
          <p:spPr>
            <a:xfrm flipV="1">
              <a:off x="2265211" y="2475990"/>
              <a:ext cx="227" cy="12914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/>
            <p:cNvCxnSpPr/>
            <p:nvPr/>
          </p:nvCxnSpPr>
          <p:spPr>
            <a:xfrm flipV="1">
              <a:off x="3587032" y="3071796"/>
              <a:ext cx="0" cy="755999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连接符 44"/>
            <p:cNvCxnSpPr>
              <a:stCxn id="4" idx="2"/>
              <a:endCxn id="27" idx="2"/>
            </p:cNvCxnSpPr>
            <p:nvPr/>
          </p:nvCxnSpPr>
          <p:spPr>
            <a:xfrm rot="10800000" flipV="1">
              <a:off x="5337898" y="2299503"/>
              <a:ext cx="12700" cy="1413856"/>
            </a:xfrm>
            <a:prstGeom prst="bentConnector3">
              <a:avLst>
                <a:gd name="adj1" fmla="val 4657142"/>
              </a:avLst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/>
            <p:cNvCxnSpPr/>
            <p:nvPr/>
          </p:nvCxnSpPr>
          <p:spPr>
            <a:xfrm flipV="1">
              <a:off x="2751997" y="3068695"/>
              <a:ext cx="2016000" cy="31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2875643" y="2699363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PCI Express</a:t>
              </a:r>
              <a:endParaRPr kumimoji="1" lang="zh-CN" altLang="en-US" dirty="0"/>
            </a:p>
          </p:txBody>
        </p:sp>
        <p:sp>
          <p:nvSpPr>
            <p:cNvPr id="9" name="剪去单角的矩形 8"/>
            <p:cNvSpPr/>
            <p:nvPr/>
          </p:nvSpPr>
          <p:spPr>
            <a:xfrm>
              <a:off x="2450639" y="3730495"/>
              <a:ext cx="2290614" cy="654288"/>
            </a:xfrm>
            <a:prstGeom prst="snip1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 smtClean="0">
                  <a:solidFill>
                    <a:schemeClr val="bg1"/>
                  </a:solidFill>
                </a:rPr>
                <a:t>InfiniBand</a:t>
              </a:r>
              <a:endParaRPr kumimoji="1"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66209" y="3632566"/>
              <a:ext cx="1753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Inter-connection</a:t>
              </a:r>
              <a:endParaRPr kumimoji="1" lang="zh-CN" altLang="en-US" dirty="0"/>
            </a:p>
          </p:txBody>
        </p:sp>
        <p:cxnSp>
          <p:nvCxnSpPr>
            <p:cNvPr id="63" name="直线箭头连接符 62"/>
            <p:cNvCxnSpPr/>
            <p:nvPr/>
          </p:nvCxnSpPr>
          <p:spPr>
            <a:xfrm flipH="1">
              <a:off x="603230" y="4083040"/>
              <a:ext cx="1832756" cy="0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743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组 269"/>
          <p:cNvGrpSpPr/>
          <p:nvPr/>
        </p:nvGrpSpPr>
        <p:grpSpPr>
          <a:xfrm>
            <a:off x="1137554" y="1492056"/>
            <a:ext cx="6241147" cy="3903814"/>
            <a:chOff x="1137554" y="1492056"/>
            <a:chExt cx="6241147" cy="3903814"/>
          </a:xfrm>
        </p:grpSpPr>
        <p:sp>
          <p:nvSpPr>
            <p:cNvPr id="147" name="圆角矩形 146"/>
            <p:cNvSpPr/>
            <p:nvPr/>
          </p:nvSpPr>
          <p:spPr>
            <a:xfrm>
              <a:off x="2102224" y="3107765"/>
              <a:ext cx="4340412" cy="642470"/>
            </a:xfrm>
            <a:prstGeom prst="roundRect">
              <a:avLst>
                <a:gd name="adj" fmla="val 27132"/>
              </a:avLst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1137555" y="3327400"/>
              <a:ext cx="787400" cy="2032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zh-CN" sz="1400" dirty="0">
                  <a:solidFill>
                    <a:srgbClr val="000000"/>
                  </a:solidFill>
                </a:rPr>
                <a:t>GDDR MC</a:t>
              </a:r>
              <a:endParaRPr kumimoji="1" lang="zh-CN" alt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 rot="10800000" flipV="1">
              <a:off x="6591301" y="3325586"/>
              <a:ext cx="787400" cy="2032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zh-CN" sz="1400" dirty="0">
                  <a:solidFill>
                    <a:srgbClr val="000000"/>
                  </a:solidFill>
                </a:rPr>
                <a:t>GDDR MC</a:t>
              </a:r>
              <a:endParaRPr kumimoji="1" lang="zh-CN" alt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 rot="5400000">
              <a:off x="3879851" y="2444558"/>
              <a:ext cx="787400" cy="2032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zh-CN" sz="1400" dirty="0">
                  <a:solidFill>
                    <a:srgbClr val="000000"/>
                  </a:solidFill>
                </a:rPr>
                <a:t>GDDR MC</a:t>
              </a:r>
              <a:endParaRPr kumimoji="1" lang="zh-CN" alt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 rot="5400000" flipH="1">
              <a:off x="3879851" y="4191610"/>
              <a:ext cx="787400" cy="203200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zh-CN" sz="1400" dirty="0">
                  <a:solidFill>
                    <a:srgbClr val="000000"/>
                  </a:solidFill>
                </a:rPr>
                <a:t>GDDR MC</a:t>
              </a:r>
              <a:endParaRPr kumimoji="1" lang="zh-CN" alt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1137554" y="2512805"/>
              <a:ext cx="787400" cy="469309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zh-CN" sz="1200" dirty="0" err="1" smtClean="0">
                  <a:solidFill>
                    <a:srgbClr val="000000"/>
                  </a:solidFill>
                </a:rPr>
                <a:t>PCIe</a:t>
              </a:r>
              <a:r>
                <a:rPr kumimoji="1" lang="en-US" altLang="zh-CN" sz="1200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r>
                <a:rPr kumimoji="1" lang="en-US" altLang="zh-CN" sz="1200" dirty="0" smtClean="0">
                  <a:solidFill>
                    <a:srgbClr val="000000"/>
                  </a:solidFill>
                </a:rPr>
                <a:t>Client Logic</a:t>
              </a:r>
              <a:endParaRPr kumimoji="1" lang="zh-CN" altLang="en-US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154" name="直线连接符 153"/>
            <p:cNvCxnSpPr>
              <a:stCxn id="148" idx="3"/>
            </p:cNvCxnSpPr>
            <p:nvPr/>
          </p:nvCxnSpPr>
          <p:spPr>
            <a:xfrm>
              <a:off x="1924954" y="3429000"/>
              <a:ext cx="180000" cy="0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直线连接符 154"/>
            <p:cNvCxnSpPr>
              <a:stCxn id="147" idx="3"/>
              <a:endCxn id="149" idx="3"/>
            </p:cNvCxnSpPr>
            <p:nvPr/>
          </p:nvCxnSpPr>
          <p:spPr>
            <a:xfrm flipV="1">
              <a:off x="6442636" y="3427186"/>
              <a:ext cx="148665" cy="1814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8" name="直线连接符 157"/>
            <p:cNvCxnSpPr>
              <a:stCxn id="147" idx="2"/>
              <a:endCxn id="151" idx="3"/>
            </p:cNvCxnSpPr>
            <p:nvPr/>
          </p:nvCxnSpPr>
          <p:spPr>
            <a:xfrm>
              <a:off x="4272430" y="3750235"/>
              <a:ext cx="1121" cy="149275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1" name="直线连接符 160"/>
            <p:cNvCxnSpPr>
              <a:stCxn id="150" idx="3"/>
            </p:cNvCxnSpPr>
            <p:nvPr/>
          </p:nvCxnSpPr>
          <p:spPr>
            <a:xfrm flipH="1">
              <a:off x="4272430" y="2939857"/>
              <a:ext cx="1121" cy="180000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64" name="等腰三角形 163"/>
            <p:cNvSpPr/>
            <p:nvPr/>
          </p:nvSpPr>
          <p:spPr>
            <a:xfrm rot="5400000">
              <a:off x="4875383" y="2968413"/>
              <a:ext cx="72000" cy="278704"/>
            </a:xfrm>
            <a:prstGeom prst="triangle">
              <a:avLst/>
            </a:prstGeom>
            <a:ln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6" name="等腰三角形 165"/>
            <p:cNvSpPr/>
            <p:nvPr/>
          </p:nvSpPr>
          <p:spPr>
            <a:xfrm rot="16200000" flipV="1">
              <a:off x="3824212" y="3610883"/>
              <a:ext cx="72000" cy="278704"/>
            </a:xfrm>
            <a:prstGeom prst="triangle">
              <a:avLst/>
            </a:prstGeom>
            <a:ln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74" name="直线连接符 173"/>
            <p:cNvCxnSpPr/>
            <p:nvPr/>
          </p:nvCxnSpPr>
          <p:spPr>
            <a:xfrm flipH="1">
              <a:off x="3523097" y="2936040"/>
              <a:ext cx="1121" cy="180000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5" name="直线连接符 174"/>
            <p:cNvCxnSpPr/>
            <p:nvPr/>
          </p:nvCxnSpPr>
          <p:spPr>
            <a:xfrm flipH="1">
              <a:off x="2573857" y="2939858"/>
              <a:ext cx="1121" cy="180000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6" name="直线连接符 175"/>
            <p:cNvCxnSpPr/>
            <p:nvPr/>
          </p:nvCxnSpPr>
          <p:spPr>
            <a:xfrm flipH="1">
              <a:off x="5003299" y="2939857"/>
              <a:ext cx="1121" cy="180000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7" name="直线连接符 176"/>
            <p:cNvCxnSpPr/>
            <p:nvPr/>
          </p:nvCxnSpPr>
          <p:spPr>
            <a:xfrm flipH="1">
              <a:off x="5939441" y="2939857"/>
              <a:ext cx="1121" cy="180000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8" name="直线连接符 177"/>
            <p:cNvCxnSpPr/>
            <p:nvPr/>
          </p:nvCxnSpPr>
          <p:spPr>
            <a:xfrm flipH="1">
              <a:off x="5940562" y="3750235"/>
              <a:ext cx="1121" cy="180000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9" name="直线连接符 178"/>
            <p:cNvCxnSpPr/>
            <p:nvPr/>
          </p:nvCxnSpPr>
          <p:spPr>
            <a:xfrm flipH="1">
              <a:off x="5004420" y="3750235"/>
              <a:ext cx="1121" cy="180000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0" name="直线连接符 179"/>
            <p:cNvCxnSpPr/>
            <p:nvPr/>
          </p:nvCxnSpPr>
          <p:spPr>
            <a:xfrm flipH="1">
              <a:off x="3519570" y="3750235"/>
              <a:ext cx="1121" cy="180000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1" name="直线连接符 180"/>
            <p:cNvCxnSpPr/>
            <p:nvPr/>
          </p:nvCxnSpPr>
          <p:spPr>
            <a:xfrm flipH="1">
              <a:off x="2574417" y="3750235"/>
              <a:ext cx="1121" cy="180000"/>
            </a:xfrm>
            <a:prstGeom prst="line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sp>
          <p:nvSpPr>
            <p:cNvPr id="182" name="等腰三角形 181"/>
            <p:cNvSpPr/>
            <p:nvPr/>
          </p:nvSpPr>
          <p:spPr>
            <a:xfrm rot="5400000" flipH="1" flipV="1">
              <a:off x="4511149" y="2968413"/>
              <a:ext cx="72000" cy="278704"/>
            </a:xfrm>
            <a:prstGeom prst="triangle">
              <a:avLst/>
            </a:prstGeom>
            <a:ln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3" name="等腰三角形 182"/>
            <p:cNvSpPr/>
            <p:nvPr/>
          </p:nvSpPr>
          <p:spPr>
            <a:xfrm rot="5400000" flipH="1" flipV="1">
              <a:off x="3445027" y="3610883"/>
              <a:ext cx="72000" cy="278704"/>
            </a:xfrm>
            <a:prstGeom prst="triangle">
              <a:avLst/>
            </a:prstGeom>
            <a:ln/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5" name="肘形连接符 184"/>
            <p:cNvCxnSpPr>
              <a:stCxn id="152" idx="2"/>
            </p:cNvCxnSpPr>
            <p:nvPr/>
          </p:nvCxnSpPr>
          <p:spPr>
            <a:xfrm rot="16200000" flipH="1">
              <a:off x="1692798" y="2820570"/>
              <a:ext cx="250613" cy="573700"/>
            </a:xfrm>
            <a:prstGeom prst="bentConnector2">
              <a:avLst/>
            </a:prstGeom>
            <a:noFill/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00" name="组 199"/>
            <p:cNvGrpSpPr/>
            <p:nvPr/>
          </p:nvGrpSpPr>
          <p:grpSpPr>
            <a:xfrm>
              <a:off x="2243044" y="1492056"/>
              <a:ext cx="1616704" cy="1454694"/>
              <a:chOff x="2243044" y="1492056"/>
              <a:chExt cx="1616704" cy="1454694"/>
            </a:xfrm>
          </p:grpSpPr>
          <p:grpSp>
            <p:nvGrpSpPr>
              <p:cNvPr id="188" name="组 187"/>
              <p:cNvGrpSpPr/>
              <p:nvPr/>
            </p:nvGrpSpPr>
            <p:grpSpPr>
              <a:xfrm>
                <a:off x="2243044" y="1492056"/>
                <a:ext cx="680357" cy="1454694"/>
                <a:chOff x="2243044" y="1492056"/>
                <a:chExt cx="680357" cy="1454694"/>
              </a:xfrm>
            </p:grpSpPr>
            <p:grpSp>
              <p:nvGrpSpPr>
                <p:cNvPr id="138" name="组 137"/>
                <p:cNvGrpSpPr/>
                <p:nvPr/>
              </p:nvGrpSpPr>
              <p:grpSpPr>
                <a:xfrm>
                  <a:off x="2243044" y="1492056"/>
                  <a:ext cx="680357" cy="660402"/>
                  <a:chOff x="1732642" y="1779812"/>
                  <a:chExt cx="680357" cy="660402"/>
                </a:xfrm>
              </p:grpSpPr>
              <p:sp>
                <p:nvSpPr>
                  <p:cNvPr id="142" name="圆角矩形 141"/>
                  <p:cNvSpPr/>
                  <p:nvPr/>
                </p:nvSpPr>
                <p:spPr>
                  <a:xfrm>
                    <a:off x="1732642" y="1779812"/>
                    <a:ext cx="680357" cy="660402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600" dirty="0" smtClean="0"/>
                      <a:t>Core</a:t>
                    </a:r>
                    <a:endParaRPr kumimoji="1" lang="zh-CN" altLang="en-US" sz="1600" dirty="0"/>
                  </a:p>
                </p:txBody>
              </p:sp>
              <p:sp>
                <p:nvSpPr>
                  <p:cNvPr id="143" name="任意形状 142"/>
                  <p:cNvSpPr/>
                  <p:nvPr/>
                </p:nvSpPr>
                <p:spPr>
                  <a:xfrm>
                    <a:off x="17957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4" name="任意形状 143"/>
                  <p:cNvSpPr/>
                  <p:nvPr/>
                </p:nvSpPr>
                <p:spPr>
                  <a:xfrm>
                    <a:off x="19481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5" name="任意形状 144"/>
                  <p:cNvSpPr/>
                  <p:nvPr/>
                </p:nvSpPr>
                <p:spPr>
                  <a:xfrm>
                    <a:off x="21005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46" name="任意形状 145"/>
                  <p:cNvSpPr/>
                  <p:nvPr/>
                </p:nvSpPr>
                <p:spPr>
                  <a:xfrm>
                    <a:off x="22529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139" name="矩形 138"/>
                <p:cNvSpPr/>
                <p:nvPr/>
              </p:nvSpPr>
              <p:spPr>
                <a:xfrm>
                  <a:off x="2243044" y="2405190"/>
                  <a:ext cx="332549" cy="18311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rIns="36000" rtlCol="0" anchor="ctr"/>
                <a:lstStyle/>
                <a:p>
                  <a:pPr algn="ctr"/>
                  <a:r>
                    <a:rPr kumimoji="1" lang="en-US" altLang="zh-CN" sz="1200" dirty="0" smtClean="0">
                      <a:solidFill>
                        <a:srgbClr val="000000"/>
                      </a:solidFill>
                    </a:rPr>
                    <a:t>L1 I</a:t>
                  </a:r>
                  <a:endParaRPr kumimoji="1" lang="zh-CN" alt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>
                  <a:off x="2243044" y="2629545"/>
                  <a:ext cx="680357" cy="31720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rgbClr val="000000"/>
                      </a:solidFill>
                    </a:rPr>
                    <a:t>L2</a:t>
                  </a:r>
                  <a:endParaRPr kumimoji="1" lang="zh-CN" alt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1" name="矩形 140"/>
                <p:cNvSpPr/>
                <p:nvPr/>
              </p:nvSpPr>
              <p:spPr>
                <a:xfrm>
                  <a:off x="2587407" y="2405190"/>
                  <a:ext cx="332549" cy="18311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L1 </a:t>
                  </a:r>
                  <a:r>
                    <a:rPr kumimoji="1" lang="en-US" altLang="zh-CN" sz="1200" dirty="0" smtClean="0">
                      <a:solidFill>
                        <a:srgbClr val="000000"/>
                      </a:solidFill>
                    </a:rPr>
                    <a:t>D</a:t>
                  </a:r>
                  <a:endParaRPr kumimoji="1" lang="zh-CN" alt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7" name="矩形 186"/>
                <p:cNvSpPr/>
                <p:nvPr/>
              </p:nvSpPr>
              <p:spPr>
                <a:xfrm>
                  <a:off x="2243044" y="2196414"/>
                  <a:ext cx="665050" cy="17318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rgbClr val="000000"/>
                      </a:solidFill>
                    </a:rPr>
                    <a:t>VPU</a:t>
                  </a:r>
                  <a:endParaRPr kumimoji="1" lang="zh-CN" alt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89" name="组 188"/>
              <p:cNvGrpSpPr/>
              <p:nvPr/>
            </p:nvGrpSpPr>
            <p:grpSpPr>
              <a:xfrm>
                <a:off x="3179391" y="1492056"/>
                <a:ext cx="680357" cy="1454694"/>
                <a:chOff x="2243044" y="1492056"/>
                <a:chExt cx="680357" cy="1454694"/>
              </a:xfrm>
            </p:grpSpPr>
            <p:grpSp>
              <p:nvGrpSpPr>
                <p:cNvPr id="190" name="组 189"/>
                <p:cNvGrpSpPr/>
                <p:nvPr/>
              </p:nvGrpSpPr>
              <p:grpSpPr>
                <a:xfrm>
                  <a:off x="2243044" y="1492056"/>
                  <a:ext cx="680357" cy="660402"/>
                  <a:chOff x="1732642" y="1779812"/>
                  <a:chExt cx="680357" cy="660402"/>
                </a:xfrm>
              </p:grpSpPr>
              <p:sp>
                <p:nvSpPr>
                  <p:cNvPr id="195" name="圆角矩形 194"/>
                  <p:cNvSpPr/>
                  <p:nvPr/>
                </p:nvSpPr>
                <p:spPr>
                  <a:xfrm>
                    <a:off x="1732642" y="1779812"/>
                    <a:ext cx="680357" cy="660402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600" dirty="0" smtClean="0"/>
                      <a:t>Core</a:t>
                    </a:r>
                    <a:endParaRPr kumimoji="1" lang="zh-CN" altLang="en-US" sz="1600" dirty="0"/>
                  </a:p>
                </p:txBody>
              </p:sp>
              <p:sp>
                <p:nvSpPr>
                  <p:cNvPr id="196" name="任意形状 195"/>
                  <p:cNvSpPr/>
                  <p:nvPr/>
                </p:nvSpPr>
                <p:spPr>
                  <a:xfrm>
                    <a:off x="17957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97" name="任意形状 196"/>
                  <p:cNvSpPr/>
                  <p:nvPr/>
                </p:nvSpPr>
                <p:spPr>
                  <a:xfrm>
                    <a:off x="19481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98" name="任意形状 197"/>
                  <p:cNvSpPr/>
                  <p:nvPr/>
                </p:nvSpPr>
                <p:spPr>
                  <a:xfrm>
                    <a:off x="21005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199" name="任意形状 198"/>
                  <p:cNvSpPr/>
                  <p:nvPr/>
                </p:nvSpPr>
                <p:spPr>
                  <a:xfrm>
                    <a:off x="22529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191" name="矩形 190"/>
                <p:cNvSpPr/>
                <p:nvPr/>
              </p:nvSpPr>
              <p:spPr>
                <a:xfrm>
                  <a:off x="2243044" y="2405190"/>
                  <a:ext cx="332549" cy="18311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rIns="36000" rtlCol="0" anchor="ctr"/>
                <a:lstStyle/>
                <a:p>
                  <a:pPr algn="ctr"/>
                  <a:r>
                    <a:rPr kumimoji="1" lang="en-US" altLang="zh-CN" sz="1200" dirty="0" smtClean="0">
                      <a:solidFill>
                        <a:srgbClr val="000000"/>
                      </a:solidFill>
                    </a:rPr>
                    <a:t>L1 I</a:t>
                  </a:r>
                  <a:endParaRPr kumimoji="1" lang="zh-CN" alt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2" name="矩形 191"/>
                <p:cNvSpPr/>
                <p:nvPr/>
              </p:nvSpPr>
              <p:spPr>
                <a:xfrm>
                  <a:off x="2243044" y="2629545"/>
                  <a:ext cx="680357" cy="31720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rgbClr val="000000"/>
                      </a:solidFill>
                    </a:rPr>
                    <a:t>L2</a:t>
                  </a:r>
                  <a:endParaRPr kumimoji="1" lang="zh-CN" alt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3" name="矩形 192"/>
                <p:cNvSpPr/>
                <p:nvPr/>
              </p:nvSpPr>
              <p:spPr>
                <a:xfrm>
                  <a:off x="2587407" y="2405190"/>
                  <a:ext cx="332549" cy="18311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L1 </a:t>
                  </a:r>
                  <a:r>
                    <a:rPr kumimoji="1" lang="en-US" altLang="zh-CN" sz="1200" dirty="0" smtClean="0">
                      <a:solidFill>
                        <a:srgbClr val="000000"/>
                      </a:solidFill>
                    </a:rPr>
                    <a:t>D</a:t>
                  </a:r>
                  <a:endParaRPr kumimoji="1" lang="zh-CN" alt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4" name="矩形 193"/>
                <p:cNvSpPr/>
                <p:nvPr/>
              </p:nvSpPr>
              <p:spPr>
                <a:xfrm>
                  <a:off x="2243044" y="2196414"/>
                  <a:ext cx="665050" cy="17318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rgbClr val="000000"/>
                      </a:solidFill>
                    </a:rPr>
                    <a:t>VPU</a:t>
                  </a:r>
                  <a:endParaRPr kumimoji="1" lang="zh-CN" alt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01" name="组 200"/>
            <p:cNvGrpSpPr/>
            <p:nvPr/>
          </p:nvGrpSpPr>
          <p:grpSpPr>
            <a:xfrm>
              <a:off x="4674579" y="1492056"/>
              <a:ext cx="1616704" cy="1454694"/>
              <a:chOff x="2243044" y="1492056"/>
              <a:chExt cx="1616704" cy="1454694"/>
            </a:xfrm>
          </p:grpSpPr>
          <p:grpSp>
            <p:nvGrpSpPr>
              <p:cNvPr id="202" name="组 201"/>
              <p:cNvGrpSpPr/>
              <p:nvPr/>
            </p:nvGrpSpPr>
            <p:grpSpPr>
              <a:xfrm>
                <a:off x="2243044" y="1492056"/>
                <a:ext cx="680357" cy="1454694"/>
                <a:chOff x="2243044" y="1492056"/>
                <a:chExt cx="680357" cy="1454694"/>
              </a:xfrm>
            </p:grpSpPr>
            <p:grpSp>
              <p:nvGrpSpPr>
                <p:cNvPr id="214" name="组 213"/>
                <p:cNvGrpSpPr/>
                <p:nvPr/>
              </p:nvGrpSpPr>
              <p:grpSpPr>
                <a:xfrm>
                  <a:off x="2243044" y="1492056"/>
                  <a:ext cx="680357" cy="660402"/>
                  <a:chOff x="1732642" y="1779812"/>
                  <a:chExt cx="680357" cy="660402"/>
                </a:xfrm>
              </p:grpSpPr>
              <p:sp>
                <p:nvSpPr>
                  <p:cNvPr id="219" name="圆角矩形 218"/>
                  <p:cNvSpPr/>
                  <p:nvPr/>
                </p:nvSpPr>
                <p:spPr>
                  <a:xfrm>
                    <a:off x="1732642" y="1779812"/>
                    <a:ext cx="680357" cy="660402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600" dirty="0" smtClean="0"/>
                      <a:t>Core</a:t>
                    </a:r>
                    <a:endParaRPr kumimoji="1" lang="zh-CN" altLang="en-US" sz="1600" dirty="0"/>
                  </a:p>
                </p:txBody>
              </p:sp>
              <p:sp>
                <p:nvSpPr>
                  <p:cNvPr id="220" name="任意形状 219"/>
                  <p:cNvSpPr/>
                  <p:nvPr/>
                </p:nvSpPr>
                <p:spPr>
                  <a:xfrm>
                    <a:off x="17957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21" name="任意形状 220"/>
                  <p:cNvSpPr/>
                  <p:nvPr/>
                </p:nvSpPr>
                <p:spPr>
                  <a:xfrm>
                    <a:off x="19481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22" name="任意形状 221"/>
                  <p:cNvSpPr/>
                  <p:nvPr/>
                </p:nvSpPr>
                <p:spPr>
                  <a:xfrm>
                    <a:off x="21005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23" name="任意形状 222"/>
                  <p:cNvSpPr/>
                  <p:nvPr/>
                </p:nvSpPr>
                <p:spPr>
                  <a:xfrm>
                    <a:off x="22529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215" name="矩形 214"/>
                <p:cNvSpPr/>
                <p:nvPr/>
              </p:nvSpPr>
              <p:spPr>
                <a:xfrm>
                  <a:off x="2243044" y="2405190"/>
                  <a:ext cx="332549" cy="18311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rIns="36000" rtlCol="0" anchor="ctr"/>
                <a:lstStyle/>
                <a:p>
                  <a:pPr algn="ctr"/>
                  <a:r>
                    <a:rPr kumimoji="1" lang="en-US" altLang="zh-CN" sz="1200" dirty="0" smtClean="0">
                      <a:solidFill>
                        <a:srgbClr val="000000"/>
                      </a:solidFill>
                    </a:rPr>
                    <a:t>L1 I</a:t>
                  </a:r>
                  <a:endParaRPr kumimoji="1" lang="zh-CN" alt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>
                  <a:off x="2243044" y="2629545"/>
                  <a:ext cx="680357" cy="31720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rgbClr val="000000"/>
                      </a:solidFill>
                    </a:rPr>
                    <a:t>L2</a:t>
                  </a:r>
                  <a:endParaRPr kumimoji="1" lang="zh-CN" alt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>
                  <a:off x="2587407" y="2405190"/>
                  <a:ext cx="332549" cy="18311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L1 </a:t>
                  </a:r>
                  <a:r>
                    <a:rPr kumimoji="1" lang="en-US" altLang="zh-CN" sz="1200" dirty="0" smtClean="0">
                      <a:solidFill>
                        <a:srgbClr val="000000"/>
                      </a:solidFill>
                    </a:rPr>
                    <a:t>D</a:t>
                  </a:r>
                  <a:endParaRPr kumimoji="1" lang="zh-CN" alt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8" name="矩形 217"/>
                <p:cNvSpPr/>
                <p:nvPr/>
              </p:nvSpPr>
              <p:spPr>
                <a:xfrm>
                  <a:off x="2243044" y="2196414"/>
                  <a:ext cx="665050" cy="17318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rgbClr val="000000"/>
                      </a:solidFill>
                    </a:rPr>
                    <a:t>VPU</a:t>
                  </a:r>
                  <a:endParaRPr kumimoji="1" lang="zh-CN" alt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03" name="组 202"/>
              <p:cNvGrpSpPr/>
              <p:nvPr/>
            </p:nvGrpSpPr>
            <p:grpSpPr>
              <a:xfrm>
                <a:off x="3179391" y="1492056"/>
                <a:ext cx="680357" cy="1454694"/>
                <a:chOff x="2243044" y="1492056"/>
                <a:chExt cx="680357" cy="1454694"/>
              </a:xfrm>
            </p:grpSpPr>
            <p:grpSp>
              <p:nvGrpSpPr>
                <p:cNvPr id="204" name="组 203"/>
                <p:cNvGrpSpPr/>
                <p:nvPr/>
              </p:nvGrpSpPr>
              <p:grpSpPr>
                <a:xfrm>
                  <a:off x="2243044" y="1492056"/>
                  <a:ext cx="680357" cy="660402"/>
                  <a:chOff x="1732642" y="1779812"/>
                  <a:chExt cx="680357" cy="660402"/>
                </a:xfrm>
              </p:grpSpPr>
              <p:sp>
                <p:nvSpPr>
                  <p:cNvPr id="209" name="圆角矩形 208"/>
                  <p:cNvSpPr/>
                  <p:nvPr/>
                </p:nvSpPr>
                <p:spPr>
                  <a:xfrm>
                    <a:off x="1732642" y="1779812"/>
                    <a:ext cx="680357" cy="660402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600" dirty="0" smtClean="0"/>
                      <a:t>Core</a:t>
                    </a:r>
                    <a:endParaRPr kumimoji="1" lang="zh-CN" altLang="en-US" sz="1600" dirty="0"/>
                  </a:p>
                </p:txBody>
              </p:sp>
              <p:sp>
                <p:nvSpPr>
                  <p:cNvPr id="210" name="任意形状 209"/>
                  <p:cNvSpPr/>
                  <p:nvPr/>
                </p:nvSpPr>
                <p:spPr>
                  <a:xfrm>
                    <a:off x="17957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11" name="任意形状 210"/>
                  <p:cNvSpPr/>
                  <p:nvPr/>
                </p:nvSpPr>
                <p:spPr>
                  <a:xfrm>
                    <a:off x="19481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12" name="任意形状 211"/>
                  <p:cNvSpPr/>
                  <p:nvPr/>
                </p:nvSpPr>
                <p:spPr>
                  <a:xfrm>
                    <a:off x="21005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13" name="任意形状 212"/>
                  <p:cNvSpPr/>
                  <p:nvPr/>
                </p:nvSpPr>
                <p:spPr>
                  <a:xfrm>
                    <a:off x="22529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205" name="矩形 204"/>
                <p:cNvSpPr/>
                <p:nvPr/>
              </p:nvSpPr>
              <p:spPr>
                <a:xfrm>
                  <a:off x="2243044" y="2405190"/>
                  <a:ext cx="332549" cy="18311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rIns="36000" rtlCol="0" anchor="ctr"/>
                <a:lstStyle/>
                <a:p>
                  <a:pPr algn="ctr"/>
                  <a:r>
                    <a:rPr kumimoji="1" lang="en-US" altLang="zh-CN" sz="1200" dirty="0" smtClean="0">
                      <a:solidFill>
                        <a:srgbClr val="000000"/>
                      </a:solidFill>
                    </a:rPr>
                    <a:t>L1 I</a:t>
                  </a:r>
                  <a:endParaRPr kumimoji="1" lang="zh-CN" alt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6" name="矩形 205"/>
                <p:cNvSpPr/>
                <p:nvPr/>
              </p:nvSpPr>
              <p:spPr>
                <a:xfrm>
                  <a:off x="2243044" y="2629545"/>
                  <a:ext cx="680357" cy="31720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rgbClr val="000000"/>
                      </a:solidFill>
                    </a:rPr>
                    <a:t>L2</a:t>
                  </a:r>
                  <a:endParaRPr kumimoji="1" lang="zh-CN" alt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7" name="矩形 206"/>
                <p:cNvSpPr/>
                <p:nvPr/>
              </p:nvSpPr>
              <p:spPr>
                <a:xfrm>
                  <a:off x="2587407" y="2405190"/>
                  <a:ext cx="332549" cy="18311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L1 </a:t>
                  </a:r>
                  <a:r>
                    <a:rPr kumimoji="1" lang="en-US" altLang="zh-CN" sz="1200" dirty="0" smtClean="0">
                      <a:solidFill>
                        <a:srgbClr val="000000"/>
                      </a:solidFill>
                    </a:rPr>
                    <a:t>D</a:t>
                  </a:r>
                  <a:endParaRPr kumimoji="1" lang="zh-CN" alt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>
                  <a:off x="2243044" y="2196414"/>
                  <a:ext cx="665050" cy="17318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rgbClr val="000000"/>
                      </a:solidFill>
                    </a:rPr>
                    <a:t>VPU</a:t>
                  </a:r>
                  <a:endParaRPr kumimoji="1" lang="zh-CN" alt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24" name="组 223"/>
            <p:cNvGrpSpPr/>
            <p:nvPr/>
          </p:nvGrpSpPr>
          <p:grpSpPr>
            <a:xfrm rot="10800000">
              <a:off x="2243044" y="3938968"/>
              <a:ext cx="1616704" cy="1454694"/>
              <a:chOff x="2243044" y="1492056"/>
              <a:chExt cx="1616704" cy="1454694"/>
            </a:xfrm>
          </p:grpSpPr>
          <p:grpSp>
            <p:nvGrpSpPr>
              <p:cNvPr id="225" name="组 224"/>
              <p:cNvGrpSpPr/>
              <p:nvPr/>
            </p:nvGrpSpPr>
            <p:grpSpPr>
              <a:xfrm>
                <a:off x="2243044" y="1492056"/>
                <a:ext cx="680357" cy="1454694"/>
                <a:chOff x="2243044" y="1492056"/>
                <a:chExt cx="680357" cy="1454694"/>
              </a:xfrm>
            </p:grpSpPr>
            <p:grpSp>
              <p:nvGrpSpPr>
                <p:cNvPr id="237" name="组 236"/>
                <p:cNvGrpSpPr/>
                <p:nvPr/>
              </p:nvGrpSpPr>
              <p:grpSpPr>
                <a:xfrm>
                  <a:off x="2243044" y="1492056"/>
                  <a:ext cx="680357" cy="660402"/>
                  <a:chOff x="1732642" y="1779812"/>
                  <a:chExt cx="680357" cy="660402"/>
                </a:xfrm>
              </p:grpSpPr>
              <p:sp>
                <p:nvSpPr>
                  <p:cNvPr id="242" name="圆角矩形 241"/>
                  <p:cNvSpPr/>
                  <p:nvPr/>
                </p:nvSpPr>
                <p:spPr>
                  <a:xfrm>
                    <a:off x="1732642" y="1779812"/>
                    <a:ext cx="680357" cy="660402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600" dirty="0" smtClean="0"/>
                      <a:t>Core</a:t>
                    </a:r>
                    <a:endParaRPr kumimoji="1" lang="zh-CN" altLang="en-US" sz="1600" dirty="0"/>
                  </a:p>
                </p:txBody>
              </p:sp>
              <p:sp>
                <p:nvSpPr>
                  <p:cNvPr id="243" name="任意形状 242"/>
                  <p:cNvSpPr/>
                  <p:nvPr/>
                </p:nvSpPr>
                <p:spPr>
                  <a:xfrm>
                    <a:off x="17957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44" name="任意形状 243"/>
                  <p:cNvSpPr/>
                  <p:nvPr/>
                </p:nvSpPr>
                <p:spPr>
                  <a:xfrm>
                    <a:off x="19481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45" name="任意形状 244"/>
                  <p:cNvSpPr/>
                  <p:nvPr/>
                </p:nvSpPr>
                <p:spPr>
                  <a:xfrm>
                    <a:off x="21005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46" name="任意形状 245"/>
                  <p:cNvSpPr/>
                  <p:nvPr/>
                </p:nvSpPr>
                <p:spPr>
                  <a:xfrm>
                    <a:off x="22529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238" name="矩形 237"/>
                <p:cNvSpPr/>
                <p:nvPr/>
              </p:nvSpPr>
              <p:spPr>
                <a:xfrm>
                  <a:off x="2243044" y="2405190"/>
                  <a:ext cx="332549" cy="18311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rIns="36000" rtlCol="0" anchor="ctr"/>
                <a:lstStyle/>
                <a:p>
                  <a:pPr algn="ctr"/>
                  <a:r>
                    <a:rPr kumimoji="1" lang="en-US" altLang="zh-CN" sz="1200" dirty="0" smtClean="0">
                      <a:solidFill>
                        <a:srgbClr val="000000"/>
                      </a:solidFill>
                    </a:rPr>
                    <a:t>L1 I</a:t>
                  </a:r>
                  <a:endParaRPr kumimoji="1" lang="zh-CN" alt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>
                  <a:off x="2243044" y="2629545"/>
                  <a:ext cx="680357" cy="31720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rgbClr val="000000"/>
                      </a:solidFill>
                    </a:rPr>
                    <a:t>L2</a:t>
                  </a:r>
                  <a:endParaRPr kumimoji="1" lang="zh-CN" alt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0" name="矩形 239"/>
                <p:cNvSpPr/>
                <p:nvPr/>
              </p:nvSpPr>
              <p:spPr>
                <a:xfrm>
                  <a:off x="2587407" y="2405190"/>
                  <a:ext cx="332549" cy="18311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L1 </a:t>
                  </a:r>
                  <a:r>
                    <a:rPr kumimoji="1" lang="en-US" altLang="zh-CN" sz="1200" dirty="0" smtClean="0">
                      <a:solidFill>
                        <a:srgbClr val="000000"/>
                      </a:solidFill>
                    </a:rPr>
                    <a:t>D</a:t>
                  </a:r>
                  <a:endParaRPr kumimoji="1" lang="zh-CN" alt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1" name="矩形 240"/>
                <p:cNvSpPr/>
                <p:nvPr/>
              </p:nvSpPr>
              <p:spPr>
                <a:xfrm>
                  <a:off x="2243044" y="2196414"/>
                  <a:ext cx="665050" cy="17318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rgbClr val="000000"/>
                      </a:solidFill>
                    </a:rPr>
                    <a:t>VPU</a:t>
                  </a:r>
                  <a:endParaRPr kumimoji="1" lang="zh-CN" alt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26" name="组 225"/>
              <p:cNvGrpSpPr/>
              <p:nvPr/>
            </p:nvGrpSpPr>
            <p:grpSpPr>
              <a:xfrm>
                <a:off x="3179391" y="1492056"/>
                <a:ext cx="680357" cy="1454694"/>
                <a:chOff x="2243044" y="1492056"/>
                <a:chExt cx="680357" cy="1454694"/>
              </a:xfrm>
            </p:grpSpPr>
            <p:grpSp>
              <p:nvGrpSpPr>
                <p:cNvPr id="227" name="组 226"/>
                <p:cNvGrpSpPr/>
                <p:nvPr/>
              </p:nvGrpSpPr>
              <p:grpSpPr>
                <a:xfrm>
                  <a:off x="2243044" y="1492056"/>
                  <a:ext cx="680357" cy="660402"/>
                  <a:chOff x="1732642" y="1779812"/>
                  <a:chExt cx="680357" cy="660402"/>
                </a:xfrm>
              </p:grpSpPr>
              <p:sp>
                <p:nvSpPr>
                  <p:cNvPr id="232" name="圆角矩形 231"/>
                  <p:cNvSpPr/>
                  <p:nvPr/>
                </p:nvSpPr>
                <p:spPr>
                  <a:xfrm>
                    <a:off x="1732642" y="1779812"/>
                    <a:ext cx="680357" cy="660402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600" dirty="0" smtClean="0"/>
                      <a:t>Core</a:t>
                    </a:r>
                    <a:endParaRPr kumimoji="1" lang="zh-CN" altLang="en-US" sz="1600" dirty="0"/>
                  </a:p>
                </p:txBody>
              </p:sp>
              <p:sp>
                <p:nvSpPr>
                  <p:cNvPr id="233" name="任意形状 232"/>
                  <p:cNvSpPr/>
                  <p:nvPr/>
                </p:nvSpPr>
                <p:spPr>
                  <a:xfrm>
                    <a:off x="17957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34" name="任意形状 233"/>
                  <p:cNvSpPr/>
                  <p:nvPr/>
                </p:nvSpPr>
                <p:spPr>
                  <a:xfrm>
                    <a:off x="19481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35" name="任意形状 234"/>
                  <p:cNvSpPr/>
                  <p:nvPr/>
                </p:nvSpPr>
                <p:spPr>
                  <a:xfrm>
                    <a:off x="21005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36" name="任意形状 235"/>
                  <p:cNvSpPr/>
                  <p:nvPr/>
                </p:nvSpPr>
                <p:spPr>
                  <a:xfrm>
                    <a:off x="22529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228" name="矩形 227"/>
                <p:cNvSpPr/>
                <p:nvPr/>
              </p:nvSpPr>
              <p:spPr>
                <a:xfrm>
                  <a:off x="2243044" y="2405190"/>
                  <a:ext cx="332549" cy="18311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rIns="36000" rtlCol="0" anchor="ctr"/>
                <a:lstStyle/>
                <a:p>
                  <a:pPr algn="ctr"/>
                  <a:r>
                    <a:rPr kumimoji="1" lang="en-US" altLang="zh-CN" sz="1200" dirty="0" smtClean="0">
                      <a:solidFill>
                        <a:srgbClr val="000000"/>
                      </a:solidFill>
                    </a:rPr>
                    <a:t>L1 I</a:t>
                  </a:r>
                  <a:endParaRPr kumimoji="1" lang="zh-CN" alt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>
                  <a:off x="2243044" y="2629545"/>
                  <a:ext cx="680357" cy="31720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rgbClr val="000000"/>
                      </a:solidFill>
                    </a:rPr>
                    <a:t>L2</a:t>
                  </a:r>
                  <a:endParaRPr kumimoji="1" lang="zh-CN" alt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2587407" y="2405190"/>
                  <a:ext cx="332549" cy="18311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L1 </a:t>
                  </a:r>
                  <a:r>
                    <a:rPr kumimoji="1" lang="en-US" altLang="zh-CN" sz="1200" dirty="0" smtClean="0">
                      <a:solidFill>
                        <a:srgbClr val="000000"/>
                      </a:solidFill>
                    </a:rPr>
                    <a:t>D</a:t>
                  </a:r>
                  <a:endParaRPr kumimoji="1" lang="zh-CN" alt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1" name="矩形 230"/>
                <p:cNvSpPr/>
                <p:nvPr/>
              </p:nvSpPr>
              <p:spPr>
                <a:xfrm>
                  <a:off x="2243044" y="2196414"/>
                  <a:ext cx="665050" cy="17318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rgbClr val="000000"/>
                      </a:solidFill>
                    </a:rPr>
                    <a:t>VPU</a:t>
                  </a:r>
                  <a:endParaRPr kumimoji="1" lang="zh-CN" alt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47" name="组 246"/>
            <p:cNvGrpSpPr/>
            <p:nvPr/>
          </p:nvGrpSpPr>
          <p:grpSpPr>
            <a:xfrm rot="10800000">
              <a:off x="4674579" y="3941176"/>
              <a:ext cx="1616704" cy="1454694"/>
              <a:chOff x="2243044" y="1492056"/>
              <a:chExt cx="1616704" cy="1454694"/>
            </a:xfrm>
          </p:grpSpPr>
          <p:grpSp>
            <p:nvGrpSpPr>
              <p:cNvPr id="248" name="组 247"/>
              <p:cNvGrpSpPr/>
              <p:nvPr/>
            </p:nvGrpSpPr>
            <p:grpSpPr>
              <a:xfrm>
                <a:off x="2243044" y="1492056"/>
                <a:ext cx="680357" cy="1454694"/>
                <a:chOff x="2243044" y="1492056"/>
                <a:chExt cx="680357" cy="1454694"/>
              </a:xfrm>
            </p:grpSpPr>
            <p:grpSp>
              <p:nvGrpSpPr>
                <p:cNvPr id="260" name="组 259"/>
                <p:cNvGrpSpPr/>
                <p:nvPr/>
              </p:nvGrpSpPr>
              <p:grpSpPr>
                <a:xfrm>
                  <a:off x="2243044" y="1492056"/>
                  <a:ext cx="680357" cy="660402"/>
                  <a:chOff x="1732642" y="1779812"/>
                  <a:chExt cx="680357" cy="660402"/>
                </a:xfrm>
              </p:grpSpPr>
              <p:sp>
                <p:nvSpPr>
                  <p:cNvPr id="265" name="圆角矩形 264"/>
                  <p:cNvSpPr/>
                  <p:nvPr/>
                </p:nvSpPr>
                <p:spPr>
                  <a:xfrm>
                    <a:off x="1732642" y="1779812"/>
                    <a:ext cx="680357" cy="660402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600" dirty="0" smtClean="0"/>
                      <a:t>Core</a:t>
                    </a:r>
                    <a:endParaRPr kumimoji="1" lang="zh-CN" altLang="en-US" sz="1600" dirty="0"/>
                  </a:p>
                </p:txBody>
              </p:sp>
              <p:sp>
                <p:nvSpPr>
                  <p:cNvPr id="266" name="任意形状 265"/>
                  <p:cNvSpPr/>
                  <p:nvPr/>
                </p:nvSpPr>
                <p:spPr>
                  <a:xfrm>
                    <a:off x="17957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67" name="任意形状 266"/>
                  <p:cNvSpPr/>
                  <p:nvPr/>
                </p:nvSpPr>
                <p:spPr>
                  <a:xfrm>
                    <a:off x="19481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68" name="任意形状 267"/>
                  <p:cNvSpPr/>
                  <p:nvPr/>
                </p:nvSpPr>
                <p:spPr>
                  <a:xfrm>
                    <a:off x="21005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69" name="任意形状 268"/>
                  <p:cNvSpPr/>
                  <p:nvPr/>
                </p:nvSpPr>
                <p:spPr>
                  <a:xfrm>
                    <a:off x="22529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261" name="矩形 260"/>
                <p:cNvSpPr/>
                <p:nvPr/>
              </p:nvSpPr>
              <p:spPr>
                <a:xfrm>
                  <a:off x="2243044" y="2405190"/>
                  <a:ext cx="332549" cy="18311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rIns="36000" rtlCol="0" anchor="ctr"/>
                <a:lstStyle/>
                <a:p>
                  <a:pPr algn="ctr"/>
                  <a:r>
                    <a:rPr kumimoji="1" lang="en-US" altLang="zh-CN" sz="1200" dirty="0" smtClean="0">
                      <a:solidFill>
                        <a:srgbClr val="000000"/>
                      </a:solidFill>
                    </a:rPr>
                    <a:t>L1 I</a:t>
                  </a:r>
                  <a:endParaRPr kumimoji="1" lang="zh-CN" alt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>
                  <a:off x="2243044" y="2629545"/>
                  <a:ext cx="680357" cy="31720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rgbClr val="000000"/>
                      </a:solidFill>
                    </a:rPr>
                    <a:t>L2</a:t>
                  </a:r>
                  <a:endParaRPr kumimoji="1" lang="zh-CN" alt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>
                  <a:off x="2587407" y="2405190"/>
                  <a:ext cx="332549" cy="18311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L1 </a:t>
                  </a:r>
                  <a:r>
                    <a:rPr kumimoji="1" lang="en-US" altLang="zh-CN" sz="1200" dirty="0" smtClean="0">
                      <a:solidFill>
                        <a:srgbClr val="000000"/>
                      </a:solidFill>
                    </a:rPr>
                    <a:t>D</a:t>
                  </a:r>
                  <a:endParaRPr kumimoji="1" lang="zh-CN" alt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4" name="矩形 263"/>
                <p:cNvSpPr/>
                <p:nvPr/>
              </p:nvSpPr>
              <p:spPr>
                <a:xfrm>
                  <a:off x="2243044" y="2196414"/>
                  <a:ext cx="665050" cy="17318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rgbClr val="000000"/>
                      </a:solidFill>
                    </a:rPr>
                    <a:t>VPU</a:t>
                  </a:r>
                  <a:endParaRPr kumimoji="1" lang="zh-CN" alt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49" name="组 248"/>
              <p:cNvGrpSpPr/>
              <p:nvPr/>
            </p:nvGrpSpPr>
            <p:grpSpPr>
              <a:xfrm>
                <a:off x="3179391" y="1492056"/>
                <a:ext cx="680357" cy="1454694"/>
                <a:chOff x="2243044" y="1492056"/>
                <a:chExt cx="680357" cy="1454694"/>
              </a:xfrm>
            </p:grpSpPr>
            <p:grpSp>
              <p:nvGrpSpPr>
                <p:cNvPr id="250" name="组 249"/>
                <p:cNvGrpSpPr/>
                <p:nvPr/>
              </p:nvGrpSpPr>
              <p:grpSpPr>
                <a:xfrm>
                  <a:off x="2243044" y="1492056"/>
                  <a:ext cx="680357" cy="660402"/>
                  <a:chOff x="1732642" y="1779812"/>
                  <a:chExt cx="680357" cy="660402"/>
                </a:xfrm>
              </p:grpSpPr>
              <p:sp>
                <p:nvSpPr>
                  <p:cNvPr id="255" name="圆角矩形 254"/>
                  <p:cNvSpPr/>
                  <p:nvPr/>
                </p:nvSpPr>
                <p:spPr>
                  <a:xfrm>
                    <a:off x="1732642" y="1779812"/>
                    <a:ext cx="680357" cy="660402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kumimoji="1" lang="en-US" altLang="zh-CN" sz="1600" dirty="0" smtClean="0"/>
                      <a:t>Core</a:t>
                    </a:r>
                    <a:endParaRPr kumimoji="1" lang="zh-CN" altLang="en-US" sz="1600" dirty="0"/>
                  </a:p>
                </p:txBody>
              </p:sp>
              <p:sp>
                <p:nvSpPr>
                  <p:cNvPr id="256" name="任意形状 255"/>
                  <p:cNvSpPr/>
                  <p:nvPr/>
                </p:nvSpPr>
                <p:spPr>
                  <a:xfrm>
                    <a:off x="17957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57" name="任意形状 256"/>
                  <p:cNvSpPr/>
                  <p:nvPr/>
                </p:nvSpPr>
                <p:spPr>
                  <a:xfrm>
                    <a:off x="19481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58" name="任意形状 257"/>
                  <p:cNvSpPr/>
                  <p:nvPr/>
                </p:nvSpPr>
                <p:spPr>
                  <a:xfrm>
                    <a:off x="21005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sp>
                <p:nvSpPr>
                  <p:cNvPr id="259" name="任意形状 258"/>
                  <p:cNvSpPr/>
                  <p:nvPr/>
                </p:nvSpPr>
                <p:spPr>
                  <a:xfrm>
                    <a:off x="2252922" y="2179674"/>
                    <a:ext cx="117069" cy="183117"/>
                  </a:xfrm>
                  <a:custGeom>
                    <a:avLst/>
                    <a:gdLst>
                      <a:gd name="connsiteX0" fmla="*/ 11814 w 118139"/>
                      <a:gd name="connsiteY0" fmla="*/ 0 h 590698"/>
                      <a:gd name="connsiteX1" fmla="*/ 118139 w 118139"/>
                      <a:gd name="connsiteY1" fmla="*/ 94512 h 590698"/>
                      <a:gd name="connsiteX2" fmla="*/ 11814 w 118139"/>
                      <a:gd name="connsiteY2" fmla="*/ 189023 h 590698"/>
                      <a:gd name="connsiteX3" fmla="*/ 112232 w 118139"/>
                      <a:gd name="connsiteY3" fmla="*/ 277628 h 590698"/>
                      <a:gd name="connsiteX4" fmla="*/ 17721 w 118139"/>
                      <a:gd name="connsiteY4" fmla="*/ 383954 h 590698"/>
                      <a:gd name="connsiteX5" fmla="*/ 112232 w 118139"/>
                      <a:gd name="connsiteY5" fmla="*/ 478465 h 590698"/>
                      <a:gd name="connsiteX6" fmla="*/ 0 w 118139"/>
                      <a:gd name="connsiteY6" fmla="*/ 590698 h 590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8139" h="590698">
                        <a:moveTo>
                          <a:pt x="11814" y="0"/>
                        </a:moveTo>
                        <a:cubicBezTo>
                          <a:pt x="64976" y="31504"/>
                          <a:pt x="118139" y="63008"/>
                          <a:pt x="118139" y="94512"/>
                        </a:cubicBezTo>
                        <a:cubicBezTo>
                          <a:pt x="118139" y="126016"/>
                          <a:pt x="12798" y="158504"/>
                          <a:pt x="11814" y="189023"/>
                        </a:cubicBezTo>
                        <a:cubicBezTo>
                          <a:pt x="10830" y="219542"/>
                          <a:pt x="111248" y="245140"/>
                          <a:pt x="112232" y="277628"/>
                        </a:cubicBezTo>
                        <a:cubicBezTo>
                          <a:pt x="113216" y="310116"/>
                          <a:pt x="17721" y="350481"/>
                          <a:pt x="17721" y="383954"/>
                        </a:cubicBezTo>
                        <a:cubicBezTo>
                          <a:pt x="17721" y="417427"/>
                          <a:pt x="115185" y="444008"/>
                          <a:pt x="112232" y="478465"/>
                        </a:cubicBezTo>
                        <a:cubicBezTo>
                          <a:pt x="109279" y="512922"/>
                          <a:pt x="0" y="590698"/>
                          <a:pt x="0" y="590698"/>
                        </a:cubicBezTo>
                      </a:path>
                    </a:pathLst>
                  </a:custGeom>
                  <a:ln w="12700" cmpd="sng">
                    <a:solidFill>
                      <a:srgbClr val="000000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251" name="矩形 250"/>
                <p:cNvSpPr/>
                <p:nvPr/>
              </p:nvSpPr>
              <p:spPr>
                <a:xfrm>
                  <a:off x="2243044" y="2405190"/>
                  <a:ext cx="332549" cy="18311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6000" rIns="36000" rtlCol="0" anchor="ctr"/>
                <a:lstStyle/>
                <a:p>
                  <a:pPr algn="ctr"/>
                  <a:r>
                    <a:rPr kumimoji="1" lang="en-US" altLang="zh-CN" sz="1200" dirty="0" smtClean="0">
                      <a:solidFill>
                        <a:srgbClr val="000000"/>
                      </a:solidFill>
                    </a:rPr>
                    <a:t>L1 I</a:t>
                  </a:r>
                  <a:endParaRPr kumimoji="1" lang="zh-CN" alt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2" name="矩形 251"/>
                <p:cNvSpPr/>
                <p:nvPr/>
              </p:nvSpPr>
              <p:spPr>
                <a:xfrm>
                  <a:off x="2243044" y="2629545"/>
                  <a:ext cx="680357" cy="317205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rgbClr val="000000"/>
                      </a:solidFill>
                    </a:rPr>
                    <a:t>L2</a:t>
                  </a:r>
                  <a:endParaRPr kumimoji="1" lang="zh-CN" altLang="en-US" sz="14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3" name="矩形 252"/>
                <p:cNvSpPr/>
                <p:nvPr/>
              </p:nvSpPr>
              <p:spPr>
                <a:xfrm>
                  <a:off x="2587407" y="2405190"/>
                  <a:ext cx="332549" cy="183116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 cmpd="sng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36000" tIns="45720" rIns="3600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kumimoji="1" lang="en-US" altLang="zh-CN" sz="1200" dirty="0">
                      <a:solidFill>
                        <a:srgbClr val="000000"/>
                      </a:solidFill>
                    </a:rPr>
                    <a:t>L1 </a:t>
                  </a:r>
                  <a:r>
                    <a:rPr kumimoji="1" lang="en-US" altLang="zh-CN" sz="1200" dirty="0" smtClean="0">
                      <a:solidFill>
                        <a:srgbClr val="000000"/>
                      </a:solidFill>
                    </a:rPr>
                    <a:t>D</a:t>
                  </a:r>
                  <a:endParaRPr kumimoji="1" lang="zh-CN" altLang="en-US" sz="12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4" name="矩形 253"/>
                <p:cNvSpPr/>
                <p:nvPr/>
              </p:nvSpPr>
              <p:spPr>
                <a:xfrm>
                  <a:off x="2243044" y="2196414"/>
                  <a:ext cx="665050" cy="173181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 smtClean="0">
                      <a:solidFill>
                        <a:srgbClr val="000000"/>
                      </a:solidFill>
                    </a:rPr>
                    <a:t>VPU</a:t>
                  </a:r>
                  <a:endParaRPr kumimoji="1" lang="zh-CN" altLang="en-US" sz="1400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1431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56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85</Words>
  <Application>Microsoft Macintosh PowerPoint</Application>
  <PresentationFormat>全屏显示(4:3)</PresentationFormat>
  <Paragraphs>57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敏 思</dc:creator>
  <cp:lastModifiedBy>敏 思</cp:lastModifiedBy>
  <cp:revision>105</cp:revision>
  <dcterms:created xsi:type="dcterms:W3CDTF">2015-11-30T17:27:17Z</dcterms:created>
  <dcterms:modified xsi:type="dcterms:W3CDTF">2015-11-30T20:42:52Z</dcterms:modified>
</cp:coreProperties>
</file>