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055"/>
    <a:srgbClr val="E8EBF0"/>
    <a:srgbClr val="3D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>
        <p:scale>
          <a:sx n="50" d="100"/>
          <a:sy n="50" d="100"/>
        </p:scale>
        <p:origin x="208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9F34A-ED7F-4878-8296-8536B009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535CF-0E3E-4699-90A3-8D89E0EA4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4A9E3-9560-4EC9-B3F3-19BF1E63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AAF6D-2E4E-4C63-9AE4-31705FD9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8FC84-FFAC-48A6-BE20-039A9AEC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4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1FB5-A159-45B1-9C5D-D28F2C8B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56AE3-2440-4A12-AFF7-49C90F6E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A48DC-04AA-47F7-8F51-074959FE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35CDA-8A9C-4368-8F4C-99C4B188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B6626-6BDD-4F29-9A09-D8544BC0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0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532FC9-F1A1-48E1-9772-234B0E8E2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854B7-1868-4A12-8C23-30F32157D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22825-AEDE-42A8-9725-54BBEEB7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3D9B7-1B2E-4362-AD69-968BE1CB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4B181-EEF0-4A54-B63B-30BC1DBD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4E6FE-88F0-48BC-9568-4614D46B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1E631-823F-41A6-8CC2-1CCCBC94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9E03E-4031-47C1-B988-4A120473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18916-9726-4D1B-837F-8C7F1F03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23B9A-FB2B-476B-B9E4-688EDF55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3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1C529-2B36-40CD-BBB4-FA287AE7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CE1A7-BC98-4D72-A28D-B2FECCEC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0F769-C32F-4079-8B46-8C775F99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1B727-97F9-4DDD-9F86-9670F449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656F5-C579-4D8B-A384-4FB592B8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ABFDD-15FB-4952-AFB1-94B6717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30B8-D307-4772-82AC-E726B3280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CAEAB-463E-44C1-B77A-6CCCC19C9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27516-672F-4A40-B7AA-117D0638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180D6-4C5E-4C34-8203-E8166F5D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496AC-1F1C-4A81-B301-2CC1AB31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8DF12-8F8F-4F8B-86D3-55564A24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4DEC-8951-4DD2-84D2-8E51E173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66DA3-ED28-459F-A78D-52BA369D3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64C1F-425B-40A2-A387-FD57B4E25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4906DE-4428-4E84-84A6-830E469BE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2E1318-81BA-4F0F-BA74-F64D9BC4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1DC90-7FE3-48C2-9CF1-28352C2E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6C3E24-7544-4431-B8CA-0AB022B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0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346E0-430E-408A-BBC4-8C25C1DC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E5D90D-3FCC-4334-8D32-FC8ADFCC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AB37DF-4A15-40A7-AD66-BE376D22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726ECB-BCBD-4772-82E1-65314969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0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761A6C-5963-40E5-BC48-D6E2B487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4E735A-B194-4C9D-B275-84FC2A0E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C31F9-D1FB-4F0F-9539-1002FEE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5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9E5-A59B-4003-9B1C-41CB999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1C0CA-59AC-49B5-B0F1-E928AB09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F5164-63C1-455A-B1DC-157D3434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F058-BB30-41D4-9F87-648063B8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FD337-EFD9-4F6D-AE7B-D7314E39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C786D-AFF1-42FB-BC2C-CE5F78FB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5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2D25-43D1-4B61-AE85-18398B68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3DE34-FC70-480C-8790-A0573497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BA661-FCDC-4181-A362-5CCC19B4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4C891-6F99-4F4A-B928-6F6FCE84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B09F3-A585-440D-ABCD-F965C074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39C6F-AC40-4BBF-96F6-06E99641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1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BBE5CE-B0B3-41E2-BC54-7A6CCE1C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07F21-4AA7-49BD-8078-658B2568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99F65-DD61-4540-AE38-9DC6542CC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F783-FE16-44A2-BE1D-56FA139252F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C4D5A-8521-4AD3-A2BD-A5D13DAA2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E4E89-A503-4F22-B381-1F63548F7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AACD-8FE8-452E-B7AA-E5F4554C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4F13EE-B465-4D5F-B6FF-2C410C3C563E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7620000"/>
          </a:xfrm>
          <a:prstGeom prst="rect">
            <a:avLst/>
          </a:prstGeom>
          <a:solidFill>
            <a:srgbClr val="3D4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FCF84-4B36-4EF0-ADE4-5BDB36A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4F13EE-B465-4D5F-B6FF-2C410C3C563E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7620000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FCF84-4B36-4EF0-ADE4-5BDB36A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39164F4-3F85-4F2C-B170-95F258CB8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dt2003979</dc:creator>
  <cp:lastModifiedBy>dt2003979</cp:lastModifiedBy>
  <cp:revision>1</cp:revision>
  <dcterms:created xsi:type="dcterms:W3CDTF">2020-09-14T00:10:08Z</dcterms:created>
  <dcterms:modified xsi:type="dcterms:W3CDTF">2020-09-14T00:13:14Z</dcterms:modified>
</cp:coreProperties>
</file>