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87A"/>
    <a:srgbClr val="FFCD2F"/>
    <a:srgbClr val="FFD961"/>
    <a:srgbClr val="C5E0B4"/>
    <a:srgbClr val="E4F0DC"/>
    <a:srgbClr val="70AD47"/>
    <a:srgbClr val="FFC000"/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477531900823726E-2"/>
          <c:y val="9.2087374240913625E-3"/>
          <c:w val="0.6470032434734877"/>
          <c:h val="0.797407776669990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68-4E77-B2CC-4025D1BC20A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68-4E77-B2CC-4025D1BC20A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68-4E77-B2CC-4025D1BC20AB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868-4E77-B2CC-4025D1BC20AB}"/>
              </c:ext>
            </c:extLst>
          </c:dPt>
          <c:cat>
            <c:strRef>
              <c:f>Sheet1!$A$2:$A$5</c:f>
              <c:strCache>
                <c:ptCount val="3"/>
                <c:pt idx="0">
                  <c:v>탄수화물</c:v>
                </c:pt>
                <c:pt idx="1">
                  <c:v>단백질</c:v>
                </c:pt>
                <c:pt idx="2">
                  <c:v>지방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140</c:v>
                </c:pt>
                <c:pt idx="1">
                  <c:v>80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D-4680-A7FA-A15EA0F08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477531900823726E-2"/>
          <c:y val="9.2087374240913625E-3"/>
          <c:w val="0.6470032434734877"/>
          <c:h val="0.797407776669990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68-4E77-B2CC-4025D1BC20A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68-4E77-B2CC-4025D1BC20A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68-4E77-B2CC-4025D1BC20AB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868-4E77-B2CC-4025D1BC20AB}"/>
              </c:ext>
            </c:extLst>
          </c:dPt>
          <c:cat>
            <c:strRef>
              <c:f>Sheet1!$A$2:$A$5</c:f>
              <c:strCache>
                <c:ptCount val="3"/>
                <c:pt idx="0">
                  <c:v>탄수화물</c:v>
                </c:pt>
                <c:pt idx="1">
                  <c:v>단백질</c:v>
                </c:pt>
                <c:pt idx="2">
                  <c:v>지방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140</c:v>
                </c:pt>
                <c:pt idx="1">
                  <c:v>80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D-4680-A7FA-A15EA0F08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C575E-0643-0DEA-B2F0-72B569398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AB800A-7333-29AD-995E-24DB89427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778BA-2C08-642F-CA58-CFD10D44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155FB-63FA-D1D7-40AE-6344D18E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F8696-640F-82FB-839F-AC10788E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F84B3-A205-41F4-9D89-EE10FC8D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EA62E9-A33A-7B27-1BD2-69BA85084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894A3-4C7E-DF82-CADE-3413A1AB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FB533-AA97-0ADF-9735-67F0D901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0154B-85E7-7275-CF38-3238852D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9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AF2FF3-19A5-932B-912F-A68E0AD39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4F5F1-D740-365B-32E9-8DC65E2DF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3B089-908A-2EEF-BAD2-B45084C0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ED91B-DA9B-9C76-3BE5-D65604C9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0DFBB-4536-678D-E599-EE836B4E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8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96857-D3F9-4E33-8749-98DBDB68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242DC-EB44-DB29-88CD-7D78D06F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02C53-37D1-EDE8-0ED0-EF2E3BC5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DFF77-7F69-FDB1-1068-18976245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53474-746F-389C-7539-BE367A82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63582-81CA-D7A8-197E-AABC84AF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E7B3AF-D164-5031-760B-87AEDBBED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ABD04-50DE-602B-FF25-8AD299A3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EE9EF-50CE-DF59-978C-0D356757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040E1-7511-6019-D286-46FA2A48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1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61EBB-AEAA-D4A9-3FA9-9FB6ED76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5EC1C-5E5D-8B19-5197-4B6B4FEFB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F852A-E75E-7282-63F1-BEE10EC42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627C-FD4F-3099-EB7A-5F841A9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1732D-4911-6B50-64A4-B9BC95E7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80BBE-EBCE-FA9A-0652-96CA0649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7B85B-0020-2F84-3EE5-D9F6E0F0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01A28-B77C-C7F8-41CE-DECDACF28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8AB9F8-FF09-5795-CDB5-94257DE1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C5F09-27F3-81D6-D1C0-385CB4FEC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AED60A-E82C-FCA1-7998-73BCFACF2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1930C7-48CA-AEC9-54D6-1780C0C7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18D884-3438-F089-9DB0-281DF85C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3C19AD-4041-6725-13A3-6CD26069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0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F4F6B-44B6-77F6-1999-8265F400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CAB4DF-EF49-F077-711D-FDB05A5B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0708EE-E8F5-8309-0506-4F68B0F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64A13B-5B4B-F1DC-68A5-FA09C603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4CAA27-1A00-E5DC-0676-F3BEBFA2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56D2FB-07DE-8104-A1A2-930B7374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3B3CF-2694-D413-F556-1567A04C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5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03BED-5895-AF2B-5C98-2DA45220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9AF70-E6B7-90E9-3FBE-C26BFF4B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E7688-0657-4AA6-7ABE-00B851C8D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231BE-7FB2-D984-4E54-4C0A00C1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5C82F-E957-FDDE-63EB-6CF0E76E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3523-C212-7682-F7CD-CBE39A8A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7F96A-ABCF-5430-3574-64C231E4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4311FC-6249-614C-3D55-AB676CCD8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3137A0-BA83-7428-0085-27B09D88E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ADCBB-2168-5AC7-192F-9D71D9A9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AAEB2-72EF-1FA5-4279-626FA5BF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CD18C7-2BFD-2916-DA10-02119E1C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6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B1BF44-CED9-8EB6-5ABF-B382B64E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83D75-B2CF-6FEE-B7BC-4EAFE8C6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9D333-CA1D-62AD-F509-9AD3AB4BD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9F78-C206-4277-9D83-E2A0AB9A99B7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E714B-C112-A711-9724-C24ED70D4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1E6EE-339A-397C-97C9-045BEEEBC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8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2758706-20AF-D56A-9405-43AE44A82F3F}"/>
              </a:ext>
            </a:extLst>
          </p:cNvPr>
          <p:cNvSpPr txBox="1"/>
          <p:nvPr/>
        </p:nvSpPr>
        <p:spPr>
          <a:xfrm>
            <a:off x="4424131" y="5390503"/>
            <a:ext cx="148898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 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1/4</a:t>
            </a:r>
            <a:endParaRPr lang="ko-KR" altLang="en-US" sz="9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BF7D52-53F5-E6BC-0D8D-DCCE2ACFF4F2}"/>
              </a:ext>
            </a:extLst>
          </p:cNvPr>
          <p:cNvGrpSpPr/>
          <p:nvPr/>
        </p:nvGrpSpPr>
        <p:grpSpPr>
          <a:xfrm>
            <a:off x="5177172" y="5427487"/>
            <a:ext cx="2174789" cy="166817"/>
            <a:chOff x="5177172" y="5764340"/>
            <a:chExt cx="2174789" cy="16681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65B8261-EB85-551A-6180-BF5411326061}"/>
                </a:ext>
              </a:extLst>
            </p:cNvPr>
            <p:cNvSpPr/>
            <p:nvPr/>
          </p:nvSpPr>
          <p:spPr>
            <a:xfrm>
              <a:off x="5177172" y="5764340"/>
              <a:ext cx="2174789" cy="1668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3ED3D5B-D6CA-3CC6-615C-008925D54BE8}"/>
                </a:ext>
              </a:extLst>
            </p:cNvPr>
            <p:cNvSpPr/>
            <p:nvPr/>
          </p:nvSpPr>
          <p:spPr>
            <a:xfrm>
              <a:off x="5180981" y="5765782"/>
              <a:ext cx="610219" cy="156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466AB8-3858-5074-AAE7-ED8487FE947E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닉네임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4B0875C-5206-8B16-1F16-D10D8B7947E4}"/>
              </a:ext>
            </a:extLst>
          </p:cNvPr>
          <p:cNvSpPr/>
          <p:nvPr/>
        </p:nvSpPr>
        <p:spPr>
          <a:xfrm>
            <a:off x="6576106" y="4995618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681656B-9875-0DF2-4D07-46922BF10832}"/>
              </a:ext>
            </a:extLst>
          </p:cNvPr>
          <p:cNvCxnSpPr>
            <a:cxnSpLocks/>
          </p:cNvCxnSpPr>
          <p:nvPr/>
        </p:nvCxnSpPr>
        <p:spPr>
          <a:xfrm>
            <a:off x="5082243" y="2230395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14BC09-E371-7BEE-AA73-21DA328BFDB1}"/>
              </a:ext>
            </a:extLst>
          </p:cNvPr>
          <p:cNvSpPr txBox="1"/>
          <p:nvPr/>
        </p:nvSpPr>
        <p:spPr>
          <a:xfrm>
            <a:off x="5601410" y="195507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63752-BF5D-7B0D-8A65-6DC8B94E6CC9}"/>
              </a:ext>
            </a:extLst>
          </p:cNvPr>
          <p:cNvSpPr txBox="1"/>
          <p:nvPr/>
        </p:nvSpPr>
        <p:spPr>
          <a:xfrm>
            <a:off x="4488134" y="2267380"/>
            <a:ext cx="284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닉네임은 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2~8</a:t>
            </a:r>
            <a:r>
              <a:rPr lang="ko-KR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글자 까지 가능합니다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9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4785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6F811-C532-CF2C-BE35-6DA3C86AA429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상세정보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D8FF82-CCB2-021C-56F1-9BF3A37433AC}"/>
              </a:ext>
            </a:extLst>
          </p:cNvPr>
          <p:cNvCxnSpPr>
            <a:cxnSpLocks/>
          </p:cNvCxnSpPr>
          <p:nvPr/>
        </p:nvCxnSpPr>
        <p:spPr>
          <a:xfrm>
            <a:off x="5082243" y="3441354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BDF11C-EAAE-469D-07D3-7B1D276864D9}"/>
              </a:ext>
            </a:extLst>
          </p:cNvPr>
          <p:cNvCxnSpPr>
            <a:cxnSpLocks/>
          </p:cNvCxnSpPr>
          <p:nvPr/>
        </p:nvCxnSpPr>
        <p:spPr>
          <a:xfrm>
            <a:off x="5082243" y="4112740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9EF68D-59BD-FA77-5E59-F8A2AE791454}"/>
              </a:ext>
            </a:extLst>
          </p:cNvPr>
          <p:cNvSpPr txBox="1"/>
          <p:nvPr/>
        </p:nvSpPr>
        <p:spPr>
          <a:xfrm>
            <a:off x="5601410" y="3166038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cm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182DDE-54D4-151F-5F23-C4A228A845B8}"/>
              </a:ext>
            </a:extLst>
          </p:cNvPr>
          <p:cNvSpPr txBox="1"/>
          <p:nvPr/>
        </p:nvSpPr>
        <p:spPr>
          <a:xfrm>
            <a:off x="5601410" y="3832610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kg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86FC8C-CC6D-1C86-2ABB-AD7E50EAEB30}"/>
              </a:ext>
            </a:extLst>
          </p:cNvPr>
          <p:cNvSpPr txBox="1"/>
          <p:nvPr/>
        </p:nvSpPr>
        <p:spPr>
          <a:xfrm>
            <a:off x="4899866" y="3432731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1287F-7109-58C5-4B5B-2CBECAA65413}"/>
              </a:ext>
            </a:extLst>
          </p:cNvPr>
          <p:cNvSpPr txBox="1"/>
          <p:nvPr/>
        </p:nvSpPr>
        <p:spPr>
          <a:xfrm>
            <a:off x="4899866" y="4120231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체중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B28E28-2080-B5A8-C615-82F053C2A593}"/>
              </a:ext>
            </a:extLst>
          </p:cNvPr>
          <p:cNvGrpSpPr/>
          <p:nvPr/>
        </p:nvGrpSpPr>
        <p:grpSpPr>
          <a:xfrm>
            <a:off x="5664520" y="1928294"/>
            <a:ext cx="1100853" cy="235532"/>
            <a:chOff x="4884166" y="1963398"/>
            <a:chExt cx="1100853" cy="2355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2A077-F5DF-494D-F75D-991F73A5BAEE}"/>
                </a:ext>
              </a:extLst>
            </p:cNvPr>
            <p:cNvSpPr txBox="1"/>
            <p:nvPr/>
          </p:nvSpPr>
          <p:spPr>
            <a:xfrm>
              <a:off x="4939871" y="1963398"/>
              <a:ext cx="513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남성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6AC0B8D-4C68-81C4-0B5E-6C04C5FEE16D}"/>
                </a:ext>
              </a:extLst>
            </p:cNvPr>
            <p:cNvSpPr/>
            <p:nvPr/>
          </p:nvSpPr>
          <p:spPr>
            <a:xfrm>
              <a:off x="4884166" y="2026565"/>
              <a:ext cx="111410" cy="1066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4B1C466-5F68-8514-9C3B-5E464E12AA22}"/>
                </a:ext>
              </a:extLst>
            </p:cNvPr>
            <p:cNvSpPr/>
            <p:nvPr/>
          </p:nvSpPr>
          <p:spPr>
            <a:xfrm>
              <a:off x="5406863" y="2030187"/>
              <a:ext cx="111410" cy="1066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DF4426-1048-3767-F7FC-68DDE05F33B2}"/>
                </a:ext>
              </a:extLst>
            </p:cNvPr>
            <p:cNvSpPr txBox="1"/>
            <p:nvPr/>
          </p:nvSpPr>
          <p:spPr>
            <a:xfrm>
              <a:off x="5471870" y="1968098"/>
              <a:ext cx="513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여성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7760846-03D6-17AB-FDF6-816F981E4FB7}"/>
              </a:ext>
            </a:extLst>
          </p:cNvPr>
          <p:cNvSpPr txBox="1"/>
          <p:nvPr/>
        </p:nvSpPr>
        <p:spPr>
          <a:xfrm>
            <a:off x="4871498" y="1932571"/>
            <a:ext cx="791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F6703AB-C67E-D04F-B288-19114E489BF9}"/>
              </a:ext>
            </a:extLst>
          </p:cNvPr>
          <p:cNvCxnSpPr>
            <a:cxnSpLocks/>
          </p:cNvCxnSpPr>
          <p:nvPr/>
        </p:nvCxnSpPr>
        <p:spPr>
          <a:xfrm>
            <a:off x="5497681" y="2730295"/>
            <a:ext cx="830877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805E3E-1E41-0980-81DC-86A0B08308FB}"/>
              </a:ext>
            </a:extLst>
          </p:cNvPr>
          <p:cNvSpPr txBox="1"/>
          <p:nvPr/>
        </p:nvSpPr>
        <p:spPr>
          <a:xfrm>
            <a:off x="5201074" y="2461464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D68EC2-4354-CBEF-705D-5D058532B7C3}"/>
              </a:ext>
            </a:extLst>
          </p:cNvPr>
          <p:cNvSpPr txBox="1"/>
          <p:nvPr/>
        </p:nvSpPr>
        <p:spPr>
          <a:xfrm>
            <a:off x="4899866" y="2717830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4C495A-A63B-EB63-DADE-32E76FE7BA12}"/>
              </a:ext>
            </a:extLst>
          </p:cNvPr>
          <p:cNvSpPr txBox="1"/>
          <p:nvPr/>
        </p:nvSpPr>
        <p:spPr>
          <a:xfrm>
            <a:off x="4424131" y="5390503"/>
            <a:ext cx="148898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 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2/4</a:t>
            </a:r>
            <a:endParaRPr lang="ko-KR" altLang="en-US" sz="9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520410-67A2-2B5A-71C6-1F9C3E403D42}"/>
              </a:ext>
            </a:extLst>
          </p:cNvPr>
          <p:cNvGrpSpPr/>
          <p:nvPr/>
        </p:nvGrpSpPr>
        <p:grpSpPr>
          <a:xfrm>
            <a:off x="5177172" y="5427487"/>
            <a:ext cx="2174789" cy="166817"/>
            <a:chOff x="5177172" y="5764340"/>
            <a:chExt cx="2174789" cy="16681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1A0F202-7446-4000-CE79-502C797E2ADC}"/>
                </a:ext>
              </a:extLst>
            </p:cNvPr>
            <p:cNvSpPr/>
            <p:nvPr/>
          </p:nvSpPr>
          <p:spPr>
            <a:xfrm>
              <a:off x="5177172" y="5764340"/>
              <a:ext cx="2174789" cy="1668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D831427-C6CC-232E-3539-CEC60CFDAE29}"/>
                </a:ext>
              </a:extLst>
            </p:cNvPr>
            <p:cNvSpPr/>
            <p:nvPr/>
          </p:nvSpPr>
          <p:spPr>
            <a:xfrm>
              <a:off x="5180981" y="5765782"/>
              <a:ext cx="1117646" cy="156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4CC28BC-B098-619A-B777-BBEA8F4B2DD7}"/>
              </a:ext>
            </a:extLst>
          </p:cNvPr>
          <p:cNvSpPr/>
          <p:nvPr/>
        </p:nvSpPr>
        <p:spPr>
          <a:xfrm>
            <a:off x="6576106" y="4995618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912DF9-9C88-19BD-3927-4A149E20B71A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2D99E5B-D67E-DC03-EAB3-74EDA34753F4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7E94CEA-2EED-1FE9-C7A9-073C8EFF0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45C451E-FD9E-410F-ED3B-6261AE54DD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E76CDE4-E3EA-A172-6433-BDBFBFDD1BCE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53A254-39B3-FBB8-CCEA-3094430F9D7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15D4E1C-7B52-123F-62ED-B37A223EAAB5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35779EF-13B0-C98A-B7E7-9CA98F44D57A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8E1A384E-6A27-5E00-2849-5027A767CC69}"/>
              </a:ext>
            </a:extLst>
          </p:cNvPr>
          <p:cNvSpPr/>
          <p:nvPr/>
        </p:nvSpPr>
        <p:spPr>
          <a:xfrm>
            <a:off x="5684319" y="2010386"/>
            <a:ext cx="73565" cy="70425"/>
          </a:xfrm>
          <a:prstGeom prst="ellipse">
            <a:avLst/>
          </a:prstGeom>
          <a:solidFill>
            <a:srgbClr val="C5E0B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9DB60A-3C7E-D0A9-0338-A1E524539B48}"/>
              </a:ext>
            </a:extLst>
          </p:cNvPr>
          <p:cNvSpPr/>
          <p:nvPr/>
        </p:nvSpPr>
        <p:spPr>
          <a:xfrm>
            <a:off x="4505495" y="4993497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</a:t>
            </a:r>
          </a:p>
        </p:txBody>
      </p:sp>
    </p:spTree>
    <p:extLst>
      <p:ext uri="{BB962C8B-B14F-4D97-AF65-F5344CB8AC3E}">
        <p14:creationId xmlns:p14="http://schemas.microsoft.com/office/powerpoint/2010/main" val="116945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8269-E8AE-FF2F-D07B-B7DA82CC9670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알레르기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체크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D6D03F-72E3-BEA7-5D5A-A01246D1C503}"/>
              </a:ext>
            </a:extLst>
          </p:cNvPr>
          <p:cNvGrpSpPr/>
          <p:nvPr/>
        </p:nvGrpSpPr>
        <p:grpSpPr>
          <a:xfrm>
            <a:off x="4604520" y="1597990"/>
            <a:ext cx="2575766" cy="284150"/>
            <a:chOff x="4584975" y="1503670"/>
            <a:chExt cx="2913702" cy="28415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3079136-B36F-10F6-5417-27375E08BCDB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난류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1DA787E-CFDC-A4DC-00AC-93816DA2E6EF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우유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CE6FAD0-4C76-8F18-F636-1E24CBAC3692}"/>
                </a:ext>
              </a:extLst>
            </p:cNvPr>
            <p:cNvSpPr/>
            <p:nvPr/>
          </p:nvSpPr>
          <p:spPr>
            <a:xfrm>
              <a:off x="6149341" y="150367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메밀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DC5B974-F256-425F-9A37-B5725B118551}"/>
                </a:ext>
              </a:extLst>
            </p:cNvPr>
            <p:cNvSpPr/>
            <p:nvPr/>
          </p:nvSpPr>
          <p:spPr>
            <a:xfrm>
              <a:off x="6926375" y="1503670"/>
              <a:ext cx="572302" cy="27699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땅콩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EDE829-431C-1298-D9BB-21134BCC56C8}"/>
              </a:ext>
            </a:extLst>
          </p:cNvPr>
          <p:cNvGrpSpPr/>
          <p:nvPr/>
        </p:nvGrpSpPr>
        <p:grpSpPr>
          <a:xfrm>
            <a:off x="4604520" y="2090434"/>
            <a:ext cx="2575766" cy="284150"/>
            <a:chOff x="4584975" y="1503670"/>
            <a:chExt cx="2913702" cy="28415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2F05AC9-15E2-C350-458F-01D1FC9AAEA0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대두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9A0C67F-C0A5-3667-4CEC-66E7BBCB3B7C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밀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08B8B42-0B4C-27A5-D305-EBAC1E336695}"/>
                </a:ext>
              </a:extLst>
            </p:cNvPr>
            <p:cNvSpPr/>
            <p:nvPr/>
          </p:nvSpPr>
          <p:spPr>
            <a:xfrm>
              <a:off x="6149341" y="150367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고등어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F1B2BD-17B1-CD08-38B5-D68FFEDD8392}"/>
                </a:ext>
              </a:extLst>
            </p:cNvPr>
            <p:cNvSpPr/>
            <p:nvPr/>
          </p:nvSpPr>
          <p:spPr>
            <a:xfrm>
              <a:off x="6926375" y="1503670"/>
              <a:ext cx="572302" cy="27699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게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84C4C59-E36A-28F9-06DD-ABE6B6D75D64}"/>
              </a:ext>
            </a:extLst>
          </p:cNvPr>
          <p:cNvGrpSpPr/>
          <p:nvPr/>
        </p:nvGrpSpPr>
        <p:grpSpPr>
          <a:xfrm>
            <a:off x="4604520" y="2579307"/>
            <a:ext cx="2575766" cy="284150"/>
            <a:chOff x="4584975" y="1503670"/>
            <a:chExt cx="2913702" cy="28415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7CB983A-4A85-09B1-FACD-C67B117B2E41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새우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D3DB24B-80DF-06B2-EDD0-354140C60E72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돼지고기</a:t>
              </a:r>
              <a:endPara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F4ED04B-EB13-1B87-EE64-9B7810597EED}"/>
                </a:ext>
              </a:extLst>
            </p:cNvPr>
            <p:cNvSpPr/>
            <p:nvPr/>
          </p:nvSpPr>
          <p:spPr>
            <a:xfrm>
              <a:off x="6149341" y="150367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복숭아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E4E9ED4-5EFE-4B9A-2896-BFDF8CA72ED7}"/>
                </a:ext>
              </a:extLst>
            </p:cNvPr>
            <p:cNvSpPr/>
            <p:nvPr/>
          </p:nvSpPr>
          <p:spPr>
            <a:xfrm>
              <a:off x="6926375" y="150367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토마토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012E408-FE4C-5E14-C3BA-8B9EF12B202B}"/>
              </a:ext>
            </a:extLst>
          </p:cNvPr>
          <p:cNvGrpSpPr/>
          <p:nvPr/>
        </p:nvGrpSpPr>
        <p:grpSpPr>
          <a:xfrm>
            <a:off x="4604520" y="3071751"/>
            <a:ext cx="2575766" cy="284150"/>
            <a:chOff x="4584975" y="1503670"/>
            <a:chExt cx="2913702" cy="28415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79A6ABF-8E1A-C1B5-26B9-C76E6F6002DD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아황산류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28E8CED-6AC9-95F6-F6DF-3128A0CFF5E2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호두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ACA59C9-7D89-7CB8-757D-F6876415617D}"/>
                </a:ext>
              </a:extLst>
            </p:cNvPr>
            <p:cNvSpPr/>
            <p:nvPr/>
          </p:nvSpPr>
          <p:spPr>
            <a:xfrm>
              <a:off x="6149341" y="150367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닭고기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B49D79D-FC16-F967-4854-514418DEB863}"/>
                </a:ext>
              </a:extLst>
            </p:cNvPr>
            <p:cNvSpPr/>
            <p:nvPr/>
          </p:nvSpPr>
          <p:spPr>
            <a:xfrm>
              <a:off x="6926375" y="150367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쇠고기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6502FE-551E-193F-628C-9CD2C7D48866}"/>
              </a:ext>
            </a:extLst>
          </p:cNvPr>
          <p:cNvGrpSpPr/>
          <p:nvPr/>
        </p:nvGrpSpPr>
        <p:grpSpPr>
          <a:xfrm>
            <a:off x="4604521" y="3578494"/>
            <a:ext cx="1197390" cy="277000"/>
            <a:chOff x="4584975" y="1510820"/>
            <a:chExt cx="1354485" cy="277000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64B1848-BCB0-E665-8F10-6FD9C0EFA548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오징어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A3FA2AD-8DCD-F989-DC98-850727B0BD3B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조개류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1441594-C80B-F2CF-116A-7EEB43C4D003}"/>
              </a:ext>
            </a:extLst>
          </p:cNvPr>
          <p:cNvSpPr txBox="1"/>
          <p:nvPr/>
        </p:nvSpPr>
        <p:spPr>
          <a:xfrm>
            <a:off x="4424131" y="5390503"/>
            <a:ext cx="148898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 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3/4</a:t>
            </a:r>
            <a:endParaRPr lang="ko-KR" altLang="en-US" sz="9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4F2D07D-55D0-B9E7-50D3-05022A9CFF5D}"/>
              </a:ext>
            </a:extLst>
          </p:cNvPr>
          <p:cNvGrpSpPr/>
          <p:nvPr/>
        </p:nvGrpSpPr>
        <p:grpSpPr>
          <a:xfrm>
            <a:off x="5177172" y="5427487"/>
            <a:ext cx="2174789" cy="166817"/>
            <a:chOff x="5177172" y="5764340"/>
            <a:chExt cx="2174789" cy="16681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841A17C9-73D8-E719-87BC-657CE43F0455}"/>
                </a:ext>
              </a:extLst>
            </p:cNvPr>
            <p:cNvSpPr/>
            <p:nvPr/>
          </p:nvSpPr>
          <p:spPr>
            <a:xfrm>
              <a:off x="5177172" y="5764340"/>
              <a:ext cx="2174789" cy="1668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BB980068-6CEC-7B33-1F73-CD54C4474AB0}"/>
                </a:ext>
              </a:extLst>
            </p:cNvPr>
            <p:cNvSpPr/>
            <p:nvPr/>
          </p:nvSpPr>
          <p:spPr>
            <a:xfrm>
              <a:off x="5180981" y="5765782"/>
              <a:ext cx="1493380" cy="156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C7366FE-1CE2-9C91-B204-0BFE5671116D}"/>
              </a:ext>
            </a:extLst>
          </p:cNvPr>
          <p:cNvSpPr/>
          <p:nvPr/>
        </p:nvSpPr>
        <p:spPr>
          <a:xfrm>
            <a:off x="6576106" y="4995618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B3CB565-AF5F-9D23-6764-7BED0F2BBBF5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7285BA-3910-C946-B60B-51D4E3766D50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D2A6BF6-0BC7-9782-6D6D-A505075BB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49AC200-38C7-3FFE-B062-04A88735F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4559135-DDD0-0CBF-42DF-95A2509E0E01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614CDCF-D579-19ED-08D8-208D546A483F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5A9D675-0A6D-6296-02DC-DA3BAC9E76BD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FA8B505-CD92-6CBB-6810-0D3206E0809D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232A07-947B-4430-C666-D3CA189018E5}"/>
              </a:ext>
            </a:extLst>
          </p:cNvPr>
          <p:cNvSpPr/>
          <p:nvPr/>
        </p:nvSpPr>
        <p:spPr>
          <a:xfrm>
            <a:off x="4505495" y="4993497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</a:t>
            </a:r>
          </a:p>
        </p:txBody>
      </p:sp>
    </p:spTree>
    <p:extLst>
      <p:ext uri="{BB962C8B-B14F-4D97-AF65-F5344CB8AC3E}">
        <p14:creationId xmlns:p14="http://schemas.microsoft.com/office/powerpoint/2010/main" val="414663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8269-E8AE-FF2F-D07B-B7DA82CC9670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활동량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DE332-0CE7-3A61-4175-A2E481280872}"/>
              </a:ext>
            </a:extLst>
          </p:cNvPr>
          <p:cNvSpPr txBox="1"/>
          <p:nvPr/>
        </p:nvSpPr>
        <p:spPr>
          <a:xfrm>
            <a:off x="4862798" y="1941754"/>
            <a:ext cx="2026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운동 거의 안함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D1F1CF-554B-C72D-4476-C6A9A3D09F7D}"/>
              </a:ext>
            </a:extLst>
          </p:cNvPr>
          <p:cNvCxnSpPr>
            <a:cxnSpLocks/>
          </p:cNvCxnSpPr>
          <p:nvPr/>
        </p:nvCxnSpPr>
        <p:spPr>
          <a:xfrm>
            <a:off x="5082243" y="2230395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A55A3FE-06CC-0B45-5EE7-F695DE157C13}"/>
              </a:ext>
            </a:extLst>
          </p:cNvPr>
          <p:cNvSpPr/>
          <p:nvPr/>
        </p:nvSpPr>
        <p:spPr>
          <a:xfrm rot="10800000">
            <a:off x="6576106" y="2057400"/>
            <a:ext cx="136247" cy="93489"/>
          </a:xfrm>
          <a:prstGeom prst="triangle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EB92ED-FFD3-A698-10B5-AD3E31683775}"/>
              </a:ext>
            </a:extLst>
          </p:cNvPr>
          <p:cNvSpPr txBox="1"/>
          <p:nvPr/>
        </p:nvSpPr>
        <p:spPr>
          <a:xfrm>
            <a:off x="4424131" y="5390503"/>
            <a:ext cx="148898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 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4/4</a:t>
            </a:r>
            <a:endParaRPr lang="ko-KR" altLang="en-US" sz="9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BF649BA-6A5E-B9C9-2E46-CA93C54F1A52}"/>
              </a:ext>
            </a:extLst>
          </p:cNvPr>
          <p:cNvGrpSpPr/>
          <p:nvPr/>
        </p:nvGrpSpPr>
        <p:grpSpPr>
          <a:xfrm>
            <a:off x="5177172" y="5427487"/>
            <a:ext cx="2174789" cy="166817"/>
            <a:chOff x="5177172" y="5764340"/>
            <a:chExt cx="2174789" cy="166817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2537240-F146-1917-FEDE-3AA117A7F982}"/>
                </a:ext>
              </a:extLst>
            </p:cNvPr>
            <p:cNvSpPr/>
            <p:nvPr/>
          </p:nvSpPr>
          <p:spPr>
            <a:xfrm>
              <a:off x="5177172" y="5764340"/>
              <a:ext cx="2174789" cy="1668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D684AE8-4669-52BB-5F9E-F618EEB82C9F}"/>
                </a:ext>
              </a:extLst>
            </p:cNvPr>
            <p:cNvSpPr/>
            <p:nvPr/>
          </p:nvSpPr>
          <p:spPr>
            <a:xfrm>
              <a:off x="5180981" y="5765782"/>
              <a:ext cx="2170980" cy="156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F9A96C7-FBB1-870F-4ADB-0B39BC09534F}"/>
              </a:ext>
            </a:extLst>
          </p:cNvPr>
          <p:cNvSpPr/>
          <p:nvPr/>
        </p:nvSpPr>
        <p:spPr>
          <a:xfrm>
            <a:off x="6576106" y="4995618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973C55-4FA9-2C1C-9CFB-4CD270950283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FEF8A9-23CF-A0BA-C165-05AFDC7A7784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18E637D-ED0F-5922-8A72-C53DB0608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7577135-BEDF-1F7C-63AA-D88F8F0AF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DF3B5D2-B948-DC31-D50E-52B9E78C6578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EE9EFB-39DA-082D-1421-92C9EA411BE9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7D62C0-1769-7E2D-140E-4BD215A592B5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BC9E406-2EA9-A212-D960-EB10A649D1A4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77275EB-626E-503C-F4C1-65E3DBD75CE3}"/>
              </a:ext>
            </a:extLst>
          </p:cNvPr>
          <p:cNvSpPr/>
          <p:nvPr/>
        </p:nvSpPr>
        <p:spPr>
          <a:xfrm>
            <a:off x="4505495" y="4993497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</a:t>
            </a:r>
          </a:p>
        </p:txBody>
      </p:sp>
    </p:spTree>
    <p:extLst>
      <p:ext uri="{BB962C8B-B14F-4D97-AF65-F5344CB8AC3E}">
        <p14:creationId xmlns:p14="http://schemas.microsoft.com/office/powerpoint/2010/main" val="293584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8269-E8AE-FF2F-D07B-B7DA82CC9670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당신의 일일 권장 칼로리는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CAE76-31EA-B08B-8542-D1DEC7459020}"/>
              </a:ext>
            </a:extLst>
          </p:cNvPr>
          <p:cNvSpPr txBox="1"/>
          <p:nvPr/>
        </p:nvSpPr>
        <p:spPr>
          <a:xfrm>
            <a:off x="4862798" y="1941754"/>
            <a:ext cx="2026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2023</a:t>
            </a:r>
            <a:endParaRPr lang="ko-KR" altLang="en-US" sz="48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5218B-9DFC-B230-AF7F-5AC038FA8E26}"/>
              </a:ext>
            </a:extLst>
          </p:cNvPr>
          <p:cNvSpPr txBox="1"/>
          <p:nvPr/>
        </p:nvSpPr>
        <p:spPr>
          <a:xfrm>
            <a:off x="5844539" y="2411975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kcal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E13F546-0DFC-DD26-2A87-75F782CD162F}"/>
              </a:ext>
            </a:extLst>
          </p:cNvPr>
          <p:cNvGrpSpPr/>
          <p:nvPr/>
        </p:nvGrpSpPr>
        <p:grpSpPr>
          <a:xfrm>
            <a:off x="4816867" y="3653263"/>
            <a:ext cx="2206900" cy="932026"/>
            <a:chOff x="4816867" y="3653263"/>
            <a:chExt cx="2206900" cy="9320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98F113-DEAF-846C-8EBC-861151CBCE2B}"/>
                </a:ext>
              </a:extLst>
            </p:cNvPr>
            <p:cNvSpPr txBox="1"/>
            <p:nvPr/>
          </p:nvSpPr>
          <p:spPr>
            <a:xfrm>
              <a:off x="4816867" y="3654534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탄수화물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639FBC-2124-6AA5-5CBA-2E0CCC40E0B2}"/>
                </a:ext>
              </a:extLst>
            </p:cNvPr>
            <p:cNvSpPr txBox="1"/>
            <p:nvPr/>
          </p:nvSpPr>
          <p:spPr>
            <a:xfrm>
              <a:off x="4816867" y="4307312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지방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7B6CF1-4E9B-2C41-90FE-EA34C4907A89}"/>
                </a:ext>
              </a:extLst>
            </p:cNvPr>
            <p:cNvSpPr txBox="1"/>
            <p:nvPr/>
          </p:nvSpPr>
          <p:spPr>
            <a:xfrm>
              <a:off x="4816867" y="3983607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단백질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B9732B-9321-E532-4B38-07E735BB88EA}"/>
                </a:ext>
              </a:extLst>
            </p:cNvPr>
            <p:cNvSpPr txBox="1"/>
            <p:nvPr/>
          </p:nvSpPr>
          <p:spPr>
            <a:xfrm>
              <a:off x="5793053" y="3653263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170g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0062C0-65CB-57C0-BA5B-C5E7E56BEEB3}"/>
                </a:ext>
              </a:extLst>
            </p:cNvPr>
            <p:cNvSpPr txBox="1"/>
            <p:nvPr/>
          </p:nvSpPr>
          <p:spPr>
            <a:xfrm>
              <a:off x="5793053" y="3979507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100g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BCAF72-CA73-DFC9-D566-1C1EBCDA229C}"/>
                </a:ext>
              </a:extLst>
            </p:cNvPr>
            <p:cNvSpPr txBox="1"/>
            <p:nvPr/>
          </p:nvSpPr>
          <p:spPr>
            <a:xfrm>
              <a:off x="5806143" y="4308290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30g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5A8AC21-4912-2516-8986-5FD45AA9D32F}"/>
              </a:ext>
            </a:extLst>
          </p:cNvPr>
          <p:cNvSpPr txBox="1"/>
          <p:nvPr/>
        </p:nvSpPr>
        <p:spPr>
          <a:xfrm>
            <a:off x="4899866" y="5362217"/>
            <a:ext cx="2026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 정보는 다시 설정할 수 있습니다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AE8F83-804A-FCF9-5FBE-622F5A6D0FBD}"/>
              </a:ext>
            </a:extLst>
          </p:cNvPr>
          <p:cNvSpPr/>
          <p:nvPr/>
        </p:nvSpPr>
        <p:spPr>
          <a:xfrm>
            <a:off x="5532120" y="5057641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F022E2-318D-D5B3-F673-C4D680500CDC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A5CDF8A-1CBB-2057-0933-24B947316F0A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0EB7191-D124-09FB-65E8-BF1602102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30AE3EE-C1A4-4C38-0ADE-1F170512C8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B37B7E3-69A9-BA6B-261F-5665C7D737A0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ECF74E2-DA01-7588-DD27-7CC12CBDF5C9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3985B71-73C2-E777-5CB2-635E5D16E86B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1F78110-78D0-1FBE-9420-1EBECBCC837C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3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8" grpId="0"/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3CB641-1A24-9A51-D3AD-9AB96FBCF174}"/>
              </a:ext>
            </a:extLst>
          </p:cNvPr>
          <p:cNvSpPr/>
          <p:nvPr/>
        </p:nvSpPr>
        <p:spPr>
          <a:xfrm>
            <a:off x="4387063" y="1309868"/>
            <a:ext cx="3048000" cy="4709931"/>
          </a:xfrm>
          <a:prstGeom prst="rect">
            <a:avLst/>
          </a:prstGeom>
          <a:solidFill>
            <a:srgbClr val="8B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87F04-18F3-BC0C-589C-79842A0E06CB}"/>
              </a:ext>
            </a:extLst>
          </p:cNvPr>
          <p:cNvSpPr txBox="1"/>
          <p:nvPr/>
        </p:nvSpPr>
        <p:spPr>
          <a:xfrm>
            <a:off x="4392854" y="964413"/>
            <a:ext cx="8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 이름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259313E-7CFF-FEE3-866D-0D44B5F2D961}"/>
              </a:ext>
            </a:extLst>
          </p:cNvPr>
          <p:cNvGrpSpPr/>
          <p:nvPr/>
        </p:nvGrpSpPr>
        <p:grpSpPr>
          <a:xfrm>
            <a:off x="4728066" y="1890258"/>
            <a:ext cx="2528920" cy="1419035"/>
            <a:chOff x="4826920" y="1722478"/>
            <a:chExt cx="2528920" cy="1419035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083B5D9-0C95-FA3E-9DE4-3AEAE946C4B7}"/>
                </a:ext>
              </a:extLst>
            </p:cNvPr>
            <p:cNvSpPr/>
            <p:nvPr/>
          </p:nvSpPr>
          <p:spPr>
            <a:xfrm>
              <a:off x="6383782" y="1931525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DFBDA73-1173-0ADA-55A9-986323519784}"/>
                </a:ext>
              </a:extLst>
            </p:cNvPr>
            <p:cNvSpPr/>
            <p:nvPr/>
          </p:nvSpPr>
          <p:spPr>
            <a:xfrm>
              <a:off x="6389497" y="1935706"/>
              <a:ext cx="456867" cy="45719"/>
            </a:xfrm>
            <a:prstGeom prst="roundRect">
              <a:avLst/>
            </a:prstGeom>
            <a:solidFill>
              <a:srgbClr val="ED7D3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5" name="차트 24">
              <a:extLst>
                <a:ext uri="{FF2B5EF4-FFF2-40B4-BE49-F238E27FC236}">
                  <a16:creationId xmlns:a16="http://schemas.microsoft.com/office/drawing/2014/main" id="{A603E205-5BB5-8D8A-A83B-2E644CE1BD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7342860"/>
                </p:ext>
              </p:extLst>
            </p:nvPr>
          </p:nvGraphicFramePr>
          <p:xfrm>
            <a:off x="4826920" y="1985132"/>
            <a:ext cx="1410481" cy="11563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DF671C-28F3-93C4-D34B-824D7BB21BF1}"/>
                </a:ext>
              </a:extLst>
            </p:cNvPr>
            <p:cNvSpPr txBox="1"/>
            <p:nvPr/>
          </p:nvSpPr>
          <p:spPr>
            <a:xfrm>
              <a:off x="4961652" y="2295978"/>
              <a:ext cx="797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76%</a:t>
              </a:r>
              <a:endPara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BBFDE6-3E0B-FE07-184F-0845726881F9}"/>
                </a:ext>
              </a:extLst>
            </p:cNvPr>
            <p:cNvSpPr txBox="1"/>
            <p:nvPr/>
          </p:nvSpPr>
          <p:spPr>
            <a:xfrm>
              <a:off x="6571659" y="1722478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탄수화물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ACBC625-253D-CD05-9F77-56D8142F23D5}"/>
                </a:ext>
              </a:extLst>
            </p:cNvPr>
            <p:cNvSpPr/>
            <p:nvPr/>
          </p:nvSpPr>
          <p:spPr>
            <a:xfrm>
              <a:off x="6383782" y="2338454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C5751BE-C0A5-7B15-B400-9E1020FA65A1}"/>
                </a:ext>
              </a:extLst>
            </p:cNvPr>
            <p:cNvSpPr/>
            <p:nvPr/>
          </p:nvSpPr>
          <p:spPr>
            <a:xfrm>
              <a:off x="6383782" y="2724529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7DD5020-2214-AD20-9E14-91A3B6618D85}"/>
                </a:ext>
              </a:extLst>
            </p:cNvPr>
            <p:cNvSpPr/>
            <p:nvPr/>
          </p:nvSpPr>
          <p:spPr>
            <a:xfrm>
              <a:off x="6391677" y="2342821"/>
              <a:ext cx="703020" cy="46964"/>
            </a:xfrm>
            <a:prstGeom prst="round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1EE77E1-E572-0A37-E628-D949D318E2E8}"/>
                </a:ext>
              </a:extLst>
            </p:cNvPr>
            <p:cNvSpPr/>
            <p:nvPr/>
          </p:nvSpPr>
          <p:spPr>
            <a:xfrm>
              <a:off x="6387591" y="2726584"/>
              <a:ext cx="535179" cy="50371"/>
            </a:xfrm>
            <a:prstGeom prst="roundRect">
              <a:avLst/>
            </a:prstGeom>
            <a:solidFill>
              <a:srgbClr val="70AD4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DE50A8-FEDC-486A-FEA3-A656C01BFE55}"/>
                </a:ext>
              </a:extLst>
            </p:cNvPr>
            <p:cNvSpPr txBox="1"/>
            <p:nvPr/>
          </p:nvSpPr>
          <p:spPr>
            <a:xfrm>
              <a:off x="6571659" y="1961116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60 / 170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5A74C6-11F7-FA98-C850-6C8F4D142E0D}"/>
                </a:ext>
              </a:extLst>
            </p:cNvPr>
            <p:cNvSpPr txBox="1"/>
            <p:nvPr/>
          </p:nvSpPr>
          <p:spPr>
            <a:xfrm>
              <a:off x="6571659" y="2133525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단백질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F15F27-D1F7-C419-103F-F2EEA66298DC}"/>
                </a:ext>
              </a:extLst>
            </p:cNvPr>
            <p:cNvSpPr txBox="1"/>
            <p:nvPr/>
          </p:nvSpPr>
          <p:spPr>
            <a:xfrm>
              <a:off x="6571659" y="2514551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지방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EB45C8-161B-B17B-FE69-D7B10D42F2E5}"/>
                </a:ext>
              </a:extLst>
            </p:cNvPr>
            <p:cNvSpPr txBox="1"/>
            <p:nvPr/>
          </p:nvSpPr>
          <p:spPr>
            <a:xfrm>
              <a:off x="6571659" y="2370227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74 / 100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A3BBD1-31FB-BF7B-F2CF-860814AF7D8F}"/>
                </a:ext>
              </a:extLst>
            </p:cNvPr>
            <p:cNvSpPr txBox="1"/>
            <p:nvPr/>
          </p:nvSpPr>
          <p:spPr>
            <a:xfrm>
              <a:off x="6571659" y="2763399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15 / 30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1C02FD4-F0A3-1F3A-121D-3A33189E53D2}"/>
              </a:ext>
            </a:extLst>
          </p:cNvPr>
          <p:cNvGrpSpPr/>
          <p:nvPr/>
        </p:nvGrpSpPr>
        <p:grpSpPr>
          <a:xfrm>
            <a:off x="7146496" y="1036152"/>
            <a:ext cx="220980" cy="134838"/>
            <a:chOff x="7124700" y="1020632"/>
            <a:chExt cx="220980" cy="13483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FCE1DA0-D51E-28A5-BC68-2B5FB3158BF4}"/>
                </a:ext>
              </a:extLst>
            </p:cNvPr>
            <p:cNvCxnSpPr/>
            <p:nvPr/>
          </p:nvCxnSpPr>
          <p:spPr>
            <a:xfrm>
              <a:off x="7124700" y="1020632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C9D2E28-4D88-9586-29C1-CE55F0D83F17}"/>
                </a:ext>
              </a:extLst>
            </p:cNvPr>
            <p:cNvCxnSpPr/>
            <p:nvPr/>
          </p:nvCxnSpPr>
          <p:spPr>
            <a:xfrm>
              <a:off x="7124700" y="1085402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A91CAC-23C3-D30D-3427-FE49C50F3FEB}"/>
                </a:ext>
              </a:extLst>
            </p:cNvPr>
            <p:cNvCxnSpPr/>
            <p:nvPr/>
          </p:nvCxnSpPr>
          <p:spPr>
            <a:xfrm>
              <a:off x="7124700" y="1155470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2DB9373-9443-BF12-28E1-9A55B550343C}"/>
              </a:ext>
            </a:extLst>
          </p:cNvPr>
          <p:cNvSpPr txBox="1"/>
          <p:nvPr/>
        </p:nvSpPr>
        <p:spPr>
          <a:xfrm>
            <a:off x="4536879" y="1351123"/>
            <a:ext cx="274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하루 섭취량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9089401-3D95-0D31-D00A-011319F05DC8}"/>
              </a:ext>
            </a:extLst>
          </p:cNvPr>
          <p:cNvGrpSpPr/>
          <p:nvPr/>
        </p:nvGrpSpPr>
        <p:grpSpPr>
          <a:xfrm>
            <a:off x="4385006" y="3397538"/>
            <a:ext cx="3042697" cy="2098128"/>
            <a:chOff x="4385006" y="3774420"/>
            <a:chExt cx="3042697" cy="209812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FCB837A-5E0C-779D-E1BC-6B3E56EB6105}"/>
                </a:ext>
              </a:extLst>
            </p:cNvPr>
            <p:cNvSpPr/>
            <p:nvPr/>
          </p:nvSpPr>
          <p:spPr>
            <a:xfrm>
              <a:off x="4540680" y="3776866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F82B8F-C0D9-A0A7-DE12-C3371E780101}"/>
                </a:ext>
              </a:extLst>
            </p:cNvPr>
            <p:cNvSpPr txBox="1"/>
            <p:nvPr/>
          </p:nvSpPr>
          <p:spPr>
            <a:xfrm>
              <a:off x="4392854" y="4398896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칼로리 기록하기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8A2DBB21-E409-5FB4-A474-AAD8156BE6B5}"/>
                </a:ext>
              </a:extLst>
            </p:cNvPr>
            <p:cNvSpPr/>
            <p:nvPr/>
          </p:nvSpPr>
          <p:spPr>
            <a:xfrm>
              <a:off x="5979657" y="3774420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99D77E5A-BE6E-1912-53B0-F6981FB7420B}"/>
                </a:ext>
              </a:extLst>
            </p:cNvPr>
            <p:cNvSpPr/>
            <p:nvPr/>
          </p:nvSpPr>
          <p:spPr>
            <a:xfrm>
              <a:off x="4533327" y="4888014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935D46B9-8E53-931E-8964-E5B035D2D164}"/>
                </a:ext>
              </a:extLst>
            </p:cNvPr>
            <p:cNvSpPr/>
            <p:nvPr/>
          </p:nvSpPr>
          <p:spPr>
            <a:xfrm>
              <a:off x="5972304" y="4885568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6F251E8-33E9-2B85-8631-D393213B5148}"/>
                </a:ext>
              </a:extLst>
            </p:cNvPr>
            <p:cNvSpPr txBox="1"/>
            <p:nvPr/>
          </p:nvSpPr>
          <p:spPr>
            <a:xfrm>
              <a:off x="5860962" y="4395613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칼로리</a:t>
              </a:r>
              <a:r>
                <a:rPr lang="en-US" altLang="ko-KR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알레르기 확인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D8090E-5128-6288-9E1C-219B43C30F5D}"/>
                </a:ext>
              </a:extLst>
            </p:cNvPr>
            <p:cNvSpPr txBox="1"/>
            <p:nvPr/>
          </p:nvSpPr>
          <p:spPr>
            <a:xfrm>
              <a:off x="4587247" y="3843717"/>
              <a:ext cx="1177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kcal</a:t>
              </a:r>
              <a:endParaRPr lang="ko-KR" altLang="en-US" sz="32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8B41B8D6-D17D-A505-6036-E32211EA0863}"/>
                </a:ext>
              </a:extLst>
            </p:cNvPr>
            <p:cNvGrpSpPr/>
            <p:nvPr/>
          </p:nvGrpSpPr>
          <p:grpSpPr>
            <a:xfrm>
              <a:off x="6307239" y="3959885"/>
              <a:ext cx="665124" cy="352438"/>
              <a:chOff x="6310630" y="3959886"/>
              <a:chExt cx="665124" cy="352438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434EC5FC-93F9-BCBF-DA09-31049F93427B}"/>
                  </a:ext>
                </a:extLst>
              </p:cNvPr>
              <p:cNvCxnSpPr/>
              <p:nvPr/>
            </p:nvCxnSpPr>
            <p:spPr>
              <a:xfrm>
                <a:off x="6310630" y="3959899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C1879065-205A-2500-F688-32F0EDA5CACE}"/>
                  </a:ext>
                </a:extLst>
              </p:cNvPr>
              <p:cNvCxnSpPr/>
              <p:nvPr/>
            </p:nvCxnSpPr>
            <p:spPr>
              <a:xfrm>
                <a:off x="6333490" y="3959898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A5AB9CD-1A41-6F74-6699-75BBC5EC4B77}"/>
                  </a:ext>
                </a:extLst>
              </p:cNvPr>
              <p:cNvCxnSpPr/>
              <p:nvPr/>
            </p:nvCxnSpPr>
            <p:spPr>
              <a:xfrm>
                <a:off x="6358863" y="3959898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BB480C88-C348-9150-AD86-F3B5012C7E53}"/>
                  </a:ext>
                </a:extLst>
              </p:cNvPr>
              <p:cNvCxnSpPr/>
              <p:nvPr/>
            </p:nvCxnSpPr>
            <p:spPr>
              <a:xfrm>
                <a:off x="6390846" y="3959897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2529886-4E5A-E281-B1A5-EE3019CC9F31}"/>
                  </a:ext>
                </a:extLst>
              </p:cNvPr>
              <p:cNvCxnSpPr/>
              <p:nvPr/>
            </p:nvCxnSpPr>
            <p:spPr>
              <a:xfrm>
                <a:off x="6419421" y="3959896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DEAF80F-697D-9BC3-009E-5A7D64ED3242}"/>
                  </a:ext>
                </a:extLst>
              </p:cNvPr>
              <p:cNvCxnSpPr/>
              <p:nvPr/>
            </p:nvCxnSpPr>
            <p:spPr>
              <a:xfrm>
                <a:off x="6449901" y="3959896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1621649B-B25D-D464-914F-679AC03E9762}"/>
                  </a:ext>
                </a:extLst>
              </p:cNvPr>
              <p:cNvCxnSpPr/>
              <p:nvPr/>
            </p:nvCxnSpPr>
            <p:spPr>
              <a:xfrm>
                <a:off x="6478476" y="3959895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F9DBC423-1616-164B-E7DA-68BCB036A62F}"/>
                  </a:ext>
                </a:extLst>
              </p:cNvPr>
              <p:cNvCxnSpPr/>
              <p:nvPr/>
            </p:nvCxnSpPr>
            <p:spPr>
              <a:xfrm>
                <a:off x="6508750" y="3959897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8E7C3437-52F9-B0EA-D8BF-EE25584BA37A}"/>
                  </a:ext>
                </a:extLst>
              </p:cNvPr>
              <p:cNvCxnSpPr/>
              <p:nvPr/>
            </p:nvCxnSpPr>
            <p:spPr>
              <a:xfrm>
                <a:off x="6531610" y="395989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CE3684B1-25AF-D49E-D5E3-3759291F9930}"/>
                  </a:ext>
                </a:extLst>
              </p:cNvPr>
              <p:cNvCxnSpPr/>
              <p:nvPr/>
            </p:nvCxnSpPr>
            <p:spPr>
              <a:xfrm>
                <a:off x="6554842" y="3959894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01AF87FF-39E5-3400-D6AA-F816CAE83077}"/>
                  </a:ext>
                </a:extLst>
              </p:cNvPr>
              <p:cNvCxnSpPr/>
              <p:nvPr/>
            </p:nvCxnSpPr>
            <p:spPr>
              <a:xfrm>
                <a:off x="6585322" y="3959894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96F310A-B921-A721-E20C-EFCD42170740}"/>
                  </a:ext>
                </a:extLst>
              </p:cNvPr>
              <p:cNvCxnSpPr/>
              <p:nvPr/>
            </p:nvCxnSpPr>
            <p:spPr>
              <a:xfrm>
                <a:off x="6628689" y="3959893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D6EF238E-76DF-85FD-0B2B-83FA0334CC41}"/>
                  </a:ext>
                </a:extLst>
              </p:cNvPr>
              <p:cNvCxnSpPr/>
              <p:nvPr/>
            </p:nvCxnSpPr>
            <p:spPr>
              <a:xfrm>
                <a:off x="6666789" y="3959892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B78398DA-8FC8-3E0A-4099-8BE6FA347FC9}"/>
                  </a:ext>
                </a:extLst>
              </p:cNvPr>
              <p:cNvCxnSpPr/>
              <p:nvPr/>
            </p:nvCxnSpPr>
            <p:spPr>
              <a:xfrm>
                <a:off x="6710372" y="3959891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949B56AD-4843-F011-70D1-EB9DBE47A152}"/>
                  </a:ext>
                </a:extLst>
              </p:cNvPr>
              <p:cNvCxnSpPr/>
              <p:nvPr/>
            </p:nvCxnSpPr>
            <p:spPr>
              <a:xfrm>
                <a:off x="6749388" y="3959890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774B449-2BC9-21A6-62EC-566C62F52EED}"/>
                  </a:ext>
                </a:extLst>
              </p:cNvPr>
              <p:cNvCxnSpPr/>
              <p:nvPr/>
            </p:nvCxnSpPr>
            <p:spPr>
              <a:xfrm>
                <a:off x="6773917" y="3959890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00B782BA-8E23-1E9D-D8EC-5A200301F203}"/>
                  </a:ext>
                </a:extLst>
              </p:cNvPr>
              <p:cNvCxnSpPr/>
              <p:nvPr/>
            </p:nvCxnSpPr>
            <p:spPr>
              <a:xfrm>
                <a:off x="6794872" y="3959889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C1A116D-9ADC-9A02-E289-98D884A56F64}"/>
                  </a:ext>
                </a:extLst>
              </p:cNvPr>
              <p:cNvCxnSpPr/>
              <p:nvPr/>
            </p:nvCxnSpPr>
            <p:spPr>
              <a:xfrm>
                <a:off x="6829069" y="3959888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86EC872F-3E63-0FC4-64E2-A9A3EF5E11D8}"/>
                  </a:ext>
                </a:extLst>
              </p:cNvPr>
              <p:cNvCxnSpPr/>
              <p:nvPr/>
            </p:nvCxnSpPr>
            <p:spPr>
              <a:xfrm>
                <a:off x="6866890" y="3959887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BE84E763-94B8-7543-6C20-F25F169BFD31}"/>
                  </a:ext>
                </a:extLst>
              </p:cNvPr>
              <p:cNvCxnSpPr/>
              <p:nvPr/>
            </p:nvCxnSpPr>
            <p:spPr>
              <a:xfrm>
                <a:off x="6910705" y="395988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DF7EC3E-9F49-8003-E82D-478262683BB9}"/>
                  </a:ext>
                </a:extLst>
              </p:cNvPr>
              <p:cNvCxnSpPr/>
              <p:nvPr/>
            </p:nvCxnSpPr>
            <p:spPr>
              <a:xfrm>
                <a:off x="6935470" y="395988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18AFDFB9-7638-05AB-F4B5-E1AE80BACBAA}"/>
                  </a:ext>
                </a:extLst>
              </p:cNvPr>
              <p:cNvCxnSpPr/>
              <p:nvPr/>
            </p:nvCxnSpPr>
            <p:spPr>
              <a:xfrm>
                <a:off x="6975754" y="3959886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DCA43CBA-5AD6-DBDB-4967-6B69B9A2F294}"/>
                </a:ext>
              </a:extLst>
            </p:cNvPr>
            <p:cNvGrpSpPr/>
            <p:nvPr/>
          </p:nvGrpSpPr>
          <p:grpSpPr>
            <a:xfrm>
              <a:off x="6194844" y="3932567"/>
              <a:ext cx="45936" cy="411517"/>
              <a:chOff x="6194844" y="3932567"/>
              <a:chExt cx="45936" cy="411517"/>
            </a:xfrm>
          </p:grpSpPr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5DA1B85A-ECC9-24B5-5E4E-8E07927AE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0559" y="3932567"/>
                <a:ext cx="0" cy="40706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D09C0DAE-CCE6-B9F5-31C3-0F866AFED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3932567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D59EAF28-EF00-8C3B-F3D0-F940259253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4344084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644D515-DF67-ED62-6EA3-FA024F4DE334}"/>
                </a:ext>
              </a:extLst>
            </p:cNvPr>
            <p:cNvGrpSpPr/>
            <p:nvPr/>
          </p:nvGrpSpPr>
          <p:grpSpPr>
            <a:xfrm flipH="1">
              <a:off x="7040839" y="3934465"/>
              <a:ext cx="50149" cy="411517"/>
              <a:chOff x="6194844" y="3932567"/>
              <a:chExt cx="45936" cy="411517"/>
            </a:xfrm>
          </p:grpSpPr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16D2D66F-CB03-A9A6-38CF-04EC9760A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0559" y="3932567"/>
                <a:ext cx="0" cy="40706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2DB9FE03-644F-8567-D3D7-05893EB17D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3932567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73D11BE6-807F-84E1-3838-45923D38E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4344084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70995F0-3154-8BDA-5061-16DFD23A94CE}"/>
                </a:ext>
              </a:extLst>
            </p:cNvPr>
            <p:cNvSpPr txBox="1"/>
            <p:nvPr/>
          </p:nvSpPr>
          <p:spPr>
            <a:xfrm>
              <a:off x="4385006" y="5521657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월별 섭취량</a:t>
              </a: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AC25B312-2DE7-E31B-B8A8-C62D2CFB9EE8}"/>
                </a:ext>
              </a:extLst>
            </p:cNvPr>
            <p:cNvSpPr/>
            <p:nvPr/>
          </p:nvSpPr>
          <p:spPr>
            <a:xfrm>
              <a:off x="4924401" y="5018900"/>
              <a:ext cx="487949" cy="458166"/>
            </a:xfrm>
            <a:prstGeom prst="roundRect">
              <a:avLst/>
            </a:prstGeom>
            <a:noFill/>
            <a:ln w="28575">
              <a:solidFill>
                <a:srgbClr val="8BC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410355-9623-BA82-6F6F-B87688E6E681}"/>
                </a:ext>
              </a:extLst>
            </p:cNvPr>
            <p:cNvSpPr/>
            <p:nvPr/>
          </p:nvSpPr>
          <p:spPr>
            <a:xfrm>
              <a:off x="4924401" y="5088256"/>
              <a:ext cx="48794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1FA5F4B-CAD9-CD26-6C9E-C666638085B8}"/>
                </a:ext>
              </a:extLst>
            </p:cNvPr>
            <p:cNvSpPr/>
            <p:nvPr/>
          </p:nvSpPr>
          <p:spPr>
            <a:xfrm>
              <a:off x="4932045" y="5043340"/>
              <a:ext cx="476495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73C6AA6-0563-5BAE-6001-D6F1E0ABE639}"/>
                </a:ext>
              </a:extLst>
            </p:cNvPr>
            <p:cNvSpPr/>
            <p:nvPr/>
          </p:nvSpPr>
          <p:spPr>
            <a:xfrm>
              <a:off x="4953176" y="5027662"/>
              <a:ext cx="426544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FEC59EE-B3BB-AAD3-1E35-5D12237C63AF}"/>
                </a:ext>
              </a:extLst>
            </p:cNvPr>
            <p:cNvSpPr/>
            <p:nvPr/>
          </p:nvSpPr>
          <p:spPr>
            <a:xfrm>
              <a:off x="4983504" y="505451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4446476-3350-1D99-6BBA-2352038A29FB}"/>
                </a:ext>
              </a:extLst>
            </p:cNvPr>
            <p:cNvSpPr/>
            <p:nvPr/>
          </p:nvSpPr>
          <p:spPr>
            <a:xfrm>
              <a:off x="5312170" y="50558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8BF3DCD-4D48-96B9-172E-B7F042304124}"/>
                </a:ext>
              </a:extLst>
            </p:cNvPr>
            <p:cNvSpPr/>
            <p:nvPr/>
          </p:nvSpPr>
          <p:spPr>
            <a:xfrm>
              <a:off x="5325215" y="5377330"/>
              <a:ext cx="144415" cy="1444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8BC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3A557DDF-404E-8ABA-3354-2DDAC0F5574C}"/>
                </a:ext>
              </a:extLst>
            </p:cNvPr>
            <p:cNvCxnSpPr>
              <a:cxnSpLocks/>
            </p:cNvCxnSpPr>
            <p:nvPr/>
          </p:nvCxnSpPr>
          <p:spPr>
            <a:xfrm>
              <a:off x="5364508" y="5448428"/>
              <a:ext cx="28575" cy="44591"/>
            </a:xfrm>
            <a:prstGeom prst="line">
              <a:avLst/>
            </a:prstGeom>
            <a:ln w="19050">
              <a:solidFill>
                <a:srgbClr val="8BC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3C2F130-A420-2E6F-F5AC-79FF7A578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7367" y="5409199"/>
              <a:ext cx="44032" cy="83206"/>
            </a:xfrm>
            <a:prstGeom prst="line">
              <a:avLst/>
            </a:prstGeom>
            <a:ln w="19050">
              <a:solidFill>
                <a:srgbClr val="8BC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B488296-2998-FA93-B5E5-B42DA6E05498}"/>
                </a:ext>
              </a:extLst>
            </p:cNvPr>
            <p:cNvSpPr/>
            <p:nvPr/>
          </p:nvSpPr>
          <p:spPr>
            <a:xfrm>
              <a:off x="4989219" y="517017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2249CF2-6F8D-4634-2D90-4293022EFABB}"/>
                </a:ext>
              </a:extLst>
            </p:cNvPr>
            <p:cNvSpPr/>
            <p:nvPr/>
          </p:nvSpPr>
          <p:spPr>
            <a:xfrm>
              <a:off x="5069358" y="5169954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88B5383-B129-A07D-84A5-BC4540491525}"/>
                </a:ext>
              </a:extLst>
            </p:cNvPr>
            <p:cNvSpPr/>
            <p:nvPr/>
          </p:nvSpPr>
          <p:spPr>
            <a:xfrm>
              <a:off x="5148367" y="517017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07EE20D-FA1D-2864-4E40-A06407947EB6}"/>
                </a:ext>
              </a:extLst>
            </p:cNvPr>
            <p:cNvSpPr/>
            <p:nvPr/>
          </p:nvSpPr>
          <p:spPr>
            <a:xfrm>
              <a:off x="5228506" y="5169954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D28F78A-BC59-C473-C180-C21F54EA862A}"/>
                </a:ext>
              </a:extLst>
            </p:cNvPr>
            <p:cNvSpPr/>
            <p:nvPr/>
          </p:nvSpPr>
          <p:spPr>
            <a:xfrm>
              <a:off x="5306343" y="516966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8FF1FCE-AFE4-ABEA-261F-B052C2786C4A}"/>
                </a:ext>
              </a:extLst>
            </p:cNvPr>
            <p:cNvSpPr/>
            <p:nvPr/>
          </p:nvSpPr>
          <p:spPr>
            <a:xfrm>
              <a:off x="4989219" y="525050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48D605C-E833-AEFD-4BD0-5B4A633C8339}"/>
                </a:ext>
              </a:extLst>
            </p:cNvPr>
            <p:cNvSpPr/>
            <p:nvPr/>
          </p:nvSpPr>
          <p:spPr>
            <a:xfrm>
              <a:off x="5069358" y="5250286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FEAA9EF-99F3-DF47-25A1-627549DF67C6}"/>
                </a:ext>
              </a:extLst>
            </p:cNvPr>
            <p:cNvSpPr/>
            <p:nvPr/>
          </p:nvSpPr>
          <p:spPr>
            <a:xfrm>
              <a:off x="5148367" y="525050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D54AE45-2D89-67E2-6F85-D554713B172F}"/>
                </a:ext>
              </a:extLst>
            </p:cNvPr>
            <p:cNvSpPr/>
            <p:nvPr/>
          </p:nvSpPr>
          <p:spPr>
            <a:xfrm>
              <a:off x="5228506" y="5250286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B58A85D-0236-AA8D-79D9-4773808E9D7A}"/>
                </a:ext>
              </a:extLst>
            </p:cNvPr>
            <p:cNvSpPr/>
            <p:nvPr/>
          </p:nvSpPr>
          <p:spPr>
            <a:xfrm>
              <a:off x="5306343" y="524999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A57BE577-EB3B-0225-FAAA-28A328555C66}"/>
                </a:ext>
              </a:extLst>
            </p:cNvPr>
            <p:cNvSpPr/>
            <p:nvPr/>
          </p:nvSpPr>
          <p:spPr>
            <a:xfrm>
              <a:off x="4989219" y="532869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8C4BB42-28B3-99FA-0B69-F94E8F04C68C}"/>
                </a:ext>
              </a:extLst>
            </p:cNvPr>
            <p:cNvSpPr/>
            <p:nvPr/>
          </p:nvSpPr>
          <p:spPr>
            <a:xfrm>
              <a:off x="5069358" y="5328483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2B5C4A5-0D1A-63E9-AF2E-BF75F7008FD2}"/>
                </a:ext>
              </a:extLst>
            </p:cNvPr>
            <p:cNvSpPr/>
            <p:nvPr/>
          </p:nvSpPr>
          <p:spPr>
            <a:xfrm>
              <a:off x="5148367" y="532869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6B265FD-2411-BABB-6B47-19FEE89F7278}"/>
                </a:ext>
              </a:extLst>
            </p:cNvPr>
            <p:cNvSpPr/>
            <p:nvPr/>
          </p:nvSpPr>
          <p:spPr>
            <a:xfrm>
              <a:off x="5228506" y="5328483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F2C8764C-E98C-C187-71A7-7BFB48240DB2}"/>
                </a:ext>
              </a:extLst>
            </p:cNvPr>
            <p:cNvSpPr/>
            <p:nvPr/>
          </p:nvSpPr>
          <p:spPr>
            <a:xfrm>
              <a:off x="5306343" y="532818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7CD9E3C-34EF-990E-4FD4-7DE1568B7433}"/>
                </a:ext>
              </a:extLst>
            </p:cNvPr>
            <p:cNvSpPr txBox="1"/>
            <p:nvPr/>
          </p:nvSpPr>
          <p:spPr>
            <a:xfrm>
              <a:off x="5852754" y="5533602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운동</a:t>
              </a: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F1C5D9A-69A2-E0B8-951E-FA2EEA5DF098}"/>
              </a:ext>
            </a:extLst>
          </p:cNvPr>
          <p:cNvGrpSpPr/>
          <p:nvPr/>
        </p:nvGrpSpPr>
        <p:grpSpPr>
          <a:xfrm>
            <a:off x="4387063" y="5702643"/>
            <a:ext cx="3048000" cy="317157"/>
            <a:chOff x="4387063" y="5702643"/>
            <a:chExt cx="3048000" cy="317157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750BB2B-1E11-FC1F-D106-FBAD9E6C89ED}"/>
                </a:ext>
              </a:extLst>
            </p:cNvPr>
            <p:cNvSpPr/>
            <p:nvPr/>
          </p:nvSpPr>
          <p:spPr>
            <a:xfrm>
              <a:off x="4387063" y="5702643"/>
              <a:ext cx="3048000" cy="317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5598861F-2F59-8F76-99C2-B4FE933FF9BC}"/>
                </a:ext>
              </a:extLst>
            </p:cNvPr>
            <p:cNvGrpSpPr/>
            <p:nvPr/>
          </p:nvGrpSpPr>
          <p:grpSpPr>
            <a:xfrm>
              <a:off x="4862798" y="5782437"/>
              <a:ext cx="121920" cy="157567"/>
              <a:chOff x="3272790" y="5308055"/>
              <a:chExt cx="146685" cy="276999"/>
            </a:xfrm>
          </p:grpSpPr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195E9178-16CB-0267-027A-33E21EE28E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790" y="5308055"/>
                <a:ext cx="133350" cy="1593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99A53EAE-8E5C-34C3-D471-5F39A0F85D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72790" y="5467367"/>
                <a:ext cx="146685" cy="1176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97A3E302-C465-243D-81E8-951614F01B44}"/>
                </a:ext>
              </a:extLst>
            </p:cNvPr>
            <p:cNvSpPr/>
            <p:nvPr/>
          </p:nvSpPr>
          <p:spPr>
            <a:xfrm>
              <a:off x="5808193" y="5775745"/>
              <a:ext cx="205740" cy="1709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26DCA432-B0B0-8FFC-A23D-C47FEE6D34E3}"/>
                </a:ext>
              </a:extLst>
            </p:cNvPr>
            <p:cNvCxnSpPr>
              <a:cxnSpLocks/>
            </p:cNvCxnSpPr>
            <p:nvPr/>
          </p:nvCxnSpPr>
          <p:spPr>
            <a:xfrm>
              <a:off x="6779228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16486D68-5658-EB39-B30D-A46E3C7EA838}"/>
                </a:ext>
              </a:extLst>
            </p:cNvPr>
            <p:cNvCxnSpPr>
              <a:cxnSpLocks/>
            </p:cNvCxnSpPr>
            <p:nvPr/>
          </p:nvCxnSpPr>
          <p:spPr>
            <a:xfrm>
              <a:off x="6847808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53F41758-6CD4-932C-A771-64799A135931}"/>
                </a:ext>
              </a:extLst>
            </p:cNvPr>
            <p:cNvCxnSpPr>
              <a:cxnSpLocks/>
            </p:cNvCxnSpPr>
            <p:nvPr/>
          </p:nvCxnSpPr>
          <p:spPr>
            <a:xfrm>
              <a:off x="6918754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E96B0B-1378-A04E-DAE2-FF3369CC8F59}"/>
              </a:ext>
            </a:extLst>
          </p:cNvPr>
          <p:cNvSpPr txBox="1"/>
          <p:nvPr/>
        </p:nvSpPr>
        <p:spPr>
          <a:xfrm>
            <a:off x="3799578" y="1884272"/>
            <a:ext cx="2907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1600 / 2200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517AFE-9F85-4611-4A9C-1A08AE74B1E0}"/>
              </a:ext>
            </a:extLst>
          </p:cNvPr>
          <p:cNvGrpSpPr/>
          <p:nvPr/>
        </p:nvGrpSpPr>
        <p:grpSpPr>
          <a:xfrm>
            <a:off x="6441597" y="4689253"/>
            <a:ext cx="378217" cy="404160"/>
            <a:chOff x="6431705" y="4697322"/>
            <a:chExt cx="442491" cy="47284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19ECA88-2633-F8A1-5197-54F9E171ED47}"/>
                </a:ext>
              </a:extLst>
            </p:cNvPr>
            <p:cNvSpPr/>
            <p:nvPr/>
          </p:nvSpPr>
          <p:spPr>
            <a:xfrm>
              <a:off x="6468812" y="4698582"/>
              <a:ext cx="131598" cy="131598"/>
            </a:xfrm>
            <a:prstGeom prst="ellipse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B33C90B-BA6D-A1BD-3D2F-614C812801DB}"/>
                </a:ext>
              </a:extLst>
            </p:cNvPr>
            <p:cNvSpPr/>
            <p:nvPr/>
          </p:nvSpPr>
          <p:spPr>
            <a:xfrm rot="19061639">
              <a:off x="6625104" y="4782051"/>
              <a:ext cx="94114" cy="251138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C4AE4DA-7FA7-E947-DE8C-E83D2344AA22}"/>
                </a:ext>
              </a:extLst>
            </p:cNvPr>
            <p:cNvGrpSpPr/>
            <p:nvPr/>
          </p:nvGrpSpPr>
          <p:grpSpPr>
            <a:xfrm>
              <a:off x="6431705" y="4856324"/>
              <a:ext cx="142505" cy="125011"/>
              <a:chOff x="6431705" y="4856324"/>
              <a:chExt cx="142505" cy="12501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59921B5-B608-B900-9A5C-451549C6FF26}"/>
                  </a:ext>
                </a:extLst>
              </p:cNvPr>
              <p:cNvSpPr/>
              <p:nvPr/>
            </p:nvSpPr>
            <p:spPr>
              <a:xfrm rot="2915798">
                <a:off x="6483104" y="4861222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E9865E3-8AB1-7147-9984-4A17CB4F18B1}"/>
                  </a:ext>
                </a:extLst>
              </p:cNvPr>
              <p:cNvSpPr/>
              <p:nvPr/>
            </p:nvSpPr>
            <p:spPr>
              <a:xfrm rot="19014841">
                <a:off x="6431705" y="4856324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12DF72E-C1BA-C33D-CADE-102425F4DA9E}"/>
                </a:ext>
              </a:extLst>
            </p:cNvPr>
            <p:cNvGrpSpPr/>
            <p:nvPr/>
          </p:nvGrpSpPr>
          <p:grpSpPr>
            <a:xfrm rot="10800000">
              <a:off x="6643744" y="4697322"/>
              <a:ext cx="142505" cy="125011"/>
              <a:chOff x="6431705" y="4856324"/>
              <a:chExt cx="142505" cy="12501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85D4DD-1DE4-75EE-A45C-55852535E8FD}"/>
                  </a:ext>
                </a:extLst>
              </p:cNvPr>
              <p:cNvSpPr/>
              <p:nvPr/>
            </p:nvSpPr>
            <p:spPr>
              <a:xfrm rot="2915798">
                <a:off x="6483104" y="4861222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F4DB02F-AE40-8C9A-E9C3-28E4E3D1B569}"/>
                  </a:ext>
                </a:extLst>
              </p:cNvPr>
              <p:cNvSpPr/>
              <p:nvPr/>
            </p:nvSpPr>
            <p:spPr>
              <a:xfrm rot="19014841">
                <a:off x="6431705" y="4856324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9EF3947-E4C3-9151-AA71-CFC31FF5E8F3}"/>
                </a:ext>
              </a:extLst>
            </p:cNvPr>
            <p:cNvGrpSpPr/>
            <p:nvPr/>
          </p:nvGrpSpPr>
          <p:grpSpPr>
            <a:xfrm rot="5400000">
              <a:off x="6573079" y="5035938"/>
              <a:ext cx="142505" cy="125011"/>
              <a:chOff x="6431705" y="4856324"/>
              <a:chExt cx="142505" cy="12501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2CCD073-9F92-F4F5-A81A-2B2657B083CF}"/>
                  </a:ext>
                </a:extLst>
              </p:cNvPr>
              <p:cNvSpPr/>
              <p:nvPr/>
            </p:nvSpPr>
            <p:spPr>
              <a:xfrm rot="2915798">
                <a:off x="6483104" y="4861222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F2E59AD-4435-A100-DF29-58B1A6B3AF57}"/>
                  </a:ext>
                </a:extLst>
              </p:cNvPr>
              <p:cNvSpPr/>
              <p:nvPr/>
            </p:nvSpPr>
            <p:spPr>
              <a:xfrm rot="19014841">
                <a:off x="6431705" y="4856324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B82540-6C6E-B361-4E79-2A1221CF656F}"/>
                </a:ext>
              </a:extLst>
            </p:cNvPr>
            <p:cNvSpPr/>
            <p:nvPr/>
          </p:nvSpPr>
          <p:spPr>
            <a:xfrm rot="19114274">
              <a:off x="6807452" y="4978352"/>
              <a:ext cx="66744" cy="191813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963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3CB641-1A24-9A51-D3AD-9AB96FBCF174}"/>
              </a:ext>
            </a:extLst>
          </p:cNvPr>
          <p:cNvSpPr/>
          <p:nvPr/>
        </p:nvSpPr>
        <p:spPr>
          <a:xfrm>
            <a:off x="4387063" y="1309868"/>
            <a:ext cx="3048000" cy="4709931"/>
          </a:xfrm>
          <a:prstGeom prst="rect">
            <a:avLst/>
          </a:prstGeom>
          <a:solidFill>
            <a:srgbClr val="FFC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87F04-18F3-BC0C-589C-79842A0E06CB}"/>
              </a:ext>
            </a:extLst>
          </p:cNvPr>
          <p:cNvSpPr txBox="1"/>
          <p:nvPr/>
        </p:nvSpPr>
        <p:spPr>
          <a:xfrm>
            <a:off x="4392854" y="964413"/>
            <a:ext cx="8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 이름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259313E-7CFF-FEE3-866D-0D44B5F2D961}"/>
              </a:ext>
            </a:extLst>
          </p:cNvPr>
          <p:cNvGrpSpPr/>
          <p:nvPr/>
        </p:nvGrpSpPr>
        <p:grpSpPr>
          <a:xfrm>
            <a:off x="4728066" y="1890258"/>
            <a:ext cx="2528920" cy="1419035"/>
            <a:chOff x="4826920" y="1722478"/>
            <a:chExt cx="2528920" cy="1419035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083B5D9-0C95-FA3E-9DE4-3AEAE946C4B7}"/>
                </a:ext>
              </a:extLst>
            </p:cNvPr>
            <p:cNvSpPr/>
            <p:nvPr/>
          </p:nvSpPr>
          <p:spPr>
            <a:xfrm>
              <a:off x="6383782" y="1931525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DFBDA73-1173-0ADA-55A9-986323519784}"/>
                </a:ext>
              </a:extLst>
            </p:cNvPr>
            <p:cNvSpPr/>
            <p:nvPr/>
          </p:nvSpPr>
          <p:spPr>
            <a:xfrm>
              <a:off x="6389497" y="1935706"/>
              <a:ext cx="456867" cy="45719"/>
            </a:xfrm>
            <a:prstGeom prst="roundRect">
              <a:avLst/>
            </a:prstGeom>
            <a:solidFill>
              <a:srgbClr val="ED7D3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5" name="차트 24">
              <a:extLst>
                <a:ext uri="{FF2B5EF4-FFF2-40B4-BE49-F238E27FC236}">
                  <a16:creationId xmlns:a16="http://schemas.microsoft.com/office/drawing/2014/main" id="{A603E205-5BB5-8D8A-A83B-2E644CE1BD46}"/>
                </a:ext>
              </a:extLst>
            </p:cNvPr>
            <p:cNvGraphicFramePr/>
            <p:nvPr/>
          </p:nvGraphicFramePr>
          <p:xfrm>
            <a:off x="4826920" y="1985132"/>
            <a:ext cx="1410481" cy="11563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DF671C-28F3-93C4-D34B-824D7BB21BF1}"/>
                </a:ext>
              </a:extLst>
            </p:cNvPr>
            <p:cNvSpPr txBox="1"/>
            <p:nvPr/>
          </p:nvSpPr>
          <p:spPr>
            <a:xfrm>
              <a:off x="4961652" y="2295978"/>
              <a:ext cx="797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112%</a:t>
              </a:r>
              <a:endPara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BBFDE6-3E0B-FE07-184F-0845726881F9}"/>
                </a:ext>
              </a:extLst>
            </p:cNvPr>
            <p:cNvSpPr txBox="1"/>
            <p:nvPr/>
          </p:nvSpPr>
          <p:spPr>
            <a:xfrm>
              <a:off x="6571659" y="1722478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탄수화물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ACBC625-253D-CD05-9F77-56D8142F23D5}"/>
                </a:ext>
              </a:extLst>
            </p:cNvPr>
            <p:cNvSpPr/>
            <p:nvPr/>
          </p:nvSpPr>
          <p:spPr>
            <a:xfrm>
              <a:off x="6383782" y="2338454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C5751BE-C0A5-7B15-B400-9E1020FA65A1}"/>
                </a:ext>
              </a:extLst>
            </p:cNvPr>
            <p:cNvSpPr/>
            <p:nvPr/>
          </p:nvSpPr>
          <p:spPr>
            <a:xfrm>
              <a:off x="6383782" y="2724529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7DD5020-2214-AD20-9E14-91A3B6618D85}"/>
                </a:ext>
              </a:extLst>
            </p:cNvPr>
            <p:cNvSpPr/>
            <p:nvPr/>
          </p:nvSpPr>
          <p:spPr>
            <a:xfrm>
              <a:off x="6391677" y="2342821"/>
              <a:ext cx="703020" cy="46964"/>
            </a:xfrm>
            <a:prstGeom prst="round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1EE77E1-E572-0A37-E628-D949D318E2E8}"/>
                </a:ext>
              </a:extLst>
            </p:cNvPr>
            <p:cNvSpPr/>
            <p:nvPr/>
          </p:nvSpPr>
          <p:spPr>
            <a:xfrm>
              <a:off x="6387591" y="2726584"/>
              <a:ext cx="535179" cy="50371"/>
            </a:xfrm>
            <a:prstGeom prst="roundRect">
              <a:avLst/>
            </a:prstGeom>
            <a:solidFill>
              <a:srgbClr val="70AD4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DE50A8-FEDC-486A-FEA3-A656C01BFE55}"/>
                </a:ext>
              </a:extLst>
            </p:cNvPr>
            <p:cNvSpPr txBox="1"/>
            <p:nvPr/>
          </p:nvSpPr>
          <p:spPr>
            <a:xfrm>
              <a:off x="6571659" y="1961116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60 / 170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5A74C6-11F7-FA98-C850-6C8F4D142E0D}"/>
                </a:ext>
              </a:extLst>
            </p:cNvPr>
            <p:cNvSpPr txBox="1"/>
            <p:nvPr/>
          </p:nvSpPr>
          <p:spPr>
            <a:xfrm>
              <a:off x="6571659" y="2133525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단백질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F15F27-D1F7-C419-103F-F2EEA66298DC}"/>
                </a:ext>
              </a:extLst>
            </p:cNvPr>
            <p:cNvSpPr txBox="1"/>
            <p:nvPr/>
          </p:nvSpPr>
          <p:spPr>
            <a:xfrm>
              <a:off x="6571659" y="2514551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지방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EB45C8-161B-B17B-FE69-D7B10D42F2E5}"/>
                </a:ext>
              </a:extLst>
            </p:cNvPr>
            <p:cNvSpPr txBox="1"/>
            <p:nvPr/>
          </p:nvSpPr>
          <p:spPr>
            <a:xfrm>
              <a:off x="6571659" y="2370227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74 / 100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A3BBD1-31FB-BF7B-F2CF-860814AF7D8F}"/>
                </a:ext>
              </a:extLst>
            </p:cNvPr>
            <p:cNvSpPr txBox="1"/>
            <p:nvPr/>
          </p:nvSpPr>
          <p:spPr>
            <a:xfrm>
              <a:off x="6571659" y="2763399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15 / 30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1C02FD4-F0A3-1F3A-121D-3A33189E53D2}"/>
              </a:ext>
            </a:extLst>
          </p:cNvPr>
          <p:cNvGrpSpPr/>
          <p:nvPr/>
        </p:nvGrpSpPr>
        <p:grpSpPr>
          <a:xfrm>
            <a:off x="7146496" y="1036152"/>
            <a:ext cx="220980" cy="134838"/>
            <a:chOff x="7124700" y="1020632"/>
            <a:chExt cx="220980" cy="13483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FCE1DA0-D51E-28A5-BC68-2B5FB3158BF4}"/>
                </a:ext>
              </a:extLst>
            </p:cNvPr>
            <p:cNvCxnSpPr/>
            <p:nvPr/>
          </p:nvCxnSpPr>
          <p:spPr>
            <a:xfrm>
              <a:off x="7124700" y="1020632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C9D2E28-4D88-9586-29C1-CE55F0D83F17}"/>
                </a:ext>
              </a:extLst>
            </p:cNvPr>
            <p:cNvCxnSpPr/>
            <p:nvPr/>
          </p:nvCxnSpPr>
          <p:spPr>
            <a:xfrm>
              <a:off x="7124700" y="1085402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A91CAC-23C3-D30D-3427-FE49C50F3FEB}"/>
                </a:ext>
              </a:extLst>
            </p:cNvPr>
            <p:cNvCxnSpPr/>
            <p:nvPr/>
          </p:nvCxnSpPr>
          <p:spPr>
            <a:xfrm>
              <a:off x="7124700" y="1155470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2DB9373-9443-BF12-28E1-9A55B550343C}"/>
              </a:ext>
            </a:extLst>
          </p:cNvPr>
          <p:cNvSpPr txBox="1"/>
          <p:nvPr/>
        </p:nvSpPr>
        <p:spPr>
          <a:xfrm>
            <a:off x="4536879" y="1351123"/>
            <a:ext cx="274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하루 섭취량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9089401-3D95-0D31-D00A-011319F05DC8}"/>
              </a:ext>
            </a:extLst>
          </p:cNvPr>
          <p:cNvGrpSpPr/>
          <p:nvPr/>
        </p:nvGrpSpPr>
        <p:grpSpPr>
          <a:xfrm>
            <a:off x="4385006" y="3397538"/>
            <a:ext cx="3042697" cy="2098128"/>
            <a:chOff x="4385006" y="3774420"/>
            <a:chExt cx="3042697" cy="209812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FCB837A-5E0C-779D-E1BC-6B3E56EB6105}"/>
                </a:ext>
              </a:extLst>
            </p:cNvPr>
            <p:cNvSpPr/>
            <p:nvPr/>
          </p:nvSpPr>
          <p:spPr>
            <a:xfrm>
              <a:off x="4540680" y="3776866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F82B8F-C0D9-A0A7-DE12-C3371E780101}"/>
                </a:ext>
              </a:extLst>
            </p:cNvPr>
            <p:cNvSpPr txBox="1"/>
            <p:nvPr/>
          </p:nvSpPr>
          <p:spPr>
            <a:xfrm>
              <a:off x="4392854" y="4398896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칼로리 기록하기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8A2DBB21-E409-5FB4-A474-AAD8156BE6B5}"/>
                </a:ext>
              </a:extLst>
            </p:cNvPr>
            <p:cNvSpPr/>
            <p:nvPr/>
          </p:nvSpPr>
          <p:spPr>
            <a:xfrm>
              <a:off x="5979657" y="3774420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99D77E5A-BE6E-1912-53B0-F6981FB7420B}"/>
                </a:ext>
              </a:extLst>
            </p:cNvPr>
            <p:cNvSpPr/>
            <p:nvPr/>
          </p:nvSpPr>
          <p:spPr>
            <a:xfrm>
              <a:off x="4533327" y="4888014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935D46B9-8E53-931E-8964-E5B035D2D164}"/>
                </a:ext>
              </a:extLst>
            </p:cNvPr>
            <p:cNvSpPr/>
            <p:nvPr/>
          </p:nvSpPr>
          <p:spPr>
            <a:xfrm>
              <a:off x="5972304" y="4885568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6F251E8-33E9-2B85-8631-D393213B5148}"/>
                </a:ext>
              </a:extLst>
            </p:cNvPr>
            <p:cNvSpPr txBox="1"/>
            <p:nvPr/>
          </p:nvSpPr>
          <p:spPr>
            <a:xfrm>
              <a:off x="5860962" y="4395613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칼로리</a:t>
              </a:r>
              <a:r>
                <a:rPr lang="en-US" altLang="ko-KR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알레르기 확인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D8090E-5128-6288-9E1C-219B43C30F5D}"/>
                </a:ext>
              </a:extLst>
            </p:cNvPr>
            <p:cNvSpPr txBox="1"/>
            <p:nvPr/>
          </p:nvSpPr>
          <p:spPr>
            <a:xfrm>
              <a:off x="4587247" y="3843717"/>
              <a:ext cx="1177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kcal</a:t>
              </a:r>
              <a:endParaRPr lang="ko-KR" altLang="en-US" sz="32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8B41B8D6-D17D-A505-6036-E32211EA0863}"/>
                </a:ext>
              </a:extLst>
            </p:cNvPr>
            <p:cNvGrpSpPr/>
            <p:nvPr/>
          </p:nvGrpSpPr>
          <p:grpSpPr>
            <a:xfrm>
              <a:off x="6307239" y="3959885"/>
              <a:ext cx="665124" cy="352438"/>
              <a:chOff x="6310630" y="3959886"/>
              <a:chExt cx="665124" cy="352438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434EC5FC-93F9-BCBF-DA09-31049F93427B}"/>
                  </a:ext>
                </a:extLst>
              </p:cNvPr>
              <p:cNvCxnSpPr/>
              <p:nvPr/>
            </p:nvCxnSpPr>
            <p:spPr>
              <a:xfrm>
                <a:off x="6310630" y="3959899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C1879065-205A-2500-F688-32F0EDA5CACE}"/>
                  </a:ext>
                </a:extLst>
              </p:cNvPr>
              <p:cNvCxnSpPr/>
              <p:nvPr/>
            </p:nvCxnSpPr>
            <p:spPr>
              <a:xfrm>
                <a:off x="6333490" y="3959898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A5AB9CD-1A41-6F74-6699-75BBC5EC4B77}"/>
                  </a:ext>
                </a:extLst>
              </p:cNvPr>
              <p:cNvCxnSpPr/>
              <p:nvPr/>
            </p:nvCxnSpPr>
            <p:spPr>
              <a:xfrm>
                <a:off x="6358863" y="3959898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BB480C88-C348-9150-AD86-F3B5012C7E53}"/>
                  </a:ext>
                </a:extLst>
              </p:cNvPr>
              <p:cNvCxnSpPr/>
              <p:nvPr/>
            </p:nvCxnSpPr>
            <p:spPr>
              <a:xfrm>
                <a:off x="6390846" y="3959897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2529886-4E5A-E281-B1A5-EE3019CC9F31}"/>
                  </a:ext>
                </a:extLst>
              </p:cNvPr>
              <p:cNvCxnSpPr/>
              <p:nvPr/>
            </p:nvCxnSpPr>
            <p:spPr>
              <a:xfrm>
                <a:off x="6419421" y="3959896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DEAF80F-697D-9BC3-009E-5A7D64ED3242}"/>
                  </a:ext>
                </a:extLst>
              </p:cNvPr>
              <p:cNvCxnSpPr/>
              <p:nvPr/>
            </p:nvCxnSpPr>
            <p:spPr>
              <a:xfrm>
                <a:off x="6449901" y="3959896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1621649B-B25D-D464-914F-679AC03E9762}"/>
                  </a:ext>
                </a:extLst>
              </p:cNvPr>
              <p:cNvCxnSpPr/>
              <p:nvPr/>
            </p:nvCxnSpPr>
            <p:spPr>
              <a:xfrm>
                <a:off x="6478476" y="3959895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F9DBC423-1616-164B-E7DA-68BCB036A62F}"/>
                  </a:ext>
                </a:extLst>
              </p:cNvPr>
              <p:cNvCxnSpPr/>
              <p:nvPr/>
            </p:nvCxnSpPr>
            <p:spPr>
              <a:xfrm>
                <a:off x="6508750" y="3959897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8E7C3437-52F9-B0EA-D8BF-EE25584BA37A}"/>
                  </a:ext>
                </a:extLst>
              </p:cNvPr>
              <p:cNvCxnSpPr/>
              <p:nvPr/>
            </p:nvCxnSpPr>
            <p:spPr>
              <a:xfrm>
                <a:off x="6531610" y="395989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CE3684B1-25AF-D49E-D5E3-3759291F9930}"/>
                  </a:ext>
                </a:extLst>
              </p:cNvPr>
              <p:cNvCxnSpPr/>
              <p:nvPr/>
            </p:nvCxnSpPr>
            <p:spPr>
              <a:xfrm>
                <a:off x="6554842" y="3959894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01AF87FF-39E5-3400-D6AA-F816CAE83077}"/>
                  </a:ext>
                </a:extLst>
              </p:cNvPr>
              <p:cNvCxnSpPr/>
              <p:nvPr/>
            </p:nvCxnSpPr>
            <p:spPr>
              <a:xfrm>
                <a:off x="6585322" y="3959894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96F310A-B921-A721-E20C-EFCD42170740}"/>
                  </a:ext>
                </a:extLst>
              </p:cNvPr>
              <p:cNvCxnSpPr/>
              <p:nvPr/>
            </p:nvCxnSpPr>
            <p:spPr>
              <a:xfrm>
                <a:off x="6628689" y="3959893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D6EF238E-76DF-85FD-0B2B-83FA0334CC41}"/>
                  </a:ext>
                </a:extLst>
              </p:cNvPr>
              <p:cNvCxnSpPr/>
              <p:nvPr/>
            </p:nvCxnSpPr>
            <p:spPr>
              <a:xfrm>
                <a:off x="6666789" y="3959892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B78398DA-8FC8-3E0A-4099-8BE6FA347FC9}"/>
                  </a:ext>
                </a:extLst>
              </p:cNvPr>
              <p:cNvCxnSpPr/>
              <p:nvPr/>
            </p:nvCxnSpPr>
            <p:spPr>
              <a:xfrm>
                <a:off x="6710372" y="3959891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949B56AD-4843-F011-70D1-EB9DBE47A152}"/>
                  </a:ext>
                </a:extLst>
              </p:cNvPr>
              <p:cNvCxnSpPr/>
              <p:nvPr/>
            </p:nvCxnSpPr>
            <p:spPr>
              <a:xfrm>
                <a:off x="6749388" y="3959890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774B449-2BC9-21A6-62EC-566C62F52EED}"/>
                  </a:ext>
                </a:extLst>
              </p:cNvPr>
              <p:cNvCxnSpPr/>
              <p:nvPr/>
            </p:nvCxnSpPr>
            <p:spPr>
              <a:xfrm>
                <a:off x="6773917" y="3959890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00B782BA-8E23-1E9D-D8EC-5A200301F203}"/>
                  </a:ext>
                </a:extLst>
              </p:cNvPr>
              <p:cNvCxnSpPr/>
              <p:nvPr/>
            </p:nvCxnSpPr>
            <p:spPr>
              <a:xfrm>
                <a:off x="6794872" y="3959889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C1A116D-9ADC-9A02-E289-98D884A56F64}"/>
                  </a:ext>
                </a:extLst>
              </p:cNvPr>
              <p:cNvCxnSpPr/>
              <p:nvPr/>
            </p:nvCxnSpPr>
            <p:spPr>
              <a:xfrm>
                <a:off x="6829069" y="3959888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86EC872F-3E63-0FC4-64E2-A9A3EF5E11D8}"/>
                  </a:ext>
                </a:extLst>
              </p:cNvPr>
              <p:cNvCxnSpPr/>
              <p:nvPr/>
            </p:nvCxnSpPr>
            <p:spPr>
              <a:xfrm>
                <a:off x="6866890" y="3959887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BE84E763-94B8-7543-6C20-F25F169BFD31}"/>
                  </a:ext>
                </a:extLst>
              </p:cNvPr>
              <p:cNvCxnSpPr/>
              <p:nvPr/>
            </p:nvCxnSpPr>
            <p:spPr>
              <a:xfrm>
                <a:off x="6910705" y="395988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DF7EC3E-9F49-8003-E82D-478262683BB9}"/>
                  </a:ext>
                </a:extLst>
              </p:cNvPr>
              <p:cNvCxnSpPr/>
              <p:nvPr/>
            </p:nvCxnSpPr>
            <p:spPr>
              <a:xfrm>
                <a:off x="6935470" y="395988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18AFDFB9-7638-05AB-F4B5-E1AE80BACBAA}"/>
                  </a:ext>
                </a:extLst>
              </p:cNvPr>
              <p:cNvCxnSpPr/>
              <p:nvPr/>
            </p:nvCxnSpPr>
            <p:spPr>
              <a:xfrm>
                <a:off x="6975754" y="3959886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DCA43CBA-5AD6-DBDB-4967-6B69B9A2F294}"/>
                </a:ext>
              </a:extLst>
            </p:cNvPr>
            <p:cNvGrpSpPr/>
            <p:nvPr/>
          </p:nvGrpSpPr>
          <p:grpSpPr>
            <a:xfrm>
              <a:off x="6194844" y="3932567"/>
              <a:ext cx="45936" cy="411517"/>
              <a:chOff x="6194844" y="3932567"/>
              <a:chExt cx="45936" cy="411517"/>
            </a:xfrm>
          </p:grpSpPr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5DA1B85A-ECC9-24B5-5E4E-8E07927AE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0559" y="3932567"/>
                <a:ext cx="0" cy="40706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D09C0DAE-CCE6-B9F5-31C3-0F866AFED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3932567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D59EAF28-EF00-8C3B-F3D0-F940259253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4344084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644D515-DF67-ED62-6EA3-FA024F4DE334}"/>
                </a:ext>
              </a:extLst>
            </p:cNvPr>
            <p:cNvGrpSpPr/>
            <p:nvPr/>
          </p:nvGrpSpPr>
          <p:grpSpPr>
            <a:xfrm flipH="1">
              <a:off x="7040839" y="3934465"/>
              <a:ext cx="50149" cy="411517"/>
              <a:chOff x="6194844" y="3932567"/>
              <a:chExt cx="45936" cy="411517"/>
            </a:xfrm>
          </p:grpSpPr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16D2D66F-CB03-A9A6-38CF-04EC9760A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0559" y="3932567"/>
                <a:ext cx="0" cy="40706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2DB9FE03-644F-8567-D3D7-05893EB17D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3932567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73D11BE6-807F-84E1-3838-45923D38E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4344084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70995F0-3154-8BDA-5061-16DFD23A94CE}"/>
                </a:ext>
              </a:extLst>
            </p:cNvPr>
            <p:cNvSpPr txBox="1"/>
            <p:nvPr/>
          </p:nvSpPr>
          <p:spPr>
            <a:xfrm>
              <a:off x="4385006" y="5521657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월별 섭취량</a:t>
              </a: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AC25B312-2DE7-E31B-B8A8-C62D2CFB9EE8}"/>
                </a:ext>
              </a:extLst>
            </p:cNvPr>
            <p:cNvSpPr/>
            <p:nvPr/>
          </p:nvSpPr>
          <p:spPr>
            <a:xfrm>
              <a:off x="4924401" y="5018900"/>
              <a:ext cx="487949" cy="458166"/>
            </a:xfrm>
            <a:prstGeom prst="roundRect">
              <a:avLst/>
            </a:prstGeom>
            <a:noFill/>
            <a:ln w="28575">
              <a:solidFill>
                <a:srgbClr val="8BC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410355-9623-BA82-6F6F-B87688E6E681}"/>
                </a:ext>
              </a:extLst>
            </p:cNvPr>
            <p:cNvSpPr/>
            <p:nvPr/>
          </p:nvSpPr>
          <p:spPr>
            <a:xfrm>
              <a:off x="4924401" y="5088256"/>
              <a:ext cx="48794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1FA5F4B-CAD9-CD26-6C9E-C666638085B8}"/>
                </a:ext>
              </a:extLst>
            </p:cNvPr>
            <p:cNvSpPr/>
            <p:nvPr/>
          </p:nvSpPr>
          <p:spPr>
            <a:xfrm>
              <a:off x="4932045" y="5043340"/>
              <a:ext cx="476495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73C6AA6-0563-5BAE-6001-D6F1E0ABE639}"/>
                </a:ext>
              </a:extLst>
            </p:cNvPr>
            <p:cNvSpPr/>
            <p:nvPr/>
          </p:nvSpPr>
          <p:spPr>
            <a:xfrm>
              <a:off x="4953176" y="5027662"/>
              <a:ext cx="426544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FEC59EE-B3BB-AAD3-1E35-5D12237C63AF}"/>
                </a:ext>
              </a:extLst>
            </p:cNvPr>
            <p:cNvSpPr/>
            <p:nvPr/>
          </p:nvSpPr>
          <p:spPr>
            <a:xfrm>
              <a:off x="4983504" y="505451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4446476-3350-1D99-6BBA-2352038A29FB}"/>
                </a:ext>
              </a:extLst>
            </p:cNvPr>
            <p:cNvSpPr/>
            <p:nvPr/>
          </p:nvSpPr>
          <p:spPr>
            <a:xfrm>
              <a:off x="5312170" y="50558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8BF3DCD-4D48-96B9-172E-B7F042304124}"/>
                </a:ext>
              </a:extLst>
            </p:cNvPr>
            <p:cNvSpPr/>
            <p:nvPr/>
          </p:nvSpPr>
          <p:spPr>
            <a:xfrm>
              <a:off x="5325215" y="5377330"/>
              <a:ext cx="144415" cy="1444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8BC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3A557DDF-404E-8ABA-3354-2DDAC0F5574C}"/>
                </a:ext>
              </a:extLst>
            </p:cNvPr>
            <p:cNvCxnSpPr>
              <a:cxnSpLocks/>
            </p:cNvCxnSpPr>
            <p:nvPr/>
          </p:nvCxnSpPr>
          <p:spPr>
            <a:xfrm>
              <a:off x="5364508" y="5448428"/>
              <a:ext cx="28575" cy="44591"/>
            </a:xfrm>
            <a:prstGeom prst="line">
              <a:avLst/>
            </a:prstGeom>
            <a:ln w="19050">
              <a:solidFill>
                <a:srgbClr val="8BC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3C2F130-A420-2E6F-F5AC-79FF7A578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7367" y="5409199"/>
              <a:ext cx="44032" cy="83206"/>
            </a:xfrm>
            <a:prstGeom prst="line">
              <a:avLst/>
            </a:prstGeom>
            <a:ln w="19050">
              <a:solidFill>
                <a:srgbClr val="8BC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B488296-2998-FA93-B5E5-B42DA6E05498}"/>
                </a:ext>
              </a:extLst>
            </p:cNvPr>
            <p:cNvSpPr/>
            <p:nvPr/>
          </p:nvSpPr>
          <p:spPr>
            <a:xfrm>
              <a:off x="4989219" y="517017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2249CF2-6F8D-4634-2D90-4293022EFABB}"/>
                </a:ext>
              </a:extLst>
            </p:cNvPr>
            <p:cNvSpPr/>
            <p:nvPr/>
          </p:nvSpPr>
          <p:spPr>
            <a:xfrm>
              <a:off x="5069358" y="5169954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88B5383-B129-A07D-84A5-BC4540491525}"/>
                </a:ext>
              </a:extLst>
            </p:cNvPr>
            <p:cNvSpPr/>
            <p:nvPr/>
          </p:nvSpPr>
          <p:spPr>
            <a:xfrm>
              <a:off x="5148367" y="517017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07EE20D-FA1D-2864-4E40-A06407947EB6}"/>
                </a:ext>
              </a:extLst>
            </p:cNvPr>
            <p:cNvSpPr/>
            <p:nvPr/>
          </p:nvSpPr>
          <p:spPr>
            <a:xfrm>
              <a:off x="5228506" y="5169954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D28F78A-BC59-C473-C180-C21F54EA862A}"/>
                </a:ext>
              </a:extLst>
            </p:cNvPr>
            <p:cNvSpPr/>
            <p:nvPr/>
          </p:nvSpPr>
          <p:spPr>
            <a:xfrm>
              <a:off x="5306343" y="516966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8FF1FCE-AFE4-ABEA-261F-B052C2786C4A}"/>
                </a:ext>
              </a:extLst>
            </p:cNvPr>
            <p:cNvSpPr/>
            <p:nvPr/>
          </p:nvSpPr>
          <p:spPr>
            <a:xfrm>
              <a:off x="4989219" y="525050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48D605C-E833-AEFD-4BD0-5B4A633C8339}"/>
                </a:ext>
              </a:extLst>
            </p:cNvPr>
            <p:cNvSpPr/>
            <p:nvPr/>
          </p:nvSpPr>
          <p:spPr>
            <a:xfrm>
              <a:off x="5069358" y="5250286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FEAA9EF-99F3-DF47-25A1-627549DF67C6}"/>
                </a:ext>
              </a:extLst>
            </p:cNvPr>
            <p:cNvSpPr/>
            <p:nvPr/>
          </p:nvSpPr>
          <p:spPr>
            <a:xfrm>
              <a:off x="5148367" y="525050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D54AE45-2D89-67E2-6F85-D554713B172F}"/>
                </a:ext>
              </a:extLst>
            </p:cNvPr>
            <p:cNvSpPr/>
            <p:nvPr/>
          </p:nvSpPr>
          <p:spPr>
            <a:xfrm>
              <a:off x="5228506" y="5250286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B58A85D-0236-AA8D-79D9-4773808E9D7A}"/>
                </a:ext>
              </a:extLst>
            </p:cNvPr>
            <p:cNvSpPr/>
            <p:nvPr/>
          </p:nvSpPr>
          <p:spPr>
            <a:xfrm>
              <a:off x="5306343" y="524999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A57BE577-EB3B-0225-FAAA-28A328555C66}"/>
                </a:ext>
              </a:extLst>
            </p:cNvPr>
            <p:cNvSpPr/>
            <p:nvPr/>
          </p:nvSpPr>
          <p:spPr>
            <a:xfrm>
              <a:off x="4989219" y="532869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8C4BB42-28B3-99FA-0B69-F94E8F04C68C}"/>
                </a:ext>
              </a:extLst>
            </p:cNvPr>
            <p:cNvSpPr/>
            <p:nvPr/>
          </p:nvSpPr>
          <p:spPr>
            <a:xfrm>
              <a:off x="5069358" y="5328483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2B5C4A5-0D1A-63E9-AF2E-BF75F7008FD2}"/>
                </a:ext>
              </a:extLst>
            </p:cNvPr>
            <p:cNvSpPr/>
            <p:nvPr/>
          </p:nvSpPr>
          <p:spPr>
            <a:xfrm>
              <a:off x="5148367" y="532869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6B265FD-2411-BABB-6B47-19FEE89F7278}"/>
                </a:ext>
              </a:extLst>
            </p:cNvPr>
            <p:cNvSpPr/>
            <p:nvPr/>
          </p:nvSpPr>
          <p:spPr>
            <a:xfrm>
              <a:off x="5228506" y="5328483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F2C8764C-E98C-C187-71A7-7BFB48240DB2}"/>
                </a:ext>
              </a:extLst>
            </p:cNvPr>
            <p:cNvSpPr/>
            <p:nvPr/>
          </p:nvSpPr>
          <p:spPr>
            <a:xfrm>
              <a:off x="5306343" y="532818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7CD9E3C-34EF-990E-4FD4-7DE1568B7433}"/>
                </a:ext>
              </a:extLst>
            </p:cNvPr>
            <p:cNvSpPr txBox="1"/>
            <p:nvPr/>
          </p:nvSpPr>
          <p:spPr>
            <a:xfrm>
              <a:off x="5852754" y="5533602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준비 중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70FD738-7148-D0B2-9750-013B75ECE01C}"/>
                </a:ext>
              </a:extLst>
            </p:cNvPr>
            <p:cNvSpPr txBox="1"/>
            <p:nvPr/>
          </p:nvSpPr>
          <p:spPr>
            <a:xfrm>
              <a:off x="6058445" y="4939184"/>
              <a:ext cx="1177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  <a:endParaRPr lang="ko-KR" altLang="en-US" sz="32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F1C5D9A-69A2-E0B8-951E-FA2EEA5DF098}"/>
              </a:ext>
            </a:extLst>
          </p:cNvPr>
          <p:cNvGrpSpPr/>
          <p:nvPr/>
        </p:nvGrpSpPr>
        <p:grpSpPr>
          <a:xfrm>
            <a:off x="4387063" y="5702643"/>
            <a:ext cx="3048000" cy="317157"/>
            <a:chOff x="4387063" y="5702643"/>
            <a:chExt cx="3048000" cy="317157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750BB2B-1E11-FC1F-D106-FBAD9E6C89ED}"/>
                </a:ext>
              </a:extLst>
            </p:cNvPr>
            <p:cNvSpPr/>
            <p:nvPr/>
          </p:nvSpPr>
          <p:spPr>
            <a:xfrm>
              <a:off x="4387063" y="5702643"/>
              <a:ext cx="3048000" cy="317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5598861F-2F59-8F76-99C2-B4FE933FF9BC}"/>
                </a:ext>
              </a:extLst>
            </p:cNvPr>
            <p:cNvGrpSpPr/>
            <p:nvPr/>
          </p:nvGrpSpPr>
          <p:grpSpPr>
            <a:xfrm>
              <a:off x="4862798" y="5782437"/>
              <a:ext cx="121920" cy="157567"/>
              <a:chOff x="3272790" y="5308055"/>
              <a:chExt cx="146685" cy="276999"/>
            </a:xfrm>
          </p:grpSpPr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195E9178-16CB-0267-027A-33E21EE28E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790" y="5308055"/>
                <a:ext cx="133350" cy="1593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99A53EAE-8E5C-34C3-D471-5F39A0F85D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72790" y="5467367"/>
                <a:ext cx="146685" cy="1176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97A3E302-C465-243D-81E8-951614F01B44}"/>
                </a:ext>
              </a:extLst>
            </p:cNvPr>
            <p:cNvSpPr/>
            <p:nvPr/>
          </p:nvSpPr>
          <p:spPr>
            <a:xfrm>
              <a:off x="5808193" y="5775745"/>
              <a:ext cx="205740" cy="1709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26DCA432-B0B0-8FFC-A23D-C47FEE6D34E3}"/>
                </a:ext>
              </a:extLst>
            </p:cNvPr>
            <p:cNvCxnSpPr>
              <a:cxnSpLocks/>
            </p:cNvCxnSpPr>
            <p:nvPr/>
          </p:nvCxnSpPr>
          <p:spPr>
            <a:xfrm>
              <a:off x="6779228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16486D68-5658-EB39-B30D-A46E3C7EA838}"/>
                </a:ext>
              </a:extLst>
            </p:cNvPr>
            <p:cNvCxnSpPr>
              <a:cxnSpLocks/>
            </p:cNvCxnSpPr>
            <p:nvPr/>
          </p:nvCxnSpPr>
          <p:spPr>
            <a:xfrm>
              <a:off x="6847808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53F41758-6CD4-932C-A771-64799A135931}"/>
                </a:ext>
              </a:extLst>
            </p:cNvPr>
            <p:cNvCxnSpPr>
              <a:cxnSpLocks/>
            </p:cNvCxnSpPr>
            <p:nvPr/>
          </p:nvCxnSpPr>
          <p:spPr>
            <a:xfrm>
              <a:off x="6918754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E96B0B-1378-A04E-DAE2-FF3369CC8F59}"/>
              </a:ext>
            </a:extLst>
          </p:cNvPr>
          <p:cNvSpPr txBox="1"/>
          <p:nvPr/>
        </p:nvSpPr>
        <p:spPr>
          <a:xfrm>
            <a:off x="3799578" y="1884272"/>
            <a:ext cx="2907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2315 / 2200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44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8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1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169</Words>
  <Application>Microsoft Office PowerPoint</Application>
  <PresentationFormat>와이드스크린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박세웅(컴퓨터공학부)</dc:creator>
  <cp:lastModifiedBy>박세웅(컴퓨터공학부)</cp:lastModifiedBy>
  <cp:revision>211</cp:revision>
  <dcterms:created xsi:type="dcterms:W3CDTF">2023-01-29T11:55:16Z</dcterms:created>
  <dcterms:modified xsi:type="dcterms:W3CDTF">2023-01-30T06:44:26Z</dcterms:modified>
</cp:coreProperties>
</file>