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87A"/>
    <a:srgbClr val="A9D18E"/>
    <a:srgbClr val="C5E0B4"/>
    <a:srgbClr val="FFCD2F"/>
    <a:srgbClr val="FFD961"/>
    <a:srgbClr val="E4F0DC"/>
    <a:srgbClr val="70AD47"/>
    <a:srgbClr val="FFC000"/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477531900823726E-2"/>
          <c:y val="9.2087374240913625E-3"/>
          <c:w val="0.6470032434734877"/>
          <c:h val="0.7974077766699900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68-4E77-B2CC-4025D1BC20A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68-4E77-B2CC-4025D1BC20A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68-4E77-B2CC-4025D1BC20AB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868-4E77-B2CC-4025D1BC20AB}"/>
              </c:ext>
            </c:extLst>
          </c:dPt>
          <c:cat>
            <c:strRef>
              <c:f>Sheet1!$A$2:$A$5</c:f>
              <c:strCache>
                <c:ptCount val="3"/>
                <c:pt idx="0">
                  <c:v>탄수화물</c:v>
                </c:pt>
                <c:pt idx="1">
                  <c:v>단백질</c:v>
                </c:pt>
                <c:pt idx="2">
                  <c:v>지방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140</c:v>
                </c:pt>
                <c:pt idx="1">
                  <c:v>80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D-4680-A7FA-A15EA0F08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477531900823726E-2"/>
          <c:y val="9.2087374240913625E-3"/>
          <c:w val="0.6470032434734877"/>
          <c:h val="0.7974077766699900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C9-4B3C-A576-99A122272DB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C9-4B3C-A576-99A122272DB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C9-4B3C-A576-99A122272DBF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C9-4B3C-A576-99A122272DBF}"/>
              </c:ext>
            </c:extLst>
          </c:dPt>
          <c:cat>
            <c:strRef>
              <c:f>Sheet1!$A$2:$A$5</c:f>
              <c:strCache>
                <c:ptCount val="3"/>
                <c:pt idx="0">
                  <c:v>탄수화물</c:v>
                </c:pt>
                <c:pt idx="1">
                  <c:v>단백질</c:v>
                </c:pt>
                <c:pt idx="2">
                  <c:v>지방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140</c:v>
                </c:pt>
                <c:pt idx="1">
                  <c:v>80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C9-4B3C-A576-99A122272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C575E-0643-0DEA-B2F0-72B569398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AB800A-7333-29AD-995E-24DB89427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778BA-2C08-642F-CA58-CFD10D44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155FB-63FA-D1D7-40AE-6344D18E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F8696-640F-82FB-839F-AC10788E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2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F84B3-A205-41F4-9D89-EE10FC8D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EA62E9-A33A-7B27-1BD2-69BA85084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894A3-4C7E-DF82-CADE-3413A1AB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FB533-AA97-0ADF-9735-67F0D901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0154B-85E7-7275-CF38-3238852D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9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AF2FF3-19A5-932B-912F-A68E0AD39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4F5F1-D740-365B-32E9-8DC65E2DF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3B089-908A-2EEF-BAD2-B45084C0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ED91B-DA9B-9C76-3BE5-D65604C9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0DFBB-4536-678D-E599-EE836B4E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8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96857-D3F9-4E33-8749-98DBDB68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242DC-EB44-DB29-88CD-7D78D06F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02C53-37D1-EDE8-0ED0-EF2E3BC5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DFF77-7F69-FDB1-1068-18976245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53474-746F-389C-7539-BE367A82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7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63582-81CA-D7A8-197E-AABC84AF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E7B3AF-D164-5031-760B-87AEDBBED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ABD04-50DE-602B-FF25-8AD299A3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EE9EF-50CE-DF59-978C-0D356757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040E1-7511-6019-D286-46FA2A48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1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61EBB-AEAA-D4A9-3FA9-9FB6ED76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5EC1C-5E5D-8B19-5197-4B6B4FEFB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F852A-E75E-7282-63F1-BEE10EC42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B627C-FD4F-3099-EB7A-5F841A96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1732D-4911-6B50-64A4-B9BC95E7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80BBE-EBCE-FA9A-0652-96CA0649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2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7B85B-0020-2F84-3EE5-D9F6E0F0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01A28-B77C-C7F8-41CE-DECDACF28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8AB9F8-FF09-5795-CDB5-94257DE17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C5F09-27F3-81D6-D1C0-385CB4FEC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AED60A-E82C-FCA1-7998-73BCFACF2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1930C7-48CA-AEC9-54D6-1780C0C7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18D884-3438-F089-9DB0-281DF85C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3C19AD-4041-6725-13A3-6CD26069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0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F4F6B-44B6-77F6-1999-8265F400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CAB4DF-EF49-F077-711D-FDB05A5B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0708EE-E8F5-8309-0506-4F68B0F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64A13B-5B4B-F1DC-68A5-FA09C603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4CAA27-1A00-E5DC-0676-F3BEBFA2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56D2FB-07DE-8104-A1A2-930B7374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3B3CF-2694-D413-F556-1567A04C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5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03BED-5895-AF2B-5C98-2DA45220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9AF70-E6B7-90E9-3FBE-C26BFF4B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2E7688-0657-4AA6-7ABE-00B851C8D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231BE-7FB2-D984-4E54-4C0A00C1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5C82F-E957-FDDE-63EB-6CF0E76E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3523-C212-7682-F7CD-CBE39A8A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7F96A-ABCF-5430-3574-64C231E4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4311FC-6249-614C-3D55-AB676CCD8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3137A0-BA83-7428-0085-27B09D88E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CADCBB-2168-5AC7-192F-9D71D9A9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5AAEB2-72EF-1FA5-4279-626FA5BF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CD18C7-2BFD-2916-DA10-02119E1C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6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B1BF44-CED9-8EB6-5ABF-B382B64E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83D75-B2CF-6FEE-B7BC-4EAFE8C6A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9D333-CA1D-62AD-F509-9AD3AB4BD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9F78-C206-4277-9D83-E2A0AB9A99B7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E714B-C112-A711-9724-C24ED70D4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1E6EE-339A-397C-97C9-045BEEEBC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8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2758706-20AF-D56A-9405-43AE44A82F3F}"/>
              </a:ext>
            </a:extLst>
          </p:cNvPr>
          <p:cNvSpPr txBox="1"/>
          <p:nvPr/>
        </p:nvSpPr>
        <p:spPr>
          <a:xfrm>
            <a:off x="4424131" y="5390503"/>
            <a:ext cx="148898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진행도 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1/4</a:t>
            </a:r>
            <a:endParaRPr lang="ko-KR" altLang="en-US" sz="9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BF7D52-53F5-E6BC-0D8D-DCCE2ACFF4F2}"/>
              </a:ext>
            </a:extLst>
          </p:cNvPr>
          <p:cNvGrpSpPr/>
          <p:nvPr/>
        </p:nvGrpSpPr>
        <p:grpSpPr>
          <a:xfrm>
            <a:off x="5177172" y="5427487"/>
            <a:ext cx="2174789" cy="166817"/>
            <a:chOff x="5177172" y="5764340"/>
            <a:chExt cx="2174789" cy="16681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65B8261-EB85-551A-6180-BF5411326061}"/>
                </a:ext>
              </a:extLst>
            </p:cNvPr>
            <p:cNvSpPr/>
            <p:nvPr/>
          </p:nvSpPr>
          <p:spPr>
            <a:xfrm>
              <a:off x="5177172" y="5764340"/>
              <a:ext cx="2174789" cy="1668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3ED3D5B-D6CA-3CC6-615C-008925D54BE8}"/>
                </a:ext>
              </a:extLst>
            </p:cNvPr>
            <p:cNvSpPr/>
            <p:nvPr/>
          </p:nvSpPr>
          <p:spPr>
            <a:xfrm>
              <a:off x="5180981" y="5765782"/>
              <a:ext cx="610219" cy="1561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466AB8-3858-5074-AAE7-ED8487FE947E}"/>
              </a:ext>
            </a:extLst>
          </p:cNvPr>
          <p:cNvSpPr txBox="1"/>
          <p:nvPr/>
        </p:nvSpPr>
        <p:spPr>
          <a:xfrm>
            <a:off x="4899866" y="112965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닉네임</a:t>
            </a:r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4B0875C-5206-8B16-1F16-D10D8B7947E4}"/>
              </a:ext>
            </a:extLst>
          </p:cNvPr>
          <p:cNvSpPr/>
          <p:nvPr/>
        </p:nvSpPr>
        <p:spPr>
          <a:xfrm>
            <a:off x="6576106" y="4995618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681656B-9875-0DF2-4D07-46922BF10832}"/>
              </a:ext>
            </a:extLst>
          </p:cNvPr>
          <p:cNvCxnSpPr>
            <a:cxnSpLocks/>
          </p:cNvCxnSpPr>
          <p:nvPr/>
        </p:nvCxnSpPr>
        <p:spPr>
          <a:xfrm>
            <a:off x="5082243" y="2230395"/>
            <a:ext cx="166175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14BC09-E371-7BEE-AA73-21DA328BFDB1}"/>
              </a:ext>
            </a:extLst>
          </p:cNvPr>
          <p:cNvSpPr txBox="1"/>
          <p:nvPr/>
        </p:nvSpPr>
        <p:spPr>
          <a:xfrm>
            <a:off x="5601410" y="195507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963752-BF5D-7B0D-8A65-6DC8B94E6CC9}"/>
              </a:ext>
            </a:extLst>
          </p:cNvPr>
          <p:cNvSpPr txBox="1"/>
          <p:nvPr/>
        </p:nvSpPr>
        <p:spPr>
          <a:xfrm>
            <a:off x="4488134" y="2267380"/>
            <a:ext cx="284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닉네임은 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2~8</a:t>
            </a:r>
            <a:r>
              <a:rPr lang="ko-KR" alt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글자 까지 가능합니다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5E3C2C-0C00-C625-B3F1-889109AAE113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 설정</a:t>
            </a:r>
          </a:p>
        </p:txBody>
      </p:sp>
    </p:spTree>
    <p:extLst>
      <p:ext uri="{BB962C8B-B14F-4D97-AF65-F5344CB8AC3E}">
        <p14:creationId xmlns:p14="http://schemas.microsoft.com/office/powerpoint/2010/main" val="387059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8C4DB-3215-490B-EF60-9B2BC5FCAB06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알레르기 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스캔화면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03642856-5CAB-F171-3C35-10734BC45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t="44"/>
          <a:stretch/>
        </p:blipFill>
        <p:spPr>
          <a:xfrm>
            <a:off x="4390466" y="942205"/>
            <a:ext cx="3038419" cy="4753744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1BCFB404-2AB1-D7B9-2266-2CACCA37C96D}"/>
              </a:ext>
            </a:extLst>
          </p:cNvPr>
          <p:cNvGrpSpPr/>
          <p:nvPr/>
        </p:nvGrpSpPr>
        <p:grpSpPr>
          <a:xfrm>
            <a:off x="5074217" y="2327148"/>
            <a:ext cx="670555" cy="658363"/>
            <a:chOff x="4805994" y="2042160"/>
            <a:chExt cx="335280" cy="329184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6DAAE65-E742-F4AD-413A-DFE5516E2313}"/>
                </a:ext>
              </a:extLst>
            </p:cNvPr>
            <p:cNvCxnSpPr/>
            <p:nvPr/>
          </p:nvCxnSpPr>
          <p:spPr>
            <a:xfrm>
              <a:off x="4805994" y="2042160"/>
              <a:ext cx="335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AF29473-BCE0-9E46-E9EE-1740E965FA17}"/>
                </a:ext>
              </a:extLst>
            </p:cNvPr>
            <p:cNvCxnSpPr>
              <a:cxnSpLocks/>
            </p:cNvCxnSpPr>
            <p:nvPr/>
          </p:nvCxnSpPr>
          <p:spPr>
            <a:xfrm>
              <a:off x="4805994" y="2042160"/>
              <a:ext cx="0" cy="32918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C12C983-80D5-820D-491C-64F72D9BCA99}"/>
              </a:ext>
            </a:extLst>
          </p:cNvPr>
          <p:cNvGrpSpPr/>
          <p:nvPr/>
        </p:nvGrpSpPr>
        <p:grpSpPr>
          <a:xfrm flipH="1">
            <a:off x="6088033" y="2322122"/>
            <a:ext cx="670555" cy="658363"/>
            <a:chOff x="4805994" y="2042160"/>
            <a:chExt cx="335280" cy="329184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1A1266C-0151-C981-D5CC-DC4E1C9C1F14}"/>
                </a:ext>
              </a:extLst>
            </p:cNvPr>
            <p:cNvCxnSpPr/>
            <p:nvPr/>
          </p:nvCxnSpPr>
          <p:spPr>
            <a:xfrm>
              <a:off x="4805994" y="2042160"/>
              <a:ext cx="335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D76E976-6C29-919F-6828-588E826F9053}"/>
                </a:ext>
              </a:extLst>
            </p:cNvPr>
            <p:cNvCxnSpPr>
              <a:cxnSpLocks/>
            </p:cNvCxnSpPr>
            <p:nvPr/>
          </p:nvCxnSpPr>
          <p:spPr>
            <a:xfrm>
              <a:off x="4805994" y="2042160"/>
              <a:ext cx="0" cy="32918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228DCA0-B6BF-9792-671C-1E777D1934A0}"/>
              </a:ext>
            </a:extLst>
          </p:cNvPr>
          <p:cNvGrpSpPr/>
          <p:nvPr/>
        </p:nvGrpSpPr>
        <p:grpSpPr>
          <a:xfrm flipV="1">
            <a:off x="5074217" y="3323547"/>
            <a:ext cx="697760" cy="660042"/>
            <a:chOff x="4805994" y="2042160"/>
            <a:chExt cx="335280" cy="329184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0CEB24F-AB25-3348-A6B4-CDF3381731B5}"/>
                </a:ext>
              </a:extLst>
            </p:cNvPr>
            <p:cNvCxnSpPr/>
            <p:nvPr/>
          </p:nvCxnSpPr>
          <p:spPr>
            <a:xfrm>
              <a:off x="4805994" y="2042160"/>
              <a:ext cx="335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81018D0-C87A-C1CA-055C-CBE83E29092A}"/>
                </a:ext>
              </a:extLst>
            </p:cNvPr>
            <p:cNvCxnSpPr>
              <a:cxnSpLocks/>
            </p:cNvCxnSpPr>
            <p:nvPr/>
          </p:nvCxnSpPr>
          <p:spPr>
            <a:xfrm>
              <a:off x="4805994" y="2042160"/>
              <a:ext cx="0" cy="32918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73E3EC9-B93E-EDEC-4655-CE77A8F1FB5E}"/>
              </a:ext>
            </a:extLst>
          </p:cNvPr>
          <p:cNvGrpSpPr/>
          <p:nvPr/>
        </p:nvGrpSpPr>
        <p:grpSpPr>
          <a:xfrm flipH="1" flipV="1">
            <a:off x="6060831" y="3323548"/>
            <a:ext cx="697757" cy="660041"/>
            <a:chOff x="4805994" y="2042160"/>
            <a:chExt cx="335280" cy="329184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BD3CC79-76B6-DBAC-C29E-801FFDB73346}"/>
                </a:ext>
              </a:extLst>
            </p:cNvPr>
            <p:cNvCxnSpPr/>
            <p:nvPr/>
          </p:nvCxnSpPr>
          <p:spPr>
            <a:xfrm>
              <a:off x="4805994" y="2042160"/>
              <a:ext cx="335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0B67462-B759-8D85-AF2B-BE1289559E0C}"/>
                </a:ext>
              </a:extLst>
            </p:cNvPr>
            <p:cNvCxnSpPr>
              <a:cxnSpLocks/>
            </p:cNvCxnSpPr>
            <p:nvPr/>
          </p:nvCxnSpPr>
          <p:spPr>
            <a:xfrm>
              <a:off x="4805994" y="2042160"/>
              <a:ext cx="0" cy="32918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551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8C4DB-3215-490B-EF60-9B2BC5FCAB06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알레르기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E575B0-1A4F-DEBA-B359-ECEFB43A42B7}"/>
              </a:ext>
            </a:extLst>
          </p:cNvPr>
          <p:cNvGrpSpPr/>
          <p:nvPr/>
        </p:nvGrpSpPr>
        <p:grpSpPr>
          <a:xfrm>
            <a:off x="7204268" y="1053242"/>
            <a:ext cx="155178" cy="149629"/>
            <a:chOff x="7122160" y="1016231"/>
            <a:chExt cx="215765" cy="20804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DEF15102-B58B-3CBE-05C5-9DB84D796CBC}"/>
                </a:ext>
              </a:extLst>
            </p:cNvPr>
            <p:cNvCxnSpPr/>
            <p:nvPr/>
          </p:nvCxnSpPr>
          <p:spPr>
            <a:xfrm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0691E80-D9C2-55AE-04ED-258DDA39C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5A19997-EFB7-FED0-33DC-688DB67C6C67}"/>
              </a:ext>
            </a:extLst>
          </p:cNvPr>
          <p:cNvSpPr txBox="1"/>
          <p:nvPr/>
        </p:nvSpPr>
        <p:spPr>
          <a:xfrm>
            <a:off x="4469984" y="1017457"/>
            <a:ext cx="151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알레르기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48FB0A-61B5-EDBE-65F4-0BBDFB56FA62}"/>
              </a:ext>
            </a:extLst>
          </p:cNvPr>
          <p:cNvSpPr/>
          <p:nvPr/>
        </p:nvSpPr>
        <p:spPr>
          <a:xfrm>
            <a:off x="4862798" y="1523177"/>
            <a:ext cx="2151888" cy="2151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B79FE-57EB-F142-5A90-F85CA3DAEF59}"/>
              </a:ext>
            </a:extLst>
          </p:cNvPr>
          <p:cNvSpPr txBox="1"/>
          <p:nvPr/>
        </p:nvSpPr>
        <p:spPr>
          <a:xfrm>
            <a:off x="4469984" y="3807810"/>
            <a:ext cx="191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바삭한 </a:t>
            </a:r>
            <a:r>
              <a:rPr lang="ko-KR" altLang="en-US" sz="1200" b="1" dirty="0" err="1"/>
              <a:t>자색고구마칩</a:t>
            </a:r>
            <a:endParaRPr lang="ko-KR" altLang="en-US" sz="12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6BA5F51-5372-F34A-D46F-73137C76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343" y="4686308"/>
            <a:ext cx="2638925" cy="10096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79AF34-4262-9FAA-9551-D2215671295B}"/>
              </a:ext>
            </a:extLst>
          </p:cNvPr>
          <p:cNvSpPr txBox="1"/>
          <p:nvPr/>
        </p:nvSpPr>
        <p:spPr>
          <a:xfrm>
            <a:off x="2406827" y="4880681"/>
            <a:ext cx="13156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위험 성분은 </a:t>
            </a:r>
            <a:r>
              <a:rPr lang="en-US" altLang="ko-KR" sz="1050" dirty="0"/>
              <a:t>-&gt;</a:t>
            </a:r>
          </a:p>
          <a:p>
            <a:r>
              <a:rPr lang="ko-KR" altLang="en-US" sz="1050" dirty="0"/>
              <a:t>빨간색으로 표시됨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3785BC-A31B-A2EC-31DA-7C485AA58FE3}"/>
              </a:ext>
            </a:extLst>
          </p:cNvPr>
          <p:cNvSpPr txBox="1"/>
          <p:nvPr/>
        </p:nvSpPr>
        <p:spPr>
          <a:xfrm>
            <a:off x="2406827" y="4689513"/>
            <a:ext cx="13156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</a:t>
            </a:r>
            <a:r>
              <a:rPr lang="ko-KR" altLang="en-US" sz="1050" dirty="0"/>
              <a:t>이미지로 대체됨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F15F252-171E-A642-C8F6-D60D51C828EB}"/>
              </a:ext>
            </a:extLst>
          </p:cNvPr>
          <p:cNvGrpSpPr/>
          <p:nvPr/>
        </p:nvGrpSpPr>
        <p:grpSpPr>
          <a:xfrm>
            <a:off x="5011668" y="4753228"/>
            <a:ext cx="1593049" cy="190201"/>
            <a:chOff x="5011668" y="4240423"/>
            <a:chExt cx="1593049" cy="253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29E08EC-9EEF-5049-3E4A-0F103BF7ACDF}"/>
                </a:ext>
              </a:extLst>
            </p:cNvPr>
            <p:cNvSpPr/>
            <p:nvPr/>
          </p:nvSpPr>
          <p:spPr>
            <a:xfrm>
              <a:off x="5102352" y="4290163"/>
              <a:ext cx="1420368" cy="129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95A6CA-7EEE-2169-C685-94F13B7931E0}"/>
                </a:ext>
              </a:extLst>
            </p:cNvPr>
            <p:cNvSpPr txBox="1"/>
            <p:nvPr/>
          </p:nvSpPr>
          <p:spPr>
            <a:xfrm>
              <a:off x="5011668" y="4240423"/>
              <a:ext cx="159304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050" b="1" dirty="0" err="1">
                  <a:solidFill>
                    <a:srgbClr val="FF0000"/>
                  </a:solidFill>
                </a:rPr>
                <a:t>부틸히드록시아니솔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8C569E-358A-8117-887C-42FF7A688601}"/>
              </a:ext>
            </a:extLst>
          </p:cNvPr>
          <p:cNvSpPr txBox="1"/>
          <p:nvPr/>
        </p:nvSpPr>
        <p:spPr>
          <a:xfrm>
            <a:off x="5962394" y="3851626"/>
            <a:ext cx="642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240 kcal</a:t>
            </a:r>
            <a:endParaRPr lang="ko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DDDEEE-F01D-145C-CDA3-58CE6911BA76}"/>
              </a:ext>
            </a:extLst>
          </p:cNvPr>
          <p:cNvSpPr txBox="1"/>
          <p:nvPr/>
        </p:nvSpPr>
        <p:spPr>
          <a:xfrm>
            <a:off x="4487668" y="4066220"/>
            <a:ext cx="287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탄수화물 </a:t>
            </a:r>
            <a:r>
              <a:rPr lang="en-US" altLang="ko-KR" sz="900" dirty="0"/>
              <a:t>38g</a:t>
            </a:r>
          </a:p>
          <a:p>
            <a:r>
              <a:rPr lang="ko-KR" altLang="en-US" sz="900" dirty="0"/>
              <a:t>단백질 </a:t>
            </a:r>
            <a:r>
              <a:rPr lang="en-US" altLang="ko-KR" sz="900" dirty="0"/>
              <a:t>1g</a:t>
            </a:r>
          </a:p>
          <a:p>
            <a:r>
              <a:rPr lang="ko-KR" altLang="en-US" sz="900" dirty="0"/>
              <a:t>지방 </a:t>
            </a:r>
            <a:r>
              <a:rPr lang="en-US" altLang="ko-KR" sz="900" dirty="0"/>
              <a:t>9g</a:t>
            </a:r>
          </a:p>
          <a:p>
            <a:r>
              <a:rPr lang="en-US" altLang="ko-KR" sz="9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369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8C4DB-3215-490B-EF60-9B2BC5FCAB06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월별 섭취량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61177E-3F98-C7A4-9C74-3BC0B37C9139}"/>
              </a:ext>
            </a:extLst>
          </p:cNvPr>
          <p:cNvGrpSpPr/>
          <p:nvPr/>
        </p:nvGrpSpPr>
        <p:grpSpPr>
          <a:xfrm>
            <a:off x="7204268" y="1053242"/>
            <a:ext cx="155178" cy="149629"/>
            <a:chOff x="7122160" y="1016231"/>
            <a:chExt cx="215765" cy="20804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16E7774-2B84-52AC-7EF1-0FB6AEE6ED8F}"/>
                </a:ext>
              </a:extLst>
            </p:cNvPr>
            <p:cNvCxnSpPr/>
            <p:nvPr/>
          </p:nvCxnSpPr>
          <p:spPr>
            <a:xfrm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59730A4-59C0-0D61-9EE3-AF72FF4B8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FCC6CC8-0583-D8FF-0439-5D611EFE9CD8}"/>
              </a:ext>
            </a:extLst>
          </p:cNvPr>
          <p:cNvSpPr txBox="1"/>
          <p:nvPr/>
        </p:nvSpPr>
        <p:spPr>
          <a:xfrm>
            <a:off x="4469984" y="1017457"/>
            <a:ext cx="151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월별 섭취량</a:t>
            </a:r>
          </a:p>
        </p:txBody>
      </p:sp>
    </p:spTree>
    <p:extLst>
      <p:ext uri="{BB962C8B-B14F-4D97-AF65-F5344CB8AC3E}">
        <p14:creationId xmlns:p14="http://schemas.microsoft.com/office/powerpoint/2010/main" val="252684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8C4DB-3215-490B-EF60-9B2BC5FCAB06}"/>
              </a:ext>
            </a:extLst>
          </p:cNvPr>
          <p:cNvSpPr/>
          <p:nvPr/>
        </p:nvSpPr>
        <p:spPr>
          <a:xfrm>
            <a:off x="265670" y="290384"/>
            <a:ext cx="2057400" cy="912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BMI</a:t>
            </a:r>
            <a:r>
              <a:rPr lang="ko-KR" altLang="en-US" dirty="0">
                <a:solidFill>
                  <a:schemeClr val="tx1"/>
                </a:solidFill>
              </a:rPr>
              <a:t> 계산기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Or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재설정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61177E-3F98-C7A4-9C74-3BC0B37C9139}"/>
              </a:ext>
            </a:extLst>
          </p:cNvPr>
          <p:cNvGrpSpPr/>
          <p:nvPr/>
        </p:nvGrpSpPr>
        <p:grpSpPr>
          <a:xfrm>
            <a:off x="7204268" y="1053242"/>
            <a:ext cx="155178" cy="149629"/>
            <a:chOff x="7122160" y="1016231"/>
            <a:chExt cx="215765" cy="20804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16E7774-2B84-52AC-7EF1-0FB6AEE6ED8F}"/>
                </a:ext>
              </a:extLst>
            </p:cNvPr>
            <p:cNvCxnSpPr/>
            <p:nvPr/>
          </p:nvCxnSpPr>
          <p:spPr>
            <a:xfrm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59730A4-59C0-0D61-9EE3-AF72FF4B8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FCC6CC8-0583-D8FF-0439-5D611EFE9CD8}"/>
              </a:ext>
            </a:extLst>
          </p:cNvPr>
          <p:cNvSpPr txBox="1"/>
          <p:nvPr/>
        </p:nvSpPr>
        <p:spPr>
          <a:xfrm>
            <a:off x="4469984" y="1017457"/>
            <a:ext cx="151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BMI ~</a:t>
            </a:r>
            <a:endParaRPr lang="ko-KR" altLang="en-US" sz="14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0D92181-BE59-A55C-FD33-0EA9A9755927}"/>
              </a:ext>
            </a:extLst>
          </p:cNvPr>
          <p:cNvCxnSpPr>
            <a:cxnSpLocks/>
          </p:cNvCxnSpPr>
          <p:nvPr/>
        </p:nvCxnSpPr>
        <p:spPr>
          <a:xfrm>
            <a:off x="5082243" y="3033582"/>
            <a:ext cx="166175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C26115-7C85-8D66-6295-B0B2ECF56030}"/>
              </a:ext>
            </a:extLst>
          </p:cNvPr>
          <p:cNvCxnSpPr>
            <a:cxnSpLocks/>
          </p:cNvCxnSpPr>
          <p:nvPr/>
        </p:nvCxnSpPr>
        <p:spPr>
          <a:xfrm>
            <a:off x="5082243" y="3704968"/>
            <a:ext cx="166175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6363F0-24DF-B663-0BF3-E2BD2B165F8B}"/>
              </a:ext>
            </a:extLst>
          </p:cNvPr>
          <p:cNvSpPr txBox="1"/>
          <p:nvPr/>
        </p:nvSpPr>
        <p:spPr>
          <a:xfrm>
            <a:off x="5601410" y="2758266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cm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0EB83-BFE1-75CF-8576-7FF599260B44}"/>
              </a:ext>
            </a:extLst>
          </p:cNvPr>
          <p:cNvSpPr txBox="1"/>
          <p:nvPr/>
        </p:nvSpPr>
        <p:spPr>
          <a:xfrm>
            <a:off x="5601410" y="3424838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kg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E01D8-2719-B566-600A-5922CD99ACC7}"/>
              </a:ext>
            </a:extLst>
          </p:cNvPr>
          <p:cNvSpPr txBox="1"/>
          <p:nvPr/>
        </p:nvSpPr>
        <p:spPr>
          <a:xfrm>
            <a:off x="4899866" y="3024959"/>
            <a:ext cx="2026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2AE88-5B3C-4A4E-40AD-CC2A413EF3E7}"/>
              </a:ext>
            </a:extLst>
          </p:cNvPr>
          <p:cNvSpPr txBox="1"/>
          <p:nvPr/>
        </p:nvSpPr>
        <p:spPr>
          <a:xfrm>
            <a:off x="4899866" y="3712459"/>
            <a:ext cx="2026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체중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05A8BF-C1BE-DA64-5A7E-DCB67A64EDE2}"/>
              </a:ext>
            </a:extLst>
          </p:cNvPr>
          <p:cNvGrpSpPr/>
          <p:nvPr/>
        </p:nvGrpSpPr>
        <p:grpSpPr>
          <a:xfrm>
            <a:off x="5664520" y="1520522"/>
            <a:ext cx="1100853" cy="235532"/>
            <a:chOff x="4884166" y="1963398"/>
            <a:chExt cx="1100853" cy="2355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D7F615-583A-04CD-9218-BB38F4CF4416}"/>
                </a:ext>
              </a:extLst>
            </p:cNvPr>
            <p:cNvSpPr txBox="1"/>
            <p:nvPr/>
          </p:nvSpPr>
          <p:spPr>
            <a:xfrm>
              <a:off x="4939871" y="1963398"/>
              <a:ext cx="513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남성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2571330-2170-3E15-FEF8-5FC697099BB9}"/>
                </a:ext>
              </a:extLst>
            </p:cNvPr>
            <p:cNvSpPr/>
            <p:nvPr/>
          </p:nvSpPr>
          <p:spPr>
            <a:xfrm>
              <a:off x="4884166" y="2026565"/>
              <a:ext cx="111410" cy="1066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85B0FBE-E13F-3F26-A77F-EAB39B548A9E}"/>
                </a:ext>
              </a:extLst>
            </p:cNvPr>
            <p:cNvSpPr/>
            <p:nvPr/>
          </p:nvSpPr>
          <p:spPr>
            <a:xfrm>
              <a:off x="5406863" y="2030187"/>
              <a:ext cx="111410" cy="1066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D2278-A869-89C5-EC19-22075612ABD5}"/>
                </a:ext>
              </a:extLst>
            </p:cNvPr>
            <p:cNvSpPr txBox="1"/>
            <p:nvPr/>
          </p:nvSpPr>
          <p:spPr>
            <a:xfrm>
              <a:off x="5471870" y="1968098"/>
              <a:ext cx="513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여성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599B4C5-4E7C-41AF-88F9-4B2BF21EC2B1}"/>
              </a:ext>
            </a:extLst>
          </p:cNvPr>
          <p:cNvSpPr txBox="1"/>
          <p:nvPr/>
        </p:nvSpPr>
        <p:spPr>
          <a:xfrm>
            <a:off x="4871498" y="1524799"/>
            <a:ext cx="791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성별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3A06B6D-FE95-57B1-3F8A-FED58628F2B8}"/>
              </a:ext>
            </a:extLst>
          </p:cNvPr>
          <p:cNvCxnSpPr>
            <a:cxnSpLocks/>
          </p:cNvCxnSpPr>
          <p:nvPr/>
        </p:nvCxnSpPr>
        <p:spPr>
          <a:xfrm>
            <a:off x="5497681" y="2322523"/>
            <a:ext cx="830877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D69891-B1E6-8BE2-84DB-69D4DCE6A49B}"/>
              </a:ext>
            </a:extLst>
          </p:cNvPr>
          <p:cNvSpPr txBox="1"/>
          <p:nvPr/>
        </p:nvSpPr>
        <p:spPr>
          <a:xfrm>
            <a:off x="5201074" y="2053692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C62696-D09D-CFC4-4F73-1D12DC36C968}"/>
              </a:ext>
            </a:extLst>
          </p:cNvPr>
          <p:cNvSpPr txBox="1"/>
          <p:nvPr/>
        </p:nvSpPr>
        <p:spPr>
          <a:xfrm>
            <a:off x="4899866" y="2310058"/>
            <a:ext cx="2026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나이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A21BF8-F7AA-2265-79BC-E687A2F558DA}"/>
              </a:ext>
            </a:extLst>
          </p:cNvPr>
          <p:cNvSpPr/>
          <p:nvPr/>
        </p:nvSpPr>
        <p:spPr>
          <a:xfrm>
            <a:off x="5684319" y="1602614"/>
            <a:ext cx="73565" cy="70425"/>
          </a:xfrm>
          <a:prstGeom prst="ellipse">
            <a:avLst/>
          </a:prstGeom>
          <a:solidFill>
            <a:srgbClr val="C5E0B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9F0485A-CF27-49DC-C184-7F1CBBDE51A4}"/>
              </a:ext>
            </a:extLst>
          </p:cNvPr>
          <p:cNvSpPr/>
          <p:nvPr/>
        </p:nvSpPr>
        <p:spPr>
          <a:xfrm>
            <a:off x="5530063" y="4098190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C79532-B9AC-6526-D76B-BF71CAD5A054}"/>
              </a:ext>
            </a:extLst>
          </p:cNvPr>
          <p:cNvSpPr txBox="1"/>
          <p:nvPr/>
        </p:nvSpPr>
        <p:spPr>
          <a:xfrm>
            <a:off x="2619119" y="5195774"/>
            <a:ext cx="1282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Invisible </a:t>
            </a:r>
            <a:r>
              <a:rPr lang="ko-KR" altLang="en-US" sz="1050" dirty="0"/>
              <a:t>속성으로 보이기</a:t>
            </a:r>
            <a:r>
              <a:rPr lang="en-US" altLang="ko-KR" sz="1050" dirty="0"/>
              <a:t>/</a:t>
            </a:r>
            <a:r>
              <a:rPr lang="ko-KR" altLang="en-US" sz="1050" dirty="0"/>
              <a:t>숨기기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7FCE5FE-6C92-E708-D236-00895FE29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930" y="4465855"/>
            <a:ext cx="2521195" cy="7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9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8C4DB-3215-490B-EF60-9B2BC5FCAB06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운동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61177E-3F98-C7A4-9C74-3BC0B37C9139}"/>
              </a:ext>
            </a:extLst>
          </p:cNvPr>
          <p:cNvGrpSpPr/>
          <p:nvPr/>
        </p:nvGrpSpPr>
        <p:grpSpPr>
          <a:xfrm>
            <a:off x="7204268" y="1053242"/>
            <a:ext cx="155178" cy="149629"/>
            <a:chOff x="7122160" y="1016231"/>
            <a:chExt cx="215765" cy="20804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16E7774-2B84-52AC-7EF1-0FB6AEE6ED8F}"/>
                </a:ext>
              </a:extLst>
            </p:cNvPr>
            <p:cNvCxnSpPr/>
            <p:nvPr/>
          </p:nvCxnSpPr>
          <p:spPr>
            <a:xfrm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59730A4-59C0-0D61-9EE3-AF72FF4B8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FCC6CC8-0583-D8FF-0439-5D611EFE9CD8}"/>
              </a:ext>
            </a:extLst>
          </p:cNvPr>
          <p:cNvSpPr txBox="1"/>
          <p:nvPr/>
        </p:nvSpPr>
        <p:spPr>
          <a:xfrm>
            <a:off x="4469984" y="1017457"/>
            <a:ext cx="151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ㅇㅇ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6539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8C4DB-3215-490B-EF60-9B2BC5FCAB06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ㅇㅇ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61177E-3F98-C7A4-9C74-3BC0B37C9139}"/>
              </a:ext>
            </a:extLst>
          </p:cNvPr>
          <p:cNvGrpSpPr/>
          <p:nvPr/>
        </p:nvGrpSpPr>
        <p:grpSpPr>
          <a:xfrm>
            <a:off x="7204268" y="1053242"/>
            <a:ext cx="155178" cy="149629"/>
            <a:chOff x="7122160" y="1016231"/>
            <a:chExt cx="215765" cy="20804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16E7774-2B84-52AC-7EF1-0FB6AEE6ED8F}"/>
                </a:ext>
              </a:extLst>
            </p:cNvPr>
            <p:cNvCxnSpPr/>
            <p:nvPr/>
          </p:nvCxnSpPr>
          <p:spPr>
            <a:xfrm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59730A4-59C0-0D61-9EE3-AF72FF4B8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FCC6CC8-0583-D8FF-0439-5D611EFE9CD8}"/>
              </a:ext>
            </a:extLst>
          </p:cNvPr>
          <p:cNvSpPr txBox="1"/>
          <p:nvPr/>
        </p:nvSpPr>
        <p:spPr>
          <a:xfrm>
            <a:off x="4469984" y="1017457"/>
            <a:ext cx="151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ㅇㅇ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845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4785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6F811-C532-CF2C-BE35-6DA3C86AA429}"/>
              </a:ext>
            </a:extLst>
          </p:cNvPr>
          <p:cNvSpPr txBox="1"/>
          <p:nvPr/>
        </p:nvSpPr>
        <p:spPr>
          <a:xfrm>
            <a:off x="4899866" y="112965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상세정보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D8FF82-CCB2-021C-56F1-9BF3A37433AC}"/>
              </a:ext>
            </a:extLst>
          </p:cNvPr>
          <p:cNvCxnSpPr>
            <a:cxnSpLocks/>
          </p:cNvCxnSpPr>
          <p:nvPr/>
        </p:nvCxnSpPr>
        <p:spPr>
          <a:xfrm>
            <a:off x="5082243" y="3441354"/>
            <a:ext cx="166175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BDF11C-EAAE-469D-07D3-7B1D276864D9}"/>
              </a:ext>
            </a:extLst>
          </p:cNvPr>
          <p:cNvCxnSpPr>
            <a:cxnSpLocks/>
          </p:cNvCxnSpPr>
          <p:nvPr/>
        </p:nvCxnSpPr>
        <p:spPr>
          <a:xfrm>
            <a:off x="5082243" y="4112740"/>
            <a:ext cx="166175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9EF68D-59BD-FA77-5E59-F8A2AE791454}"/>
              </a:ext>
            </a:extLst>
          </p:cNvPr>
          <p:cNvSpPr txBox="1"/>
          <p:nvPr/>
        </p:nvSpPr>
        <p:spPr>
          <a:xfrm>
            <a:off x="5601410" y="3166038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cm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182DDE-54D4-151F-5F23-C4A228A845B8}"/>
              </a:ext>
            </a:extLst>
          </p:cNvPr>
          <p:cNvSpPr txBox="1"/>
          <p:nvPr/>
        </p:nvSpPr>
        <p:spPr>
          <a:xfrm>
            <a:off x="5601410" y="3832610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kg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86FC8C-CC6D-1C86-2ABB-AD7E50EAEB30}"/>
              </a:ext>
            </a:extLst>
          </p:cNvPr>
          <p:cNvSpPr txBox="1"/>
          <p:nvPr/>
        </p:nvSpPr>
        <p:spPr>
          <a:xfrm>
            <a:off x="4899866" y="3432731"/>
            <a:ext cx="2026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11287F-7109-58C5-4B5B-2CBECAA65413}"/>
              </a:ext>
            </a:extLst>
          </p:cNvPr>
          <p:cNvSpPr txBox="1"/>
          <p:nvPr/>
        </p:nvSpPr>
        <p:spPr>
          <a:xfrm>
            <a:off x="4899866" y="4120231"/>
            <a:ext cx="2026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체중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B28E28-2080-B5A8-C615-82F053C2A593}"/>
              </a:ext>
            </a:extLst>
          </p:cNvPr>
          <p:cNvGrpSpPr/>
          <p:nvPr/>
        </p:nvGrpSpPr>
        <p:grpSpPr>
          <a:xfrm>
            <a:off x="5664520" y="1928294"/>
            <a:ext cx="1100853" cy="235532"/>
            <a:chOff x="4884166" y="1963398"/>
            <a:chExt cx="1100853" cy="2355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2A077-F5DF-494D-F75D-991F73A5BAEE}"/>
                </a:ext>
              </a:extLst>
            </p:cNvPr>
            <p:cNvSpPr txBox="1"/>
            <p:nvPr/>
          </p:nvSpPr>
          <p:spPr>
            <a:xfrm>
              <a:off x="4939871" y="1963398"/>
              <a:ext cx="513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남성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6AC0B8D-4C68-81C4-0B5E-6C04C5FEE16D}"/>
                </a:ext>
              </a:extLst>
            </p:cNvPr>
            <p:cNvSpPr/>
            <p:nvPr/>
          </p:nvSpPr>
          <p:spPr>
            <a:xfrm>
              <a:off x="4884166" y="2026565"/>
              <a:ext cx="111410" cy="1066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4B1C466-5F68-8514-9C3B-5E464E12AA22}"/>
                </a:ext>
              </a:extLst>
            </p:cNvPr>
            <p:cNvSpPr/>
            <p:nvPr/>
          </p:nvSpPr>
          <p:spPr>
            <a:xfrm>
              <a:off x="5406863" y="2030187"/>
              <a:ext cx="111410" cy="1066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DF4426-1048-3767-F7FC-68DDE05F33B2}"/>
                </a:ext>
              </a:extLst>
            </p:cNvPr>
            <p:cNvSpPr txBox="1"/>
            <p:nvPr/>
          </p:nvSpPr>
          <p:spPr>
            <a:xfrm>
              <a:off x="5471870" y="1968098"/>
              <a:ext cx="513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여성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7760846-03D6-17AB-FDF6-816F981E4FB7}"/>
              </a:ext>
            </a:extLst>
          </p:cNvPr>
          <p:cNvSpPr txBox="1"/>
          <p:nvPr/>
        </p:nvSpPr>
        <p:spPr>
          <a:xfrm>
            <a:off x="4871498" y="1932571"/>
            <a:ext cx="791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성별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F6703AB-C67E-D04F-B288-19114E489BF9}"/>
              </a:ext>
            </a:extLst>
          </p:cNvPr>
          <p:cNvCxnSpPr>
            <a:cxnSpLocks/>
          </p:cNvCxnSpPr>
          <p:nvPr/>
        </p:nvCxnSpPr>
        <p:spPr>
          <a:xfrm>
            <a:off x="5497681" y="2730295"/>
            <a:ext cx="830877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805E3E-1E41-0980-81DC-86A0B08308FB}"/>
              </a:ext>
            </a:extLst>
          </p:cNvPr>
          <p:cNvSpPr txBox="1"/>
          <p:nvPr/>
        </p:nvSpPr>
        <p:spPr>
          <a:xfrm>
            <a:off x="5201074" y="2461464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D68EC2-4354-CBEF-705D-5D058532B7C3}"/>
              </a:ext>
            </a:extLst>
          </p:cNvPr>
          <p:cNvSpPr txBox="1"/>
          <p:nvPr/>
        </p:nvSpPr>
        <p:spPr>
          <a:xfrm>
            <a:off x="4899866" y="2717830"/>
            <a:ext cx="2026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4C495A-A63B-EB63-DADE-32E76FE7BA12}"/>
              </a:ext>
            </a:extLst>
          </p:cNvPr>
          <p:cNvSpPr txBox="1"/>
          <p:nvPr/>
        </p:nvSpPr>
        <p:spPr>
          <a:xfrm>
            <a:off x="4424131" y="5390503"/>
            <a:ext cx="148898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진행도 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2/4</a:t>
            </a:r>
            <a:endParaRPr lang="ko-KR" altLang="en-US" sz="9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520410-67A2-2B5A-71C6-1F9C3E403D42}"/>
              </a:ext>
            </a:extLst>
          </p:cNvPr>
          <p:cNvGrpSpPr/>
          <p:nvPr/>
        </p:nvGrpSpPr>
        <p:grpSpPr>
          <a:xfrm>
            <a:off x="5177172" y="5427487"/>
            <a:ext cx="2174789" cy="166817"/>
            <a:chOff x="5177172" y="5764340"/>
            <a:chExt cx="2174789" cy="166817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51A0F202-7446-4000-CE79-502C797E2ADC}"/>
                </a:ext>
              </a:extLst>
            </p:cNvPr>
            <p:cNvSpPr/>
            <p:nvPr/>
          </p:nvSpPr>
          <p:spPr>
            <a:xfrm>
              <a:off x="5177172" y="5764340"/>
              <a:ext cx="2174789" cy="1668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D831427-C6CC-232E-3539-CEC60CFDAE29}"/>
                </a:ext>
              </a:extLst>
            </p:cNvPr>
            <p:cNvSpPr/>
            <p:nvPr/>
          </p:nvSpPr>
          <p:spPr>
            <a:xfrm>
              <a:off x="5180981" y="5765782"/>
              <a:ext cx="1117646" cy="1561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4CC28BC-B098-619A-B777-BBEA8F4B2DD7}"/>
              </a:ext>
            </a:extLst>
          </p:cNvPr>
          <p:cNvSpPr/>
          <p:nvPr/>
        </p:nvSpPr>
        <p:spPr>
          <a:xfrm>
            <a:off x="6576106" y="4995618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912DF9-9C88-19BD-3927-4A149E20B71A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2D99E5B-D67E-DC03-EAB3-74EDA34753F4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7E94CEA-2EED-1FE9-C7A9-073C8EFF06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45C451E-FD9E-410F-ED3B-6261AE54DD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E76CDE4-E3EA-A172-6433-BDBFBFDD1BCE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553A254-39B3-FBB8-CCEA-3094430F9D7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15D4E1C-7B52-123F-62ED-B37A223EAAB5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35779EF-13B0-C98A-B7E7-9CA98F44D57A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8E1A384E-6A27-5E00-2849-5027A767CC69}"/>
              </a:ext>
            </a:extLst>
          </p:cNvPr>
          <p:cNvSpPr/>
          <p:nvPr/>
        </p:nvSpPr>
        <p:spPr>
          <a:xfrm>
            <a:off x="5684319" y="2010386"/>
            <a:ext cx="73565" cy="70425"/>
          </a:xfrm>
          <a:prstGeom prst="ellipse">
            <a:avLst/>
          </a:prstGeom>
          <a:solidFill>
            <a:srgbClr val="C5E0B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9DB60A-3C7E-D0A9-0338-A1E524539B48}"/>
              </a:ext>
            </a:extLst>
          </p:cNvPr>
          <p:cNvSpPr/>
          <p:nvPr/>
        </p:nvSpPr>
        <p:spPr>
          <a:xfrm>
            <a:off x="4505495" y="4993497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EF86AD-2760-A773-9B18-3B80C0D2385C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 설정</a:t>
            </a:r>
          </a:p>
        </p:txBody>
      </p:sp>
    </p:spTree>
    <p:extLst>
      <p:ext uri="{BB962C8B-B14F-4D97-AF65-F5344CB8AC3E}">
        <p14:creationId xmlns:p14="http://schemas.microsoft.com/office/powerpoint/2010/main" val="116945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8269-E8AE-FF2F-D07B-B7DA82CC9670}"/>
              </a:ext>
            </a:extLst>
          </p:cNvPr>
          <p:cNvSpPr txBox="1"/>
          <p:nvPr/>
        </p:nvSpPr>
        <p:spPr>
          <a:xfrm>
            <a:off x="4899866" y="112965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알레르기</a:t>
            </a:r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 체크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D6D03F-72E3-BEA7-5D5A-A01246D1C503}"/>
              </a:ext>
            </a:extLst>
          </p:cNvPr>
          <p:cNvGrpSpPr/>
          <p:nvPr/>
        </p:nvGrpSpPr>
        <p:grpSpPr>
          <a:xfrm>
            <a:off x="4604520" y="1597990"/>
            <a:ext cx="2575766" cy="284150"/>
            <a:chOff x="4584975" y="1503670"/>
            <a:chExt cx="2913702" cy="28415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3079136-B36F-10F6-5417-27375E08BCDB}"/>
                </a:ext>
              </a:extLst>
            </p:cNvPr>
            <p:cNvSpPr/>
            <p:nvPr/>
          </p:nvSpPr>
          <p:spPr>
            <a:xfrm>
              <a:off x="4584975" y="1510821"/>
              <a:ext cx="572302" cy="27699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난류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1DA787E-CFDC-A4DC-00AC-93816DA2E6EF}"/>
                </a:ext>
              </a:extLst>
            </p:cNvPr>
            <p:cNvSpPr/>
            <p:nvPr/>
          </p:nvSpPr>
          <p:spPr>
            <a:xfrm>
              <a:off x="5367158" y="151082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우유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CE6FAD0-4C76-8F18-F636-1E24CBAC3692}"/>
                </a:ext>
              </a:extLst>
            </p:cNvPr>
            <p:cNvSpPr/>
            <p:nvPr/>
          </p:nvSpPr>
          <p:spPr>
            <a:xfrm>
              <a:off x="6149341" y="150367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메밀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DC5B974-F256-425F-9A37-B5725B118551}"/>
                </a:ext>
              </a:extLst>
            </p:cNvPr>
            <p:cNvSpPr/>
            <p:nvPr/>
          </p:nvSpPr>
          <p:spPr>
            <a:xfrm>
              <a:off x="6926375" y="1503670"/>
              <a:ext cx="572302" cy="27699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땅콩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EDE829-431C-1298-D9BB-21134BCC56C8}"/>
              </a:ext>
            </a:extLst>
          </p:cNvPr>
          <p:cNvGrpSpPr/>
          <p:nvPr/>
        </p:nvGrpSpPr>
        <p:grpSpPr>
          <a:xfrm>
            <a:off x="4604520" y="2090434"/>
            <a:ext cx="2575766" cy="284150"/>
            <a:chOff x="4584975" y="1503670"/>
            <a:chExt cx="2913702" cy="28415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2F05AC9-15E2-C350-458F-01D1FC9AAEA0}"/>
                </a:ext>
              </a:extLst>
            </p:cNvPr>
            <p:cNvSpPr/>
            <p:nvPr/>
          </p:nvSpPr>
          <p:spPr>
            <a:xfrm>
              <a:off x="4584975" y="151082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대두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9A0C67F-C0A5-3667-4CEC-66E7BBCB3B7C}"/>
                </a:ext>
              </a:extLst>
            </p:cNvPr>
            <p:cNvSpPr/>
            <p:nvPr/>
          </p:nvSpPr>
          <p:spPr>
            <a:xfrm>
              <a:off x="5367158" y="151082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밀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08B8B42-0B4C-27A5-D305-EBAC1E336695}"/>
                </a:ext>
              </a:extLst>
            </p:cNvPr>
            <p:cNvSpPr/>
            <p:nvPr/>
          </p:nvSpPr>
          <p:spPr>
            <a:xfrm>
              <a:off x="6149341" y="150367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고등어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F1B2BD-17B1-CD08-38B5-D68FFEDD8392}"/>
                </a:ext>
              </a:extLst>
            </p:cNvPr>
            <p:cNvSpPr/>
            <p:nvPr/>
          </p:nvSpPr>
          <p:spPr>
            <a:xfrm>
              <a:off x="6926375" y="1503670"/>
              <a:ext cx="572302" cy="27699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게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84C4C59-E36A-28F9-06DD-ABE6B6D75D64}"/>
              </a:ext>
            </a:extLst>
          </p:cNvPr>
          <p:cNvGrpSpPr/>
          <p:nvPr/>
        </p:nvGrpSpPr>
        <p:grpSpPr>
          <a:xfrm>
            <a:off x="4604520" y="2579307"/>
            <a:ext cx="2575766" cy="284150"/>
            <a:chOff x="4584975" y="1503670"/>
            <a:chExt cx="2913702" cy="28415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7CB983A-4A85-09B1-FACD-C67B117B2E41}"/>
                </a:ext>
              </a:extLst>
            </p:cNvPr>
            <p:cNvSpPr/>
            <p:nvPr/>
          </p:nvSpPr>
          <p:spPr>
            <a:xfrm>
              <a:off x="4584975" y="151082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새우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D3DB24B-80DF-06B2-EDD0-354140C60E72}"/>
                </a:ext>
              </a:extLst>
            </p:cNvPr>
            <p:cNvSpPr/>
            <p:nvPr/>
          </p:nvSpPr>
          <p:spPr>
            <a:xfrm>
              <a:off x="5367158" y="151082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돼지고기</a:t>
              </a:r>
              <a:endPara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F4ED04B-EB13-1B87-EE64-9B7810597EED}"/>
                </a:ext>
              </a:extLst>
            </p:cNvPr>
            <p:cNvSpPr/>
            <p:nvPr/>
          </p:nvSpPr>
          <p:spPr>
            <a:xfrm>
              <a:off x="6149341" y="150367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복숭아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E4E9ED4-5EFE-4B9A-2896-BFDF8CA72ED7}"/>
                </a:ext>
              </a:extLst>
            </p:cNvPr>
            <p:cNvSpPr/>
            <p:nvPr/>
          </p:nvSpPr>
          <p:spPr>
            <a:xfrm>
              <a:off x="6926375" y="150367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토마토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012E408-FE4C-5E14-C3BA-8B9EF12B202B}"/>
              </a:ext>
            </a:extLst>
          </p:cNvPr>
          <p:cNvGrpSpPr/>
          <p:nvPr/>
        </p:nvGrpSpPr>
        <p:grpSpPr>
          <a:xfrm>
            <a:off x="4604520" y="3071751"/>
            <a:ext cx="2575766" cy="284150"/>
            <a:chOff x="4584975" y="1503670"/>
            <a:chExt cx="2913702" cy="28415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79A6ABF-8E1A-C1B5-26B9-C76E6F6002DD}"/>
                </a:ext>
              </a:extLst>
            </p:cNvPr>
            <p:cNvSpPr/>
            <p:nvPr/>
          </p:nvSpPr>
          <p:spPr>
            <a:xfrm>
              <a:off x="4584975" y="151082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아황산류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28E8CED-6AC9-95F6-F6DF-3128A0CFF5E2}"/>
                </a:ext>
              </a:extLst>
            </p:cNvPr>
            <p:cNvSpPr/>
            <p:nvPr/>
          </p:nvSpPr>
          <p:spPr>
            <a:xfrm>
              <a:off x="5367158" y="151082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호두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ACA59C9-7D89-7CB8-757D-F6876415617D}"/>
                </a:ext>
              </a:extLst>
            </p:cNvPr>
            <p:cNvSpPr/>
            <p:nvPr/>
          </p:nvSpPr>
          <p:spPr>
            <a:xfrm>
              <a:off x="6149341" y="150367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닭고기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B49D79D-FC16-F967-4854-514418DEB863}"/>
                </a:ext>
              </a:extLst>
            </p:cNvPr>
            <p:cNvSpPr/>
            <p:nvPr/>
          </p:nvSpPr>
          <p:spPr>
            <a:xfrm>
              <a:off x="6926375" y="150367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쇠고기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6502FE-551E-193F-628C-9CD2C7D48866}"/>
              </a:ext>
            </a:extLst>
          </p:cNvPr>
          <p:cNvGrpSpPr/>
          <p:nvPr/>
        </p:nvGrpSpPr>
        <p:grpSpPr>
          <a:xfrm>
            <a:off x="4604521" y="3578494"/>
            <a:ext cx="1197390" cy="277000"/>
            <a:chOff x="4584975" y="1510820"/>
            <a:chExt cx="1354485" cy="277000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64B1848-BCB0-E665-8F10-6FD9C0EFA548}"/>
                </a:ext>
              </a:extLst>
            </p:cNvPr>
            <p:cNvSpPr/>
            <p:nvPr/>
          </p:nvSpPr>
          <p:spPr>
            <a:xfrm>
              <a:off x="4584975" y="1510821"/>
              <a:ext cx="572302" cy="27699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오징어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A3FA2AD-8DCD-F989-DC98-850727B0BD3B}"/>
                </a:ext>
              </a:extLst>
            </p:cNvPr>
            <p:cNvSpPr/>
            <p:nvPr/>
          </p:nvSpPr>
          <p:spPr>
            <a:xfrm>
              <a:off x="5367158" y="151082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조개류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1441594-C80B-F2CF-116A-7EEB43C4D003}"/>
              </a:ext>
            </a:extLst>
          </p:cNvPr>
          <p:cNvSpPr txBox="1"/>
          <p:nvPr/>
        </p:nvSpPr>
        <p:spPr>
          <a:xfrm>
            <a:off x="4424131" y="5390503"/>
            <a:ext cx="148898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진행도 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3/4</a:t>
            </a:r>
            <a:endParaRPr lang="ko-KR" altLang="en-US" sz="9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4F2D07D-55D0-B9E7-50D3-05022A9CFF5D}"/>
              </a:ext>
            </a:extLst>
          </p:cNvPr>
          <p:cNvGrpSpPr/>
          <p:nvPr/>
        </p:nvGrpSpPr>
        <p:grpSpPr>
          <a:xfrm>
            <a:off x="5177172" y="5427487"/>
            <a:ext cx="2174789" cy="166817"/>
            <a:chOff x="5177172" y="5764340"/>
            <a:chExt cx="2174789" cy="16681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841A17C9-73D8-E719-87BC-657CE43F0455}"/>
                </a:ext>
              </a:extLst>
            </p:cNvPr>
            <p:cNvSpPr/>
            <p:nvPr/>
          </p:nvSpPr>
          <p:spPr>
            <a:xfrm>
              <a:off x="5177172" y="5764340"/>
              <a:ext cx="2174789" cy="1668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BB980068-6CEC-7B33-1F73-CD54C4474AB0}"/>
                </a:ext>
              </a:extLst>
            </p:cNvPr>
            <p:cNvSpPr/>
            <p:nvPr/>
          </p:nvSpPr>
          <p:spPr>
            <a:xfrm>
              <a:off x="5180981" y="5765782"/>
              <a:ext cx="1493380" cy="1561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C7366FE-1CE2-9C91-B204-0BFE5671116D}"/>
              </a:ext>
            </a:extLst>
          </p:cNvPr>
          <p:cNvSpPr/>
          <p:nvPr/>
        </p:nvSpPr>
        <p:spPr>
          <a:xfrm>
            <a:off x="6576106" y="4995618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B3CB565-AF5F-9D23-6764-7BED0F2BBBF5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7285BA-3910-C946-B60B-51D4E3766D50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D2A6BF6-0BC7-9782-6D6D-A505075BB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49AC200-38C7-3FFE-B062-04A88735F3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4559135-DDD0-0CBF-42DF-95A2509E0E01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614CDCF-D579-19ED-08D8-208D546A483F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5A9D675-0A6D-6296-02DC-DA3BAC9E76BD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FA8B505-CD92-6CBB-6810-0D3206E0809D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232A07-947B-4430-C666-D3CA189018E5}"/>
              </a:ext>
            </a:extLst>
          </p:cNvPr>
          <p:cNvSpPr/>
          <p:nvPr/>
        </p:nvSpPr>
        <p:spPr>
          <a:xfrm>
            <a:off x="4505495" y="4993497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E7ABB-9792-3FA7-6899-D2834726B10D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 설정</a:t>
            </a:r>
          </a:p>
        </p:txBody>
      </p:sp>
    </p:spTree>
    <p:extLst>
      <p:ext uri="{BB962C8B-B14F-4D97-AF65-F5344CB8AC3E}">
        <p14:creationId xmlns:p14="http://schemas.microsoft.com/office/powerpoint/2010/main" val="414663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8269-E8AE-FF2F-D07B-B7DA82CC9670}"/>
              </a:ext>
            </a:extLst>
          </p:cNvPr>
          <p:cNvSpPr txBox="1"/>
          <p:nvPr/>
        </p:nvSpPr>
        <p:spPr>
          <a:xfrm>
            <a:off x="4899866" y="112965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활동량</a:t>
            </a:r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DE332-0CE7-3A61-4175-A2E481280872}"/>
              </a:ext>
            </a:extLst>
          </p:cNvPr>
          <p:cNvSpPr txBox="1"/>
          <p:nvPr/>
        </p:nvSpPr>
        <p:spPr>
          <a:xfrm>
            <a:off x="4862798" y="1941754"/>
            <a:ext cx="2026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운동 거의 안함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D1F1CF-554B-C72D-4476-C6A9A3D09F7D}"/>
              </a:ext>
            </a:extLst>
          </p:cNvPr>
          <p:cNvCxnSpPr>
            <a:cxnSpLocks/>
          </p:cNvCxnSpPr>
          <p:nvPr/>
        </p:nvCxnSpPr>
        <p:spPr>
          <a:xfrm>
            <a:off x="5082243" y="2230395"/>
            <a:ext cx="166175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A55A3FE-06CC-0B45-5EE7-F695DE157C13}"/>
              </a:ext>
            </a:extLst>
          </p:cNvPr>
          <p:cNvSpPr/>
          <p:nvPr/>
        </p:nvSpPr>
        <p:spPr>
          <a:xfrm rot="10800000">
            <a:off x="6576106" y="2057400"/>
            <a:ext cx="136247" cy="93489"/>
          </a:xfrm>
          <a:prstGeom prst="triangle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EB92ED-FFD3-A698-10B5-AD3E31683775}"/>
              </a:ext>
            </a:extLst>
          </p:cNvPr>
          <p:cNvSpPr txBox="1"/>
          <p:nvPr/>
        </p:nvSpPr>
        <p:spPr>
          <a:xfrm>
            <a:off x="4424131" y="5390503"/>
            <a:ext cx="148898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진행도 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4/4</a:t>
            </a:r>
            <a:endParaRPr lang="ko-KR" altLang="en-US" sz="9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BF649BA-6A5E-B9C9-2E46-CA93C54F1A52}"/>
              </a:ext>
            </a:extLst>
          </p:cNvPr>
          <p:cNvGrpSpPr/>
          <p:nvPr/>
        </p:nvGrpSpPr>
        <p:grpSpPr>
          <a:xfrm>
            <a:off x="5177172" y="5427487"/>
            <a:ext cx="2174789" cy="166817"/>
            <a:chOff x="5177172" y="5764340"/>
            <a:chExt cx="2174789" cy="166817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2537240-F146-1917-FEDE-3AA117A7F982}"/>
                </a:ext>
              </a:extLst>
            </p:cNvPr>
            <p:cNvSpPr/>
            <p:nvPr/>
          </p:nvSpPr>
          <p:spPr>
            <a:xfrm>
              <a:off x="5177172" y="5764340"/>
              <a:ext cx="2174789" cy="1668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D684AE8-4669-52BB-5F9E-F618EEB82C9F}"/>
                </a:ext>
              </a:extLst>
            </p:cNvPr>
            <p:cNvSpPr/>
            <p:nvPr/>
          </p:nvSpPr>
          <p:spPr>
            <a:xfrm>
              <a:off x="5180981" y="5765782"/>
              <a:ext cx="2170980" cy="1561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F9A96C7-FBB1-870F-4ADB-0B39BC09534F}"/>
              </a:ext>
            </a:extLst>
          </p:cNvPr>
          <p:cNvSpPr/>
          <p:nvPr/>
        </p:nvSpPr>
        <p:spPr>
          <a:xfrm>
            <a:off x="6576106" y="4995618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973C55-4FA9-2C1C-9CFB-4CD270950283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AFEF8A9-23CF-A0BA-C165-05AFDC7A7784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18E637D-ED0F-5922-8A72-C53DB0608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7577135-BEDF-1F7C-63AA-D88F8F0AF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DF3B5D2-B948-DC31-D50E-52B9E78C6578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2EE9EFB-39DA-082D-1421-92C9EA411BE9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7D62C0-1769-7E2D-140E-4BD215A592B5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BC9E406-2EA9-A212-D960-EB10A649D1A4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77275EB-626E-503C-F4C1-65E3DBD75CE3}"/>
              </a:ext>
            </a:extLst>
          </p:cNvPr>
          <p:cNvSpPr/>
          <p:nvPr/>
        </p:nvSpPr>
        <p:spPr>
          <a:xfrm>
            <a:off x="4505495" y="4993497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7CEA24-B4A0-1EC2-EA83-289C8108CD72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 설정</a:t>
            </a:r>
          </a:p>
        </p:txBody>
      </p:sp>
    </p:spTree>
    <p:extLst>
      <p:ext uri="{BB962C8B-B14F-4D97-AF65-F5344CB8AC3E}">
        <p14:creationId xmlns:p14="http://schemas.microsoft.com/office/powerpoint/2010/main" val="293584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8269-E8AE-FF2F-D07B-B7DA82CC9670}"/>
              </a:ext>
            </a:extLst>
          </p:cNvPr>
          <p:cNvSpPr txBox="1"/>
          <p:nvPr/>
        </p:nvSpPr>
        <p:spPr>
          <a:xfrm>
            <a:off x="4899866" y="112965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당신의 일일 권장 칼로리는</a:t>
            </a:r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CAE76-31EA-B08B-8542-D1DEC7459020}"/>
              </a:ext>
            </a:extLst>
          </p:cNvPr>
          <p:cNvSpPr txBox="1"/>
          <p:nvPr/>
        </p:nvSpPr>
        <p:spPr>
          <a:xfrm>
            <a:off x="4862798" y="1941754"/>
            <a:ext cx="2026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2023</a:t>
            </a:r>
            <a:endParaRPr lang="ko-KR" altLang="en-US" sz="48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5218B-9DFC-B230-AF7F-5AC038FA8E26}"/>
              </a:ext>
            </a:extLst>
          </p:cNvPr>
          <p:cNvSpPr txBox="1"/>
          <p:nvPr/>
        </p:nvSpPr>
        <p:spPr>
          <a:xfrm>
            <a:off x="5844539" y="2411975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kcal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E13F546-0DFC-DD26-2A87-75F782CD162F}"/>
              </a:ext>
            </a:extLst>
          </p:cNvPr>
          <p:cNvGrpSpPr/>
          <p:nvPr/>
        </p:nvGrpSpPr>
        <p:grpSpPr>
          <a:xfrm>
            <a:off x="4816867" y="3653263"/>
            <a:ext cx="2206900" cy="932026"/>
            <a:chOff x="4816867" y="3653263"/>
            <a:chExt cx="2206900" cy="9320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98F113-DEAF-846C-8EBC-861151CBCE2B}"/>
                </a:ext>
              </a:extLst>
            </p:cNvPr>
            <p:cNvSpPr txBox="1"/>
            <p:nvPr/>
          </p:nvSpPr>
          <p:spPr>
            <a:xfrm>
              <a:off x="4816867" y="3654534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탄수화물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639FBC-2124-6AA5-5CBA-2E0CCC40E0B2}"/>
                </a:ext>
              </a:extLst>
            </p:cNvPr>
            <p:cNvSpPr txBox="1"/>
            <p:nvPr/>
          </p:nvSpPr>
          <p:spPr>
            <a:xfrm>
              <a:off x="4816867" y="4307312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지방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7B6CF1-4E9B-2C41-90FE-EA34C4907A89}"/>
                </a:ext>
              </a:extLst>
            </p:cNvPr>
            <p:cNvSpPr txBox="1"/>
            <p:nvPr/>
          </p:nvSpPr>
          <p:spPr>
            <a:xfrm>
              <a:off x="4816867" y="3983607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단백질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B9732B-9321-E532-4B38-07E735BB88EA}"/>
                </a:ext>
              </a:extLst>
            </p:cNvPr>
            <p:cNvSpPr txBox="1"/>
            <p:nvPr/>
          </p:nvSpPr>
          <p:spPr>
            <a:xfrm>
              <a:off x="5793053" y="3653263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170g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0062C0-65CB-57C0-BA5B-C5E7E56BEEB3}"/>
                </a:ext>
              </a:extLst>
            </p:cNvPr>
            <p:cNvSpPr txBox="1"/>
            <p:nvPr/>
          </p:nvSpPr>
          <p:spPr>
            <a:xfrm>
              <a:off x="5793053" y="3979507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100g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BCAF72-CA73-DFC9-D566-1C1EBCDA229C}"/>
                </a:ext>
              </a:extLst>
            </p:cNvPr>
            <p:cNvSpPr txBox="1"/>
            <p:nvPr/>
          </p:nvSpPr>
          <p:spPr>
            <a:xfrm>
              <a:off x="5806143" y="4308290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30g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5A8AC21-4912-2516-8986-5FD45AA9D32F}"/>
              </a:ext>
            </a:extLst>
          </p:cNvPr>
          <p:cNvSpPr txBox="1"/>
          <p:nvPr/>
        </p:nvSpPr>
        <p:spPr>
          <a:xfrm>
            <a:off x="4899866" y="5362217"/>
            <a:ext cx="2026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 정보는 다시 설정할 수 있습니다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AE8F83-804A-FCF9-5FBE-622F5A6D0FBD}"/>
              </a:ext>
            </a:extLst>
          </p:cNvPr>
          <p:cNvSpPr/>
          <p:nvPr/>
        </p:nvSpPr>
        <p:spPr>
          <a:xfrm>
            <a:off x="5532120" y="5057641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F022E2-318D-D5B3-F673-C4D680500CDC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A5CDF8A-1CBB-2057-0933-24B947316F0A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0EB7191-D124-09FB-65E8-BF1602102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30AE3EE-C1A4-4C38-0ADE-1F170512C8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B37B7E3-69A9-BA6B-261F-5665C7D737A0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ECF74E2-DA01-7588-DD27-7CC12CBDF5C9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3985B71-73C2-E777-5CB2-635E5D16E86B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1F78110-78D0-1FBE-9420-1EBECBCC837C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834B61-E95E-E05F-978C-0AFA4A3AF94A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 설정</a:t>
            </a:r>
          </a:p>
        </p:txBody>
      </p:sp>
    </p:spTree>
    <p:extLst>
      <p:ext uri="{BB962C8B-B14F-4D97-AF65-F5344CB8AC3E}">
        <p14:creationId xmlns:p14="http://schemas.microsoft.com/office/powerpoint/2010/main" val="250723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8" grpId="0"/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3CB641-1A24-9A51-D3AD-9AB96FBCF174}"/>
              </a:ext>
            </a:extLst>
          </p:cNvPr>
          <p:cNvSpPr/>
          <p:nvPr/>
        </p:nvSpPr>
        <p:spPr>
          <a:xfrm>
            <a:off x="4387063" y="1309868"/>
            <a:ext cx="3048000" cy="4709931"/>
          </a:xfrm>
          <a:prstGeom prst="rect">
            <a:avLst/>
          </a:prstGeom>
          <a:solidFill>
            <a:srgbClr val="8B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87F04-18F3-BC0C-589C-79842A0E06CB}"/>
              </a:ext>
            </a:extLst>
          </p:cNvPr>
          <p:cNvSpPr txBox="1"/>
          <p:nvPr/>
        </p:nvSpPr>
        <p:spPr>
          <a:xfrm>
            <a:off x="4392854" y="964413"/>
            <a:ext cx="84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 이름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259313E-7CFF-FEE3-866D-0D44B5F2D961}"/>
              </a:ext>
            </a:extLst>
          </p:cNvPr>
          <p:cNvGrpSpPr/>
          <p:nvPr/>
        </p:nvGrpSpPr>
        <p:grpSpPr>
          <a:xfrm>
            <a:off x="4635351" y="1895741"/>
            <a:ext cx="2551422" cy="1419035"/>
            <a:chOff x="4826920" y="1722478"/>
            <a:chExt cx="2528920" cy="1419035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083B5D9-0C95-FA3E-9DE4-3AEAE946C4B7}"/>
                </a:ext>
              </a:extLst>
            </p:cNvPr>
            <p:cNvSpPr/>
            <p:nvPr/>
          </p:nvSpPr>
          <p:spPr>
            <a:xfrm>
              <a:off x="6383782" y="1931525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DFBDA73-1173-0ADA-55A9-986323519784}"/>
                </a:ext>
              </a:extLst>
            </p:cNvPr>
            <p:cNvSpPr/>
            <p:nvPr/>
          </p:nvSpPr>
          <p:spPr>
            <a:xfrm>
              <a:off x="6389497" y="1935706"/>
              <a:ext cx="456867" cy="45719"/>
            </a:xfrm>
            <a:prstGeom prst="roundRect">
              <a:avLst/>
            </a:prstGeom>
            <a:solidFill>
              <a:srgbClr val="ED7D3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5" name="차트 24">
              <a:extLst>
                <a:ext uri="{FF2B5EF4-FFF2-40B4-BE49-F238E27FC236}">
                  <a16:creationId xmlns:a16="http://schemas.microsoft.com/office/drawing/2014/main" id="{A603E205-5BB5-8D8A-A83B-2E644CE1BD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57342860"/>
                </p:ext>
              </p:extLst>
            </p:nvPr>
          </p:nvGraphicFramePr>
          <p:xfrm>
            <a:off x="4826920" y="1985132"/>
            <a:ext cx="1410481" cy="11563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DF671C-28F3-93C4-D34B-824D7BB21BF1}"/>
                </a:ext>
              </a:extLst>
            </p:cNvPr>
            <p:cNvSpPr txBox="1"/>
            <p:nvPr/>
          </p:nvSpPr>
          <p:spPr>
            <a:xfrm>
              <a:off x="4961652" y="2295978"/>
              <a:ext cx="797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76%</a:t>
              </a:r>
              <a:endPara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BBFDE6-3E0B-FE07-184F-0845726881F9}"/>
                </a:ext>
              </a:extLst>
            </p:cNvPr>
            <p:cNvSpPr txBox="1"/>
            <p:nvPr/>
          </p:nvSpPr>
          <p:spPr>
            <a:xfrm>
              <a:off x="6571659" y="1722478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탄수화물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ACBC625-253D-CD05-9F77-56D8142F23D5}"/>
                </a:ext>
              </a:extLst>
            </p:cNvPr>
            <p:cNvSpPr/>
            <p:nvPr/>
          </p:nvSpPr>
          <p:spPr>
            <a:xfrm>
              <a:off x="6383782" y="2338454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C5751BE-C0A5-7B15-B400-9E1020FA65A1}"/>
                </a:ext>
              </a:extLst>
            </p:cNvPr>
            <p:cNvSpPr/>
            <p:nvPr/>
          </p:nvSpPr>
          <p:spPr>
            <a:xfrm>
              <a:off x="6383782" y="2724529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7DD5020-2214-AD20-9E14-91A3B6618D85}"/>
                </a:ext>
              </a:extLst>
            </p:cNvPr>
            <p:cNvSpPr/>
            <p:nvPr/>
          </p:nvSpPr>
          <p:spPr>
            <a:xfrm>
              <a:off x="6391677" y="2342821"/>
              <a:ext cx="703020" cy="46964"/>
            </a:xfrm>
            <a:prstGeom prst="round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1EE77E1-E572-0A37-E628-D949D318E2E8}"/>
                </a:ext>
              </a:extLst>
            </p:cNvPr>
            <p:cNvSpPr/>
            <p:nvPr/>
          </p:nvSpPr>
          <p:spPr>
            <a:xfrm>
              <a:off x="6387591" y="2726584"/>
              <a:ext cx="535179" cy="50371"/>
            </a:xfrm>
            <a:prstGeom prst="roundRect">
              <a:avLst/>
            </a:prstGeom>
            <a:solidFill>
              <a:srgbClr val="70AD4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DE50A8-FEDC-486A-FEA3-A656C01BFE55}"/>
                </a:ext>
              </a:extLst>
            </p:cNvPr>
            <p:cNvSpPr txBox="1"/>
            <p:nvPr/>
          </p:nvSpPr>
          <p:spPr>
            <a:xfrm>
              <a:off x="6571659" y="1961116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60 / 170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5A74C6-11F7-FA98-C850-6C8F4D142E0D}"/>
                </a:ext>
              </a:extLst>
            </p:cNvPr>
            <p:cNvSpPr txBox="1"/>
            <p:nvPr/>
          </p:nvSpPr>
          <p:spPr>
            <a:xfrm>
              <a:off x="6571659" y="2133525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단백질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6F15F27-D1F7-C419-103F-F2EEA66298DC}"/>
                </a:ext>
              </a:extLst>
            </p:cNvPr>
            <p:cNvSpPr txBox="1"/>
            <p:nvPr/>
          </p:nvSpPr>
          <p:spPr>
            <a:xfrm>
              <a:off x="6571659" y="2514551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지방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EB45C8-161B-B17B-FE69-D7B10D42F2E5}"/>
                </a:ext>
              </a:extLst>
            </p:cNvPr>
            <p:cNvSpPr txBox="1"/>
            <p:nvPr/>
          </p:nvSpPr>
          <p:spPr>
            <a:xfrm>
              <a:off x="6571659" y="2370227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74 / 100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BA3BBD1-31FB-BF7B-F2CF-860814AF7D8F}"/>
                </a:ext>
              </a:extLst>
            </p:cNvPr>
            <p:cNvSpPr txBox="1"/>
            <p:nvPr/>
          </p:nvSpPr>
          <p:spPr>
            <a:xfrm>
              <a:off x="6571659" y="2763399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15 / 30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1C02FD4-F0A3-1F3A-121D-3A33189E53D2}"/>
              </a:ext>
            </a:extLst>
          </p:cNvPr>
          <p:cNvGrpSpPr/>
          <p:nvPr/>
        </p:nvGrpSpPr>
        <p:grpSpPr>
          <a:xfrm>
            <a:off x="7146496" y="1036152"/>
            <a:ext cx="220980" cy="134838"/>
            <a:chOff x="7124700" y="1020632"/>
            <a:chExt cx="220980" cy="13483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FCE1DA0-D51E-28A5-BC68-2B5FB3158BF4}"/>
                </a:ext>
              </a:extLst>
            </p:cNvPr>
            <p:cNvCxnSpPr/>
            <p:nvPr/>
          </p:nvCxnSpPr>
          <p:spPr>
            <a:xfrm>
              <a:off x="7124700" y="1020632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C9D2E28-4D88-9586-29C1-CE55F0D83F17}"/>
                </a:ext>
              </a:extLst>
            </p:cNvPr>
            <p:cNvCxnSpPr/>
            <p:nvPr/>
          </p:nvCxnSpPr>
          <p:spPr>
            <a:xfrm>
              <a:off x="7124700" y="1085402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A91CAC-23C3-D30D-3427-FE49C50F3FEB}"/>
                </a:ext>
              </a:extLst>
            </p:cNvPr>
            <p:cNvCxnSpPr/>
            <p:nvPr/>
          </p:nvCxnSpPr>
          <p:spPr>
            <a:xfrm>
              <a:off x="7124700" y="1155470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2DB9373-9443-BF12-28E1-9A55B550343C}"/>
              </a:ext>
            </a:extLst>
          </p:cNvPr>
          <p:cNvSpPr txBox="1"/>
          <p:nvPr/>
        </p:nvSpPr>
        <p:spPr>
          <a:xfrm>
            <a:off x="4536879" y="1351123"/>
            <a:ext cx="2748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하루 섭취량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9089401-3D95-0D31-D00A-011319F05DC8}"/>
              </a:ext>
            </a:extLst>
          </p:cNvPr>
          <p:cNvGrpSpPr/>
          <p:nvPr/>
        </p:nvGrpSpPr>
        <p:grpSpPr>
          <a:xfrm>
            <a:off x="4385006" y="3397538"/>
            <a:ext cx="3042697" cy="2098128"/>
            <a:chOff x="4385006" y="3774420"/>
            <a:chExt cx="3042697" cy="209812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FCB837A-5E0C-779D-E1BC-6B3E56EB6105}"/>
                </a:ext>
              </a:extLst>
            </p:cNvPr>
            <p:cNvSpPr/>
            <p:nvPr/>
          </p:nvSpPr>
          <p:spPr>
            <a:xfrm>
              <a:off x="4540680" y="3776866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4F82B8F-C0D9-A0A7-DE12-C3371E780101}"/>
                </a:ext>
              </a:extLst>
            </p:cNvPr>
            <p:cNvSpPr txBox="1"/>
            <p:nvPr/>
          </p:nvSpPr>
          <p:spPr>
            <a:xfrm>
              <a:off x="4392854" y="4398896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칼로리 기록하기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8A2DBB21-E409-5FB4-A474-AAD8156BE6B5}"/>
                </a:ext>
              </a:extLst>
            </p:cNvPr>
            <p:cNvSpPr/>
            <p:nvPr/>
          </p:nvSpPr>
          <p:spPr>
            <a:xfrm>
              <a:off x="5979657" y="3774420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99D77E5A-BE6E-1912-53B0-F6981FB7420B}"/>
                </a:ext>
              </a:extLst>
            </p:cNvPr>
            <p:cNvSpPr/>
            <p:nvPr/>
          </p:nvSpPr>
          <p:spPr>
            <a:xfrm>
              <a:off x="4533327" y="4888014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935D46B9-8E53-931E-8964-E5B035D2D164}"/>
                </a:ext>
              </a:extLst>
            </p:cNvPr>
            <p:cNvSpPr/>
            <p:nvPr/>
          </p:nvSpPr>
          <p:spPr>
            <a:xfrm>
              <a:off x="5972304" y="4885568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6F251E8-33E9-2B85-8631-D393213B5148}"/>
                </a:ext>
              </a:extLst>
            </p:cNvPr>
            <p:cNvSpPr txBox="1"/>
            <p:nvPr/>
          </p:nvSpPr>
          <p:spPr>
            <a:xfrm>
              <a:off x="5860962" y="4395613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칼로리</a:t>
              </a:r>
              <a:r>
                <a:rPr lang="en-US" altLang="ko-KR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알레르기 확인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D8090E-5128-6288-9E1C-219B43C30F5D}"/>
                </a:ext>
              </a:extLst>
            </p:cNvPr>
            <p:cNvSpPr txBox="1"/>
            <p:nvPr/>
          </p:nvSpPr>
          <p:spPr>
            <a:xfrm>
              <a:off x="4587247" y="3843717"/>
              <a:ext cx="1177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kcal</a:t>
              </a:r>
              <a:endParaRPr lang="ko-KR" altLang="en-US" sz="32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8B41B8D6-D17D-A505-6036-E32211EA0863}"/>
                </a:ext>
              </a:extLst>
            </p:cNvPr>
            <p:cNvGrpSpPr/>
            <p:nvPr/>
          </p:nvGrpSpPr>
          <p:grpSpPr>
            <a:xfrm>
              <a:off x="6307239" y="3959885"/>
              <a:ext cx="665124" cy="352438"/>
              <a:chOff x="6310630" y="3959886"/>
              <a:chExt cx="665124" cy="352438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434EC5FC-93F9-BCBF-DA09-31049F93427B}"/>
                  </a:ext>
                </a:extLst>
              </p:cNvPr>
              <p:cNvCxnSpPr/>
              <p:nvPr/>
            </p:nvCxnSpPr>
            <p:spPr>
              <a:xfrm>
                <a:off x="6310630" y="3959899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C1879065-205A-2500-F688-32F0EDA5CACE}"/>
                  </a:ext>
                </a:extLst>
              </p:cNvPr>
              <p:cNvCxnSpPr/>
              <p:nvPr/>
            </p:nvCxnSpPr>
            <p:spPr>
              <a:xfrm>
                <a:off x="6333490" y="3959898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A5AB9CD-1A41-6F74-6699-75BBC5EC4B77}"/>
                  </a:ext>
                </a:extLst>
              </p:cNvPr>
              <p:cNvCxnSpPr/>
              <p:nvPr/>
            </p:nvCxnSpPr>
            <p:spPr>
              <a:xfrm>
                <a:off x="6358863" y="3959898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BB480C88-C348-9150-AD86-F3B5012C7E53}"/>
                  </a:ext>
                </a:extLst>
              </p:cNvPr>
              <p:cNvCxnSpPr/>
              <p:nvPr/>
            </p:nvCxnSpPr>
            <p:spPr>
              <a:xfrm>
                <a:off x="6390846" y="3959897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2529886-4E5A-E281-B1A5-EE3019CC9F31}"/>
                  </a:ext>
                </a:extLst>
              </p:cNvPr>
              <p:cNvCxnSpPr/>
              <p:nvPr/>
            </p:nvCxnSpPr>
            <p:spPr>
              <a:xfrm>
                <a:off x="6419421" y="3959896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0DEAF80F-697D-9BC3-009E-5A7D64ED3242}"/>
                  </a:ext>
                </a:extLst>
              </p:cNvPr>
              <p:cNvCxnSpPr/>
              <p:nvPr/>
            </p:nvCxnSpPr>
            <p:spPr>
              <a:xfrm>
                <a:off x="6449901" y="3959896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1621649B-B25D-D464-914F-679AC03E9762}"/>
                  </a:ext>
                </a:extLst>
              </p:cNvPr>
              <p:cNvCxnSpPr/>
              <p:nvPr/>
            </p:nvCxnSpPr>
            <p:spPr>
              <a:xfrm>
                <a:off x="6478476" y="3959895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F9DBC423-1616-164B-E7DA-68BCB036A62F}"/>
                  </a:ext>
                </a:extLst>
              </p:cNvPr>
              <p:cNvCxnSpPr/>
              <p:nvPr/>
            </p:nvCxnSpPr>
            <p:spPr>
              <a:xfrm>
                <a:off x="6508750" y="3959897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8E7C3437-52F9-B0EA-D8BF-EE25584BA37A}"/>
                  </a:ext>
                </a:extLst>
              </p:cNvPr>
              <p:cNvCxnSpPr/>
              <p:nvPr/>
            </p:nvCxnSpPr>
            <p:spPr>
              <a:xfrm>
                <a:off x="6531610" y="395989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CE3684B1-25AF-D49E-D5E3-3759291F9930}"/>
                  </a:ext>
                </a:extLst>
              </p:cNvPr>
              <p:cNvCxnSpPr/>
              <p:nvPr/>
            </p:nvCxnSpPr>
            <p:spPr>
              <a:xfrm>
                <a:off x="6554842" y="3959894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01AF87FF-39E5-3400-D6AA-F816CAE83077}"/>
                  </a:ext>
                </a:extLst>
              </p:cNvPr>
              <p:cNvCxnSpPr/>
              <p:nvPr/>
            </p:nvCxnSpPr>
            <p:spPr>
              <a:xfrm>
                <a:off x="6585322" y="3959894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96F310A-B921-A721-E20C-EFCD42170740}"/>
                  </a:ext>
                </a:extLst>
              </p:cNvPr>
              <p:cNvCxnSpPr/>
              <p:nvPr/>
            </p:nvCxnSpPr>
            <p:spPr>
              <a:xfrm>
                <a:off x="6628689" y="3959893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D6EF238E-76DF-85FD-0B2B-83FA0334CC41}"/>
                  </a:ext>
                </a:extLst>
              </p:cNvPr>
              <p:cNvCxnSpPr/>
              <p:nvPr/>
            </p:nvCxnSpPr>
            <p:spPr>
              <a:xfrm>
                <a:off x="6666789" y="3959892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B78398DA-8FC8-3E0A-4099-8BE6FA347FC9}"/>
                  </a:ext>
                </a:extLst>
              </p:cNvPr>
              <p:cNvCxnSpPr/>
              <p:nvPr/>
            </p:nvCxnSpPr>
            <p:spPr>
              <a:xfrm>
                <a:off x="6710372" y="3959891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949B56AD-4843-F011-70D1-EB9DBE47A152}"/>
                  </a:ext>
                </a:extLst>
              </p:cNvPr>
              <p:cNvCxnSpPr/>
              <p:nvPr/>
            </p:nvCxnSpPr>
            <p:spPr>
              <a:xfrm>
                <a:off x="6749388" y="3959890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774B449-2BC9-21A6-62EC-566C62F52EED}"/>
                  </a:ext>
                </a:extLst>
              </p:cNvPr>
              <p:cNvCxnSpPr/>
              <p:nvPr/>
            </p:nvCxnSpPr>
            <p:spPr>
              <a:xfrm>
                <a:off x="6773917" y="3959890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00B782BA-8E23-1E9D-D8EC-5A200301F203}"/>
                  </a:ext>
                </a:extLst>
              </p:cNvPr>
              <p:cNvCxnSpPr/>
              <p:nvPr/>
            </p:nvCxnSpPr>
            <p:spPr>
              <a:xfrm>
                <a:off x="6794872" y="3959889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C1A116D-9ADC-9A02-E289-98D884A56F64}"/>
                  </a:ext>
                </a:extLst>
              </p:cNvPr>
              <p:cNvCxnSpPr/>
              <p:nvPr/>
            </p:nvCxnSpPr>
            <p:spPr>
              <a:xfrm>
                <a:off x="6829069" y="3959888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86EC872F-3E63-0FC4-64E2-A9A3EF5E11D8}"/>
                  </a:ext>
                </a:extLst>
              </p:cNvPr>
              <p:cNvCxnSpPr/>
              <p:nvPr/>
            </p:nvCxnSpPr>
            <p:spPr>
              <a:xfrm>
                <a:off x="6866890" y="3959887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BE84E763-94B8-7543-6C20-F25F169BFD31}"/>
                  </a:ext>
                </a:extLst>
              </p:cNvPr>
              <p:cNvCxnSpPr/>
              <p:nvPr/>
            </p:nvCxnSpPr>
            <p:spPr>
              <a:xfrm>
                <a:off x="6910705" y="395988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DF7EC3E-9F49-8003-E82D-478262683BB9}"/>
                  </a:ext>
                </a:extLst>
              </p:cNvPr>
              <p:cNvCxnSpPr/>
              <p:nvPr/>
            </p:nvCxnSpPr>
            <p:spPr>
              <a:xfrm>
                <a:off x="6935470" y="395988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18AFDFB9-7638-05AB-F4B5-E1AE80BACBAA}"/>
                  </a:ext>
                </a:extLst>
              </p:cNvPr>
              <p:cNvCxnSpPr/>
              <p:nvPr/>
            </p:nvCxnSpPr>
            <p:spPr>
              <a:xfrm>
                <a:off x="6975754" y="3959886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DCA43CBA-5AD6-DBDB-4967-6B69B9A2F294}"/>
                </a:ext>
              </a:extLst>
            </p:cNvPr>
            <p:cNvGrpSpPr/>
            <p:nvPr/>
          </p:nvGrpSpPr>
          <p:grpSpPr>
            <a:xfrm>
              <a:off x="6194844" y="3932567"/>
              <a:ext cx="45936" cy="411517"/>
              <a:chOff x="6194844" y="3932567"/>
              <a:chExt cx="45936" cy="411517"/>
            </a:xfrm>
          </p:grpSpPr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5DA1B85A-ECC9-24B5-5E4E-8E07927AE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0559" y="3932567"/>
                <a:ext cx="0" cy="40706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D09C0DAE-CCE6-B9F5-31C3-0F866AFED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3932567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D59EAF28-EF00-8C3B-F3D0-F940259253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4344084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0644D515-DF67-ED62-6EA3-FA024F4DE334}"/>
                </a:ext>
              </a:extLst>
            </p:cNvPr>
            <p:cNvGrpSpPr/>
            <p:nvPr/>
          </p:nvGrpSpPr>
          <p:grpSpPr>
            <a:xfrm flipH="1">
              <a:off x="7040839" y="3934465"/>
              <a:ext cx="50149" cy="411517"/>
              <a:chOff x="6194844" y="3932567"/>
              <a:chExt cx="45936" cy="411517"/>
            </a:xfrm>
          </p:grpSpPr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16D2D66F-CB03-A9A6-38CF-04EC9760A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0559" y="3932567"/>
                <a:ext cx="0" cy="40706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2DB9FE03-644F-8567-D3D7-05893EB17D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3932567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73D11BE6-807F-84E1-3838-45923D38E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4344084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70995F0-3154-8BDA-5061-16DFD23A94CE}"/>
                </a:ext>
              </a:extLst>
            </p:cNvPr>
            <p:cNvSpPr txBox="1"/>
            <p:nvPr/>
          </p:nvSpPr>
          <p:spPr>
            <a:xfrm>
              <a:off x="4385006" y="5521657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월별 섭취량</a:t>
              </a: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AC25B312-2DE7-E31B-B8A8-C62D2CFB9EE8}"/>
                </a:ext>
              </a:extLst>
            </p:cNvPr>
            <p:cNvSpPr/>
            <p:nvPr/>
          </p:nvSpPr>
          <p:spPr>
            <a:xfrm>
              <a:off x="4924401" y="5018900"/>
              <a:ext cx="487949" cy="458166"/>
            </a:xfrm>
            <a:prstGeom prst="roundRect">
              <a:avLst/>
            </a:prstGeom>
            <a:noFill/>
            <a:ln w="28575">
              <a:solidFill>
                <a:srgbClr val="8BC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9410355-9623-BA82-6F6F-B87688E6E681}"/>
                </a:ext>
              </a:extLst>
            </p:cNvPr>
            <p:cNvSpPr/>
            <p:nvPr/>
          </p:nvSpPr>
          <p:spPr>
            <a:xfrm>
              <a:off x="4924401" y="5088256"/>
              <a:ext cx="48794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1FA5F4B-CAD9-CD26-6C9E-C666638085B8}"/>
                </a:ext>
              </a:extLst>
            </p:cNvPr>
            <p:cNvSpPr/>
            <p:nvPr/>
          </p:nvSpPr>
          <p:spPr>
            <a:xfrm>
              <a:off x="4932045" y="5043340"/>
              <a:ext cx="476495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73C6AA6-0563-5BAE-6001-D6F1E0ABE639}"/>
                </a:ext>
              </a:extLst>
            </p:cNvPr>
            <p:cNvSpPr/>
            <p:nvPr/>
          </p:nvSpPr>
          <p:spPr>
            <a:xfrm>
              <a:off x="4953176" y="5027662"/>
              <a:ext cx="426544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BFEC59EE-B3BB-AAD3-1E35-5D12237C63AF}"/>
                </a:ext>
              </a:extLst>
            </p:cNvPr>
            <p:cNvSpPr/>
            <p:nvPr/>
          </p:nvSpPr>
          <p:spPr>
            <a:xfrm>
              <a:off x="4983504" y="505451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4446476-3350-1D99-6BBA-2352038A29FB}"/>
                </a:ext>
              </a:extLst>
            </p:cNvPr>
            <p:cNvSpPr/>
            <p:nvPr/>
          </p:nvSpPr>
          <p:spPr>
            <a:xfrm>
              <a:off x="5312170" y="50558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8BF3DCD-4D48-96B9-172E-B7F042304124}"/>
                </a:ext>
              </a:extLst>
            </p:cNvPr>
            <p:cNvSpPr/>
            <p:nvPr/>
          </p:nvSpPr>
          <p:spPr>
            <a:xfrm>
              <a:off x="5325215" y="5377330"/>
              <a:ext cx="144415" cy="1444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8BC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3A557DDF-404E-8ABA-3354-2DDAC0F5574C}"/>
                </a:ext>
              </a:extLst>
            </p:cNvPr>
            <p:cNvCxnSpPr>
              <a:cxnSpLocks/>
            </p:cNvCxnSpPr>
            <p:nvPr/>
          </p:nvCxnSpPr>
          <p:spPr>
            <a:xfrm>
              <a:off x="5364508" y="5448428"/>
              <a:ext cx="28575" cy="44591"/>
            </a:xfrm>
            <a:prstGeom prst="line">
              <a:avLst/>
            </a:prstGeom>
            <a:ln w="19050">
              <a:solidFill>
                <a:srgbClr val="8BC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3C2F130-A420-2E6F-F5AC-79FF7A5785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7367" y="5409199"/>
              <a:ext cx="44032" cy="83206"/>
            </a:xfrm>
            <a:prstGeom prst="line">
              <a:avLst/>
            </a:prstGeom>
            <a:ln w="19050">
              <a:solidFill>
                <a:srgbClr val="8BC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B488296-2998-FA93-B5E5-B42DA6E05498}"/>
                </a:ext>
              </a:extLst>
            </p:cNvPr>
            <p:cNvSpPr/>
            <p:nvPr/>
          </p:nvSpPr>
          <p:spPr>
            <a:xfrm>
              <a:off x="4989219" y="517017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2249CF2-6F8D-4634-2D90-4293022EFABB}"/>
                </a:ext>
              </a:extLst>
            </p:cNvPr>
            <p:cNvSpPr/>
            <p:nvPr/>
          </p:nvSpPr>
          <p:spPr>
            <a:xfrm>
              <a:off x="5069358" y="5169954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88B5383-B129-A07D-84A5-BC4540491525}"/>
                </a:ext>
              </a:extLst>
            </p:cNvPr>
            <p:cNvSpPr/>
            <p:nvPr/>
          </p:nvSpPr>
          <p:spPr>
            <a:xfrm>
              <a:off x="5148367" y="517017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07EE20D-FA1D-2864-4E40-A06407947EB6}"/>
                </a:ext>
              </a:extLst>
            </p:cNvPr>
            <p:cNvSpPr/>
            <p:nvPr/>
          </p:nvSpPr>
          <p:spPr>
            <a:xfrm>
              <a:off x="5228506" y="5169954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D28F78A-BC59-C473-C180-C21F54EA862A}"/>
                </a:ext>
              </a:extLst>
            </p:cNvPr>
            <p:cNvSpPr/>
            <p:nvPr/>
          </p:nvSpPr>
          <p:spPr>
            <a:xfrm>
              <a:off x="5306343" y="516966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8FF1FCE-AFE4-ABEA-261F-B052C2786C4A}"/>
                </a:ext>
              </a:extLst>
            </p:cNvPr>
            <p:cNvSpPr/>
            <p:nvPr/>
          </p:nvSpPr>
          <p:spPr>
            <a:xfrm>
              <a:off x="4989219" y="525050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48D605C-E833-AEFD-4BD0-5B4A633C8339}"/>
                </a:ext>
              </a:extLst>
            </p:cNvPr>
            <p:cNvSpPr/>
            <p:nvPr/>
          </p:nvSpPr>
          <p:spPr>
            <a:xfrm>
              <a:off x="5069358" y="5250286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FEAA9EF-99F3-DF47-25A1-627549DF67C6}"/>
                </a:ext>
              </a:extLst>
            </p:cNvPr>
            <p:cNvSpPr/>
            <p:nvPr/>
          </p:nvSpPr>
          <p:spPr>
            <a:xfrm>
              <a:off x="5148367" y="525050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9D54AE45-2D89-67E2-6F85-D554713B172F}"/>
                </a:ext>
              </a:extLst>
            </p:cNvPr>
            <p:cNvSpPr/>
            <p:nvPr/>
          </p:nvSpPr>
          <p:spPr>
            <a:xfrm>
              <a:off x="5228506" y="5250286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B58A85D-0236-AA8D-79D9-4773808E9D7A}"/>
                </a:ext>
              </a:extLst>
            </p:cNvPr>
            <p:cNvSpPr/>
            <p:nvPr/>
          </p:nvSpPr>
          <p:spPr>
            <a:xfrm>
              <a:off x="5306343" y="524999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A57BE577-EB3B-0225-FAAA-28A328555C66}"/>
                </a:ext>
              </a:extLst>
            </p:cNvPr>
            <p:cNvSpPr/>
            <p:nvPr/>
          </p:nvSpPr>
          <p:spPr>
            <a:xfrm>
              <a:off x="4989219" y="532869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8C4BB42-28B3-99FA-0B69-F94E8F04C68C}"/>
                </a:ext>
              </a:extLst>
            </p:cNvPr>
            <p:cNvSpPr/>
            <p:nvPr/>
          </p:nvSpPr>
          <p:spPr>
            <a:xfrm>
              <a:off x="5069358" y="5328483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2B5C4A5-0D1A-63E9-AF2E-BF75F7008FD2}"/>
                </a:ext>
              </a:extLst>
            </p:cNvPr>
            <p:cNvSpPr/>
            <p:nvPr/>
          </p:nvSpPr>
          <p:spPr>
            <a:xfrm>
              <a:off x="5148367" y="532869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6B265FD-2411-BABB-6B47-19FEE89F7278}"/>
                </a:ext>
              </a:extLst>
            </p:cNvPr>
            <p:cNvSpPr/>
            <p:nvPr/>
          </p:nvSpPr>
          <p:spPr>
            <a:xfrm>
              <a:off x="5228506" y="5328483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F2C8764C-E98C-C187-71A7-7BFB48240DB2}"/>
                </a:ext>
              </a:extLst>
            </p:cNvPr>
            <p:cNvSpPr/>
            <p:nvPr/>
          </p:nvSpPr>
          <p:spPr>
            <a:xfrm>
              <a:off x="5306343" y="532818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7CD9E3C-34EF-990E-4FD4-7DE1568B7433}"/>
                </a:ext>
              </a:extLst>
            </p:cNvPr>
            <p:cNvSpPr txBox="1"/>
            <p:nvPr/>
          </p:nvSpPr>
          <p:spPr>
            <a:xfrm>
              <a:off x="5852754" y="5533602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운동</a:t>
              </a: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F1C5D9A-69A2-E0B8-951E-FA2EEA5DF098}"/>
              </a:ext>
            </a:extLst>
          </p:cNvPr>
          <p:cNvGrpSpPr/>
          <p:nvPr/>
        </p:nvGrpSpPr>
        <p:grpSpPr>
          <a:xfrm>
            <a:off x="4387063" y="5702643"/>
            <a:ext cx="3048000" cy="317157"/>
            <a:chOff x="4387063" y="5702643"/>
            <a:chExt cx="3048000" cy="317157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750BB2B-1E11-FC1F-D106-FBAD9E6C89ED}"/>
                </a:ext>
              </a:extLst>
            </p:cNvPr>
            <p:cNvSpPr/>
            <p:nvPr/>
          </p:nvSpPr>
          <p:spPr>
            <a:xfrm>
              <a:off x="4387063" y="5702643"/>
              <a:ext cx="3048000" cy="317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5598861F-2F59-8F76-99C2-B4FE933FF9BC}"/>
                </a:ext>
              </a:extLst>
            </p:cNvPr>
            <p:cNvGrpSpPr/>
            <p:nvPr/>
          </p:nvGrpSpPr>
          <p:grpSpPr>
            <a:xfrm>
              <a:off x="4862798" y="5782437"/>
              <a:ext cx="121920" cy="157567"/>
              <a:chOff x="3272790" y="5308055"/>
              <a:chExt cx="146685" cy="276999"/>
            </a:xfrm>
          </p:grpSpPr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195E9178-16CB-0267-027A-33E21EE28E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790" y="5308055"/>
                <a:ext cx="133350" cy="1593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99A53EAE-8E5C-34C3-D471-5F39A0F85D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72790" y="5467367"/>
                <a:ext cx="146685" cy="1176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97A3E302-C465-243D-81E8-951614F01B44}"/>
                </a:ext>
              </a:extLst>
            </p:cNvPr>
            <p:cNvSpPr/>
            <p:nvPr/>
          </p:nvSpPr>
          <p:spPr>
            <a:xfrm>
              <a:off x="5808193" y="5775745"/>
              <a:ext cx="205740" cy="17095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26DCA432-B0B0-8FFC-A23D-C47FEE6D34E3}"/>
                </a:ext>
              </a:extLst>
            </p:cNvPr>
            <p:cNvCxnSpPr>
              <a:cxnSpLocks/>
            </p:cNvCxnSpPr>
            <p:nvPr/>
          </p:nvCxnSpPr>
          <p:spPr>
            <a:xfrm>
              <a:off x="6779228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16486D68-5658-EB39-B30D-A46E3C7EA838}"/>
                </a:ext>
              </a:extLst>
            </p:cNvPr>
            <p:cNvCxnSpPr>
              <a:cxnSpLocks/>
            </p:cNvCxnSpPr>
            <p:nvPr/>
          </p:nvCxnSpPr>
          <p:spPr>
            <a:xfrm>
              <a:off x="6847808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53F41758-6CD4-932C-A771-64799A135931}"/>
                </a:ext>
              </a:extLst>
            </p:cNvPr>
            <p:cNvCxnSpPr>
              <a:cxnSpLocks/>
            </p:cNvCxnSpPr>
            <p:nvPr/>
          </p:nvCxnSpPr>
          <p:spPr>
            <a:xfrm>
              <a:off x="6918754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5E96B0B-1378-A04E-DAE2-FF3369CC8F59}"/>
              </a:ext>
            </a:extLst>
          </p:cNvPr>
          <p:cNvSpPr txBox="1"/>
          <p:nvPr/>
        </p:nvSpPr>
        <p:spPr>
          <a:xfrm>
            <a:off x="3694665" y="1860399"/>
            <a:ext cx="2907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1600 / 2200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517AFE-9F85-4611-4A9C-1A08AE74B1E0}"/>
              </a:ext>
            </a:extLst>
          </p:cNvPr>
          <p:cNvGrpSpPr/>
          <p:nvPr/>
        </p:nvGrpSpPr>
        <p:grpSpPr>
          <a:xfrm>
            <a:off x="6441597" y="4689253"/>
            <a:ext cx="378217" cy="404160"/>
            <a:chOff x="6431705" y="4697322"/>
            <a:chExt cx="442491" cy="47284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19ECA88-2633-F8A1-5197-54F9E171ED47}"/>
                </a:ext>
              </a:extLst>
            </p:cNvPr>
            <p:cNvSpPr/>
            <p:nvPr/>
          </p:nvSpPr>
          <p:spPr>
            <a:xfrm>
              <a:off x="6468812" y="4698582"/>
              <a:ext cx="131598" cy="131598"/>
            </a:xfrm>
            <a:prstGeom prst="ellipse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B33C90B-BA6D-A1BD-3D2F-614C812801DB}"/>
                </a:ext>
              </a:extLst>
            </p:cNvPr>
            <p:cNvSpPr/>
            <p:nvPr/>
          </p:nvSpPr>
          <p:spPr>
            <a:xfrm rot="19061639">
              <a:off x="6625104" y="4782051"/>
              <a:ext cx="94114" cy="251138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C4AE4DA-7FA7-E947-DE8C-E83D2344AA22}"/>
                </a:ext>
              </a:extLst>
            </p:cNvPr>
            <p:cNvGrpSpPr/>
            <p:nvPr/>
          </p:nvGrpSpPr>
          <p:grpSpPr>
            <a:xfrm>
              <a:off x="6431705" y="4856324"/>
              <a:ext cx="142505" cy="125011"/>
              <a:chOff x="6431705" y="4856324"/>
              <a:chExt cx="142505" cy="12501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59921B5-B608-B900-9A5C-451549C6FF26}"/>
                  </a:ext>
                </a:extLst>
              </p:cNvPr>
              <p:cNvSpPr/>
              <p:nvPr/>
            </p:nvSpPr>
            <p:spPr>
              <a:xfrm rot="2915798">
                <a:off x="6483104" y="4861222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E9865E3-8AB1-7147-9984-4A17CB4F18B1}"/>
                  </a:ext>
                </a:extLst>
              </p:cNvPr>
              <p:cNvSpPr/>
              <p:nvPr/>
            </p:nvSpPr>
            <p:spPr>
              <a:xfrm rot="19014841">
                <a:off x="6431705" y="4856324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12DF72E-C1BA-C33D-CADE-102425F4DA9E}"/>
                </a:ext>
              </a:extLst>
            </p:cNvPr>
            <p:cNvGrpSpPr/>
            <p:nvPr/>
          </p:nvGrpSpPr>
          <p:grpSpPr>
            <a:xfrm rot="10800000">
              <a:off x="6643744" y="4697322"/>
              <a:ext cx="142505" cy="125011"/>
              <a:chOff x="6431705" y="4856324"/>
              <a:chExt cx="142505" cy="125011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85D4DD-1DE4-75EE-A45C-55852535E8FD}"/>
                  </a:ext>
                </a:extLst>
              </p:cNvPr>
              <p:cNvSpPr/>
              <p:nvPr/>
            </p:nvSpPr>
            <p:spPr>
              <a:xfrm rot="2915798">
                <a:off x="6483104" y="4861222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F4DB02F-AE40-8C9A-E9C3-28E4E3D1B569}"/>
                  </a:ext>
                </a:extLst>
              </p:cNvPr>
              <p:cNvSpPr/>
              <p:nvPr/>
            </p:nvSpPr>
            <p:spPr>
              <a:xfrm rot="19014841">
                <a:off x="6431705" y="4856324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9EF3947-E4C3-9151-AA71-CFC31FF5E8F3}"/>
                </a:ext>
              </a:extLst>
            </p:cNvPr>
            <p:cNvGrpSpPr/>
            <p:nvPr/>
          </p:nvGrpSpPr>
          <p:grpSpPr>
            <a:xfrm rot="5400000">
              <a:off x="6573079" y="5035938"/>
              <a:ext cx="142505" cy="125011"/>
              <a:chOff x="6431705" y="4856324"/>
              <a:chExt cx="142505" cy="12501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2CCD073-9F92-F4F5-A81A-2B2657B083CF}"/>
                  </a:ext>
                </a:extLst>
              </p:cNvPr>
              <p:cNvSpPr/>
              <p:nvPr/>
            </p:nvSpPr>
            <p:spPr>
              <a:xfrm rot="2915798">
                <a:off x="6483104" y="4861222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F2E59AD-4435-A100-DF29-58B1A6B3AF57}"/>
                  </a:ext>
                </a:extLst>
              </p:cNvPr>
              <p:cNvSpPr/>
              <p:nvPr/>
            </p:nvSpPr>
            <p:spPr>
              <a:xfrm rot="19014841">
                <a:off x="6431705" y="4856324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B82540-6C6E-B361-4E79-2A1221CF656F}"/>
                </a:ext>
              </a:extLst>
            </p:cNvPr>
            <p:cNvSpPr/>
            <p:nvPr/>
          </p:nvSpPr>
          <p:spPr>
            <a:xfrm rot="19114274">
              <a:off x="6807452" y="4978352"/>
              <a:ext cx="66744" cy="191813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05022E-99F2-3A58-956B-4DC43EFC5B8E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D6BF4-8663-3496-7A17-318365014916}"/>
              </a:ext>
            </a:extLst>
          </p:cNvPr>
          <p:cNvSpPr txBox="1"/>
          <p:nvPr/>
        </p:nvSpPr>
        <p:spPr>
          <a:xfrm>
            <a:off x="2687258" y="1254857"/>
            <a:ext cx="10978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멘트 추가하면 </a:t>
            </a:r>
            <a:r>
              <a:rPr lang="ko-KR" altLang="en-US" sz="1050" dirty="0" err="1"/>
              <a:t>좋을것</a:t>
            </a:r>
            <a:r>
              <a:rPr lang="ko-KR" altLang="en-US" sz="1050" dirty="0"/>
              <a:t> 같음</a:t>
            </a:r>
          </a:p>
        </p:txBody>
      </p:sp>
    </p:spTree>
    <p:extLst>
      <p:ext uri="{BB962C8B-B14F-4D97-AF65-F5344CB8AC3E}">
        <p14:creationId xmlns:p14="http://schemas.microsoft.com/office/powerpoint/2010/main" val="406963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3CB641-1A24-9A51-D3AD-9AB96FBCF174}"/>
              </a:ext>
            </a:extLst>
          </p:cNvPr>
          <p:cNvSpPr/>
          <p:nvPr/>
        </p:nvSpPr>
        <p:spPr>
          <a:xfrm>
            <a:off x="4387063" y="1309868"/>
            <a:ext cx="3048000" cy="4709931"/>
          </a:xfrm>
          <a:prstGeom prst="rect">
            <a:avLst/>
          </a:prstGeom>
          <a:solidFill>
            <a:srgbClr val="FFC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87F04-18F3-BC0C-589C-79842A0E06CB}"/>
              </a:ext>
            </a:extLst>
          </p:cNvPr>
          <p:cNvSpPr txBox="1"/>
          <p:nvPr/>
        </p:nvSpPr>
        <p:spPr>
          <a:xfrm>
            <a:off x="4392854" y="964413"/>
            <a:ext cx="84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 이름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1C02FD4-F0A3-1F3A-121D-3A33189E53D2}"/>
              </a:ext>
            </a:extLst>
          </p:cNvPr>
          <p:cNvGrpSpPr/>
          <p:nvPr/>
        </p:nvGrpSpPr>
        <p:grpSpPr>
          <a:xfrm>
            <a:off x="7146496" y="1036152"/>
            <a:ext cx="220980" cy="134838"/>
            <a:chOff x="7124700" y="1020632"/>
            <a:chExt cx="220980" cy="13483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FCE1DA0-D51E-28A5-BC68-2B5FB3158BF4}"/>
                </a:ext>
              </a:extLst>
            </p:cNvPr>
            <p:cNvCxnSpPr/>
            <p:nvPr/>
          </p:nvCxnSpPr>
          <p:spPr>
            <a:xfrm>
              <a:off x="7124700" y="1020632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C9D2E28-4D88-9586-29C1-CE55F0D83F17}"/>
                </a:ext>
              </a:extLst>
            </p:cNvPr>
            <p:cNvCxnSpPr/>
            <p:nvPr/>
          </p:nvCxnSpPr>
          <p:spPr>
            <a:xfrm>
              <a:off x="7124700" y="1085402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A91CAC-23C3-D30D-3427-FE49C50F3FEB}"/>
                </a:ext>
              </a:extLst>
            </p:cNvPr>
            <p:cNvCxnSpPr/>
            <p:nvPr/>
          </p:nvCxnSpPr>
          <p:spPr>
            <a:xfrm>
              <a:off x="7124700" y="1155470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2DB9373-9443-BF12-28E1-9A55B550343C}"/>
              </a:ext>
            </a:extLst>
          </p:cNvPr>
          <p:cNvSpPr txBox="1"/>
          <p:nvPr/>
        </p:nvSpPr>
        <p:spPr>
          <a:xfrm>
            <a:off x="4536879" y="1351123"/>
            <a:ext cx="2748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하루 섭취량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9089401-3D95-0D31-D00A-011319F05DC8}"/>
              </a:ext>
            </a:extLst>
          </p:cNvPr>
          <p:cNvGrpSpPr/>
          <p:nvPr/>
        </p:nvGrpSpPr>
        <p:grpSpPr>
          <a:xfrm>
            <a:off x="4385006" y="3397538"/>
            <a:ext cx="3042697" cy="2098128"/>
            <a:chOff x="4385006" y="3774420"/>
            <a:chExt cx="3042697" cy="209812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FCB837A-5E0C-779D-E1BC-6B3E56EB6105}"/>
                </a:ext>
              </a:extLst>
            </p:cNvPr>
            <p:cNvSpPr/>
            <p:nvPr/>
          </p:nvSpPr>
          <p:spPr>
            <a:xfrm>
              <a:off x="4540680" y="3776866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4F82B8F-C0D9-A0A7-DE12-C3371E780101}"/>
                </a:ext>
              </a:extLst>
            </p:cNvPr>
            <p:cNvSpPr txBox="1"/>
            <p:nvPr/>
          </p:nvSpPr>
          <p:spPr>
            <a:xfrm>
              <a:off x="4392854" y="4398896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칼로리 기록하기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8A2DBB21-E409-5FB4-A474-AAD8156BE6B5}"/>
                </a:ext>
              </a:extLst>
            </p:cNvPr>
            <p:cNvSpPr/>
            <p:nvPr/>
          </p:nvSpPr>
          <p:spPr>
            <a:xfrm>
              <a:off x="5979657" y="3774420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99D77E5A-BE6E-1912-53B0-F6981FB7420B}"/>
                </a:ext>
              </a:extLst>
            </p:cNvPr>
            <p:cNvSpPr/>
            <p:nvPr/>
          </p:nvSpPr>
          <p:spPr>
            <a:xfrm>
              <a:off x="4533327" y="4888014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935D46B9-8E53-931E-8964-E5B035D2D164}"/>
                </a:ext>
              </a:extLst>
            </p:cNvPr>
            <p:cNvSpPr/>
            <p:nvPr/>
          </p:nvSpPr>
          <p:spPr>
            <a:xfrm>
              <a:off x="5972304" y="4885568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6F251E8-33E9-2B85-8631-D393213B5148}"/>
                </a:ext>
              </a:extLst>
            </p:cNvPr>
            <p:cNvSpPr txBox="1"/>
            <p:nvPr/>
          </p:nvSpPr>
          <p:spPr>
            <a:xfrm>
              <a:off x="5860962" y="4395613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칼로리</a:t>
              </a:r>
              <a:r>
                <a:rPr lang="en-US" altLang="ko-KR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알레르기 확인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D8090E-5128-6288-9E1C-219B43C30F5D}"/>
                </a:ext>
              </a:extLst>
            </p:cNvPr>
            <p:cNvSpPr txBox="1"/>
            <p:nvPr/>
          </p:nvSpPr>
          <p:spPr>
            <a:xfrm>
              <a:off x="4587247" y="3843717"/>
              <a:ext cx="1177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kcal</a:t>
              </a:r>
              <a:endParaRPr lang="ko-KR" altLang="en-US" sz="32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8B41B8D6-D17D-A505-6036-E32211EA0863}"/>
                </a:ext>
              </a:extLst>
            </p:cNvPr>
            <p:cNvGrpSpPr/>
            <p:nvPr/>
          </p:nvGrpSpPr>
          <p:grpSpPr>
            <a:xfrm>
              <a:off x="6307239" y="3959885"/>
              <a:ext cx="665124" cy="352438"/>
              <a:chOff x="6310630" y="3959886"/>
              <a:chExt cx="665124" cy="352438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434EC5FC-93F9-BCBF-DA09-31049F93427B}"/>
                  </a:ext>
                </a:extLst>
              </p:cNvPr>
              <p:cNvCxnSpPr/>
              <p:nvPr/>
            </p:nvCxnSpPr>
            <p:spPr>
              <a:xfrm>
                <a:off x="6310630" y="3959899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C1879065-205A-2500-F688-32F0EDA5CACE}"/>
                  </a:ext>
                </a:extLst>
              </p:cNvPr>
              <p:cNvCxnSpPr/>
              <p:nvPr/>
            </p:nvCxnSpPr>
            <p:spPr>
              <a:xfrm>
                <a:off x="6333490" y="3959898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A5AB9CD-1A41-6F74-6699-75BBC5EC4B77}"/>
                  </a:ext>
                </a:extLst>
              </p:cNvPr>
              <p:cNvCxnSpPr/>
              <p:nvPr/>
            </p:nvCxnSpPr>
            <p:spPr>
              <a:xfrm>
                <a:off x="6358863" y="3959898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BB480C88-C348-9150-AD86-F3B5012C7E53}"/>
                  </a:ext>
                </a:extLst>
              </p:cNvPr>
              <p:cNvCxnSpPr/>
              <p:nvPr/>
            </p:nvCxnSpPr>
            <p:spPr>
              <a:xfrm>
                <a:off x="6390846" y="3959897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2529886-4E5A-E281-B1A5-EE3019CC9F31}"/>
                  </a:ext>
                </a:extLst>
              </p:cNvPr>
              <p:cNvCxnSpPr/>
              <p:nvPr/>
            </p:nvCxnSpPr>
            <p:spPr>
              <a:xfrm>
                <a:off x="6419421" y="3959896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0DEAF80F-697D-9BC3-009E-5A7D64ED3242}"/>
                  </a:ext>
                </a:extLst>
              </p:cNvPr>
              <p:cNvCxnSpPr/>
              <p:nvPr/>
            </p:nvCxnSpPr>
            <p:spPr>
              <a:xfrm>
                <a:off x="6449901" y="3959896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1621649B-B25D-D464-914F-679AC03E9762}"/>
                  </a:ext>
                </a:extLst>
              </p:cNvPr>
              <p:cNvCxnSpPr/>
              <p:nvPr/>
            </p:nvCxnSpPr>
            <p:spPr>
              <a:xfrm>
                <a:off x="6478476" y="3959895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F9DBC423-1616-164B-E7DA-68BCB036A62F}"/>
                  </a:ext>
                </a:extLst>
              </p:cNvPr>
              <p:cNvCxnSpPr/>
              <p:nvPr/>
            </p:nvCxnSpPr>
            <p:spPr>
              <a:xfrm>
                <a:off x="6508750" y="3959897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8E7C3437-52F9-B0EA-D8BF-EE25584BA37A}"/>
                  </a:ext>
                </a:extLst>
              </p:cNvPr>
              <p:cNvCxnSpPr/>
              <p:nvPr/>
            </p:nvCxnSpPr>
            <p:spPr>
              <a:xfrm>
                <a:off x="6531610" y="395989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CE3684B1-25AF-D49E-D5E3-3759291F9930}"/>
                  </a:ext>
                </a:extLst>
              </p:cNvPr>
              <p:cNvCxnSpPr/>
              <p:nvPr/>
            </p:nvCxnSpPr>
            <p:spPr>
              <a:xfrm>
                <a:off x="6554842" y="3959894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01AF87FF-39E5-3400-D6AA-F816CAE83077}"/>
                  </a:ext>
                </a:extLst>
              </p:cNvPr>
              <p:cNvCxnSpPr/>
              <p:nvPr/>
            </p:nvCxnSpPr>
            <p:spPr>
              <a:xfrm>
                <a:off x="6585322" y="3959894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96F310A-B921-A721-E20C-EFCD42170740}"/>
                  </a:ext>
                </a:extLst>
              </p:cNvPr>
              <p:cNvCxnSpPr/>
              <p:nvPr/>
            </p:nvCxnSpPr>
            <p:spPr>
              <a:xfrm>
                <a:off x="6628689" y="3959893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D6EF238E-76DF-85FD-0B2B-83FA0334CC41}"/>
                  </a:ext>
                </a:extLst>
              </p:cNvPr>
              <p:cNvCxnSpPr/>
              <p:nvPr/>
            </p:nvCxnSpPr>
            <p:spPr>
              <a:xfrm>
                <a:off x="6666789" y="3959892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B78398DA-8FC8-3E0A-4099-8BE6FA347FC9}"/>
                  </a:ext>
                </a:extLst>
              </p:cNvPr>
              <p:cNvCxnSpPr/>
              <p:nvPr/>
            </p:nvCxnSpPr>
            <p:spPr>
              <a:xfrm>
                <a:off x="6710372" y="3959891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949B56AD-4843-F011-70D1-EB9DBE47A152}"/>
                  </a:ext>
                </a:extLst>
              </p:cNvPr>
              <p:cNvCxnSpPr/>
              <p:nvPr/>
            </p:nvCxnSpPr>
            <p:spPr>
              <a:xfrm>
                <a:off x="6749388" y="3959890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774B449-2BC9-21A6-62EC-566C62F52EED}"/>
                  </a:ext>
                </a:extLst>
              </p:cNvPr>
              <p:cNvCxnSpPr/>
              <p:nvPr/>
            </p:nvCxnSpPr>
            <p:spPr>
              <a:xfrm>
                <a:off x="6773917" y="3959890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00B782BA-8E23-1E9D-D8EC-5A200301F203}"/>
                  </a:ext>
                </a:extLst>
              </p:cNvPr>
              <p:cNvCxnSpPr/>
              <p:nvPr/>
            </p:nvCxnSpPr>
            <p:spPr>
              <a:xfrm>
                <a:off x="6794872" y="3959889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C1A116D-9ADC-9A02-E289-98D884A56F64}"/>
                  </a:ext>
                </a:extLst>
              </p:cNvPr>
              <p:cNvCxnSpPr/>
              <p:nvPr/>
            </p:nvCxnSpPr>
            <p:spPr>
              <a:xfrm>
                <a:off x="6829069" y="3959888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86EC872F-3E63-0FC4-64E2-A9A3EF5E11D8}"/>
                  </a:ext>
                </a:extLst>
              </p:cNvPr>
              <p:cNvCxnSpPr/>
              <p:nvPr/>
            </p:nvCxnSpPr>
            <p:spPr>
              <a:xfrm>
                <a:off x="6866890" y="3959887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BE84E763-94B8-7543-6C20-F25F169BFD31}"/>
                  </a:ext>
                </a:extLst>
              </p:cNvPr>
              <p:cNvCxnSpPr/>
              <p:nvPr/>
            </p:nvCxnSpPr>
            <p:spPr>
              <a:xfrm>
                <a:off x="6910705" y="395988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DF7EC3E-9F49-8003-E82D-478262683BB9}"/>
                  </a:ext>
                </a:extLst>
              </p:cNvPr>
              <p:cNvCxnSpPr/>
              <p:nvPr/>
            </p:nvCxnSpPr>
            <p:spPr>
              <a:xfrm>
                <a:off x="6935470" y="395988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18AFDFB9-7638-05AB-F4B5-E1AE80BACBAA}"/>
                  </a:ext>
                </a:extLst>
              </p:cNvPr>
              <p:cNvCxnSpPr/>
              <p:nvPr/>
            </p:nvCxnSpPr>
            <p:spPr>
              <a:xfrm>
                <a:off x="6975754" y="3959886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DCA43CBA-5AD6-DBDB-4967-6B69B9A2F294}"/>
                </a:ext>
              </a:extLst>
            </p:cNvPr>
            <p:cNvGrpSpPr/>
            <p:nvPr/>
          </p:nvGrpSpPr>
          <p:grpSpPr>
            <a:xfrm>
              <a:off x="6194844" y="3932567"/>
              <a:ext cx="45936" cy="411517"/>
              <a:chOff x="6194844" y="3932567"/>
              <a:chExt cx="45936" cy="411517"/>
            </a:xfrm>
          </p:grpSpPr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5DA1B85A-ECC9-24B5-5E4E-8E07927AE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0559" y="3932567"/>
                <a:ext cx="0" cy="40706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D09C0DAE-CCE6-B9F5-31C3-0F866AFED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3932567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D59EAF28-EF00-8C3B-F3D0-F940259253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4344084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0644D515-DF67-ED62-6EA3-FA024F4DE334}"/>
                </a:ext>
              </a:extLst>
            </p:cNvPr>
            <p:cNvGrpSpPr/>
            <p:nvPr/>
          </p:nvGrpSpPr>
          <p:grpSpPr>
            <a:xfrm flipH="1">
              <a:off x="7040839" y="3934465"/>
              <a:ext cx="50149" cy="411517"/>
              <a:chOff x="6194844" y="3932567"/>
              <a:chExt cx="45936" cy="411517"/>
            </a:xfrm>
          </p:grpSpPr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16D2D66F-CB03-A9A6-38CF-04EC9760A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0559" y="3932567"/>
                <a:ext cx="0" cy="40706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2DB9FE03-644F-8567-D3D7-05893EB17D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3932567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73D11BE6-807F-84E1-3838-45923D38E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4344084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70995F0-3154-8BDA-5061-16DFD23A94CE}"/>
                </a:ext>
              </a:extLst>
            </p:cNvPr>
            <p:cNvSpPr txBox="1"/>
            <p:nvPr/>
          </p:nvSpPr>
          <p:spPr>
            <a:xfrm>
              <a:off x="4385006" y="5521657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월별 섭취량</a:t>
              </a: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AC25B312-2DE7-E31B-B8A8-C62D2CFB9EE8}"/>
                </a:ext>
              </a:extLst>
            </p:cNvPr>
            <p:cNvSpPr/>
            <p:nvPr/>
          </p:nvSpPr>
          <p:spPr>
            <a:xfrm>
              <a:off x="4924401" y="5018900"/>
              <a:ext cx="487949" cy="458166"/>
            </a:xfrm>
            <a:prstGeom prst="roundRect">
              <a:avLst/>
            </a:prstGeom>
            <a:noFill/>
            <a:ln w="28575">
              <a:solidFill>
                <a:srgbClr val="8BC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9410355-9623-BA82-6F6F-B87688E6E681}"/>
                </a:ext>
              </a:extLst>
            </p:cNvPr>
            <p:cNvSpPr/>
            <p:nvPr/>
          </p:nvSpPr>
          <p:spPr>
            <a:xfrm>
              <a:off x="4924401" y="5088256"/>
              <a:ext cx="48794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1FA5F4B-CAD9-CD26-6C9E-C666638085B8}"/>
                </a:ext>
              </a:extLst>
            </p:cNvPr>
            <p:cNvSpPr/>
            <p:nvPr/>
          </p:nvSpPr>
          <p:spPr>
            <a:xfrm>
              <a:off x="4932045" y="5043340"/>
              <a:ext cx="476495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73C6AA6-0563-5BAE-6001-D6F1E0ABE639}"/>
                </a:ext>
              </a:extLst>
            </p:cNvPr>
            <p:cNvSpPr/>
            <p:nvPr/>
          </p:nvSpPr>
          <p:spPr>
            <a:xfrm>
              <a:off x="4953176" y="5027662"/>
              <a:ext cx="426544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BFEC59EE-B3BB-AAD3-1E35-5D12237C63AF}"/>
                </a:ext>
              </a:extLst>
            </p:cNvPr>
            <p:cNvSpPr/>
            <p:nvPr/>
          </p:nvSpPr>
          <p:spPr>
            <a:xfrm>
              <a:off x="4983504" y="505451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4446476-3350-1D99-6BBA-2352038A29FB}"/>
                </a:ext>
              </a:extLst>
            </p:cNvPr>
            <p:cNvSpPr/>
            <p:nvPr/>
          </p:nvSpPr>
          <p:spPr>
            <a:xfrm>
              <a:off x="5312170" y="50558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8BF3DCD-4D48-96B9-172E-B7F042304124}"/>
                </a:ext>
              </a:extLst>
            </p:cNvPr>
            <p:cNvSpPr/>
            <p:nvPr/>
          </p:nvSpPr>
          <p:spPr>
            <a:xfrm>
              <a:off x="5325215" y="5377330"/>
              <a:ext cx="144415" cy="1444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8BC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3A557DDF-404E-8ABA-3354-2DDAC0F5574C}"/>
                </a:ext>
              </a:extLst>
            </p:cNvPr>
            <p:cNvCxnSpPr>
              <a:cxnSpLocks/>
            </p:cNvCxnSpPr>
            <p:nvPr/>
          </p:nvCxnSpPr>
          <p:spPr>
            <a:xfrm>
              <a:off x="5364508" y="5448428"/>
              <a:ext cx="28575" cy="44591"/>
            </a:xfrm>
            <a:prstGeom prst="line">
              <a:avLst/>
            </a:prstGeom>
            <a:ln w="19050">
              <a:solidFill>
                <a:srgbClr val="8BC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3C2F130-A420-2E6F-F5AC-79FF7A5785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7367" y="5409199"/>
              <a:ext cx="44032" cy="83206"/>
            </a:xfrm>
            <a:prstGeom prst="line">
              <a:avLst/>
            </a:prstGeom>
            <a:ln w="19050">
              <a:solidFill>
                <a:srgbClr val="8BC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B488296-2998-FA93-B5E5-B42DA6E05498}"/>
                </a:ext>
              </a:extLst>
            </p:cNvPr>
            <p:cNvSpPr/>
            <p:nvPr/>
          </p:nvSpPr>
          <p:spPr>
            <a:xfrm>
              <a:off x="4989219" y="517017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2249CF2-6F8D-4634-2D90-4293022EFABB}"/>
                </a:ext>
              </a:extLst>
            </p:cNvPr>
            <p:cNvSpPr/>
            <p:nvPr/>
          </p:nvSpPr>
          <p:spPr>
            <a:xfrm>
              <a:off x="5069358" y="5169954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88B5383-B129-A07D-84A5-BC4540491525}"/>
                </a:ext>
              </a:extLst>
            </p:cNvPr>
            <p:cNvSpPr/>
            <p:nvPr/>
          </p:nvSpPr>
          <p:spPr>
            <a:xfrm>
              <a:off x="5148367" y="517017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07EE20D-FA1D-2864-4E40-A06407947EB6}"/>
                </a:ext>
              </a:extLst>
            </p:cNvPr>
            <p:cNvSpPr/>
            <p:nvPr/>
          </p:nvSpPr>
          <p:spPr>
            <a:xfrm>
              <a:off x="5228506" y="5169954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D28F78A-BC59-C473-C180-C21F54EA862A}"/>
                </a:ext>
              </a:extLst>
            </p:cNvPr>
            <p:cNvSpPr/>
            <p:nvPr/>
          </p:nvSpPr>
          <p:spPr>
            <a:xfrm>
              <a:off x="5306343" y="516966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8FF1FCE-AFE4-ABEA-261F-B052C2786C4A}"/>
                </a:ext>
              </a:extLst>
            </p:cNvPr>
            <p:cNvSpPr/>
            <p:nvPr/>
          </p:nvSpPr>
          <p:spPr>
            <a:xfrm>
              <a:off x="4989219" y="525050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48D605C-E833-AEFD-4BD0-5B4A633C8339}"/>
                </a:ext>
              </a:extLst>
            </p:cNvPr>
            <p:cNvSpPr/>
            <p:nvPr/>
          </p:nvSpPr>
          <p:spPr>
            <a:xfrm>
              <a:off x="5069358" y="5250286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FEAA9EF-99F3-DF47-25A1-627549DF67C6}"/>
                </a:ext>
              </a:extLst>
            </p:cNvPr>
            <p:cNvSpPr/>
            <p:nvPr/>
          </p:nvSpPr>
          <p:spPr>
            <a:xfrm>
              <a:off x="5148367" y="525050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9D54AE45-2D89-67E2-6F85-D554713B172F}"/>
                </a:ext>
              </a:extLst>
            </p:cNvPr>
            <p:cNvSpPr/>
            <p:nvPr/>
          </p:nvSpPr>
          <p:spPr>
            <a:xfrm>
              <a:off x="5228506" y="5250286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B58A85D-0236-AA8D-79D9-4773808E9D7A}"/>
                </a:ext>
              </a:extLst>
            </p:cNvPr>
            <p:cNvSpPr/>
            <p:nvPr/>
          </p:nvSpPr>
          <p:spPr>
            <a:xfrm>
              <a:off x="5306343" y="524999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A57BE577-EB3B-0225-FAAA-28A328555C66}"/>
                </a:ext>
              </a:extLst>
            </p:cNvPr>
            <p:cNvSpPr/>
            <p:nvPr/>
          </p:nvSpPr>
          <p:spPr>
            <a:xfrm>
              <a:off x="4989219" y="532869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8C4BB42-28B3-99FA-0B69-F94E8F04C68C}"/>
                </a:ext>
              </a:extLst>
            </p:cNvPr>
            <p:cNvSpPr/>
            <p:nvPr/>
          </p:nvSpPr>
          <p:spPr>
            <a:xfrm>
              <a:off x="5069358" y="5328483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2B5C4A5-0D1A-63E9-AF2E-BF75F7008FD2}"/>
                </a:ext>
              </a:extLst>
            </p:cNvPr>
            <p:cNvSpPr/>
            <p:nvPr/>
          </p:nvSpPr>
          <p:spPr>
            <a:xfrm>
              <a:off x="5148367" y="532869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6B265FD-2411-BABB-6B47-19FEE89F7278}"/>
                </a:ext>
              </a:extLst>
            </p:cNvPr>
            <p:cNvSpPr/>
            <p:nvPr/>
          </p:nvSpPr>
          <p:spPr>
            <a:xfrm>
              <a:off x="5228506" y="5328483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F2C8764C-E98C-C187-71A7-7BFB48240DB2}"/>
                </a:ext>
              </a:extLst>
            </p:cNvPr>
            <p:cNvSpPr/>
            <p:nvPr/>
          </p:nvSpPr>
          <p:spPr>
            <a:xfrm>
              <a:off x="5306343" y="532818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7CD9E3C-34EF-990E-4FD4-7DE1568B7433}"/>
                </a:ext>
              </a:extLst>
            </p:cNvPr>
            <p:cNvSpPr txBox="1"/>
            <p:nvPr/>
          </p:nvSpPr>
          <p:spPr>
            <a:xfrm>
              <a:off x="5852754" y="5533602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준비 중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70FD738-7148-D0B2-9750-013B75ECE01C}"/>
                </a:ext>
              </a:extLst>
            </p:cNvPr>
            <p:cNvSpPr txBox="1"/>
            <p:nvPr/>
          </p:nvSpPr>
          <p:spPr>
            <a:xfrm>
              <a:off x="6058445" y="4939184"/>
              <a:ext cx="1177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  <a:endParaRPr lang="ko-KR" altLang="en-US" sz="32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F1C5D9A-69A2-E0B8-951E-FA2EEA5DF098}"/>
              </a:ext>
            </a:extLst>
          </p:cNvPr>
          <p:cNvGrpSpPr/>
          <p:nvPr/>
        </p:nvGrpSpPr>
        <p:grpSpPr>
          <a:xfrm>
            <a:off x="4387063" y="5702643"/>
            <a:ext cx="3048000" cy="317157"/>
            <a:chOff x="4387063" y="5702643"/>
            <a:chExt cx="3048000" cy="317157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750BB2B-1E11-FC1F-D106-FBAD9E6C89ED}"/>
                </a:ext>
              </a:extLst>
            </p:cNvPr>
            <p:cNvSpPr/>
            <p:nvPr/>
          </p:nvSpPr>
          <p:spPr>
            <a:xfrm>
              <a:off x="4387063" y="5702643"/>
              <a:ext cx="3048000" cy="317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5598861F-2F59-8F76-99C2-B4FE933FF9BC}"/>
                </a:ext>
              </a:extLst>
            </p:cNvPr>
            <p:cNvGrpSpPr/>
            <p:nvPr/>
          </p:nvGrpSpPr>
          <p:grpSpPr>
            <a:xfrm>
              <a:off x="4862798" y="5782437"/>
              <a:ext cx="121920" cy="157567"/>
              <a:chOff x="3272790" y="5308055"/>
              <a:chExt cx="146685" cy="276999"/>
            </a:xfrm>
          </p:grpSpPr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195E9178-16CB-0267-027A-33E21EE28E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790" y="5308055"/>
                <a:ext cx="133350" cy="1593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99A53EAE-8E5C-34C3-D471-5F39A0F85D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72790" y="5467367"/>
                <a:ext cx="146685" cy="1176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97A3E302-C465-243D-81E8-951614F01B44}"/>
                </a:ext>
              </a:extLst>
            </p:cNvPr>
            <p:cNvSpPr/>
            <p:nvPr/>
          </p:nvSpPr>
          <p:spPr>
            <a:xfrm>
              <a:off x="5808193" y="5775745"/>
              <a:ext cx="205740" cy="17095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26DCA432-B0B0-8FFC-A23D-C47FEE6D34E3}"/>
                </a:ext>
              </a:extLst>
            </p:cNvPr>
            <p:cNvCxnSpPr>
              <a:cxnSpLocks/>
            </p:cNvCxnSpPr>
            <p:nvPr/>
          </p:nvCxnSpPr>
          <p:spPr>
            <a:xfrm>
              <a:off x="6779228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16486D68-5658-EB39-B30D-A46E3C7EA838}"/>
                </a:ext>
              </a:extLst>
            </p:cNvPr>
            <p:cNvCxnSpPr>
              <a:cxnSpLocks/>
            </p:cNvCxnSpPr>
            <p:nvPr/>
          </p:nvCxnSpPr>
          <p:spPr>
            <a:xfrm>
              <a:off x="6847808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53F41758-6CD4-932C-A771-64799A135931}"/>
                </a:ext>
              </a:extLst>
            </p:cNvPr>
            <p:cNvCxnSpPr>
              <a:cxnSpLocks/>
            </p:cNvCxnSpPr>
            <p:nvPr/>
          </p:nvCxnSpPr>
          <p:spPr>
            <a:xfrm>
              <a:off x="6918754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B5F4E8-C208-5BC7-946E-348AE157BFC5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4AFF3A8-889D-A9BE-6DE0-443A618BCF50}"/>
              </a:ext>
            </a:extLst>
          </p:cNvPr>
          <p:cNvGrpSpPr/>
          <p:nvPr/>
        </p:nvGrpSpPr>
        <p:grpSpPr>
          <a:xfrm>
            <a:off x="4635351" y="1895741"/>
            <a:ext cx="2551422" cy="1419035"/>
            <a:chOff x="4826920" y="1722478"/>
            <a:chExt cx="2528920" cy="141903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1572B53-30F5-A036-29AD-6AF8A0A3348B}"/>
                </a:ext>
              </a:extLst>
            </p:cNvPr>
            <p:cNvSpPr/>
            <p:nvPr/>
          </p:nvSpPr>
          <p:spPr>
            <a:xfrm>
              <a:off x="6383782" y="1931525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CB7130F-1DF7-5153-EABA-4F0571DE64A0}"/>
                </a:ext>
              </a:extLst>
            </p:cNvPr>
            <p:cNvSpPr/>
            <p:nvPr/>
          </p:nvSpPr>
          <p:spPr>
            <a:xfrm>
              <a:off x="6389497" y="1935706"/>
              <a:ext cx="456867" cy="45719"/>
            </a:xfrm>
            <a:prstGeom prst="roundRect">
              <a:avLst/>
            </a:prstGeom>
            <a:solidFill>
              <a:srgbClr val="ED7D3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5C6419BC-51BB-98C7-80EB-715A417925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7085831"/>
                </p:ext>
              </p:extLst>
            </p:nvPr>
          </p:nvGraphicFramePr>
          <p:xfrm>
            <a:off x="4826920" y="1985132"/>
            <a:ext cx="1410481" cy="11563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D70CB8-0881-EA3B-73DC-20BB91BC80D2}"/>
                </a:ext>
              </a:extLst>
            </p:cNvPr>
            <p:cNvSpPr txBox="1"/>
            <p:nvPr/>
          </p:nvSpPr>
          <p:spPr>
            <a:xfrm>
              <a:off x="4961652" y="2295978"/>
              <a:ext cx="797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120%</a:t>
              </a:r>
              <a:endPara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D97590-540D-2137-2C69-5D1587FE64AC}"/>
                </a:ext>
              </a:extLst>
            </p:cNvPr>
            <p:cNvSpPr txBox="1"/>
            <p:nvPr/>
          </p:nvSpPr>
          <p:spPr>
            <a:xfrm>
              <a:off x="6571659" y="1722478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탄수화물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5AB06D8-BB76-5F02-1BE7-CBE7881F8C30}"/>
                </a:ext>
              </a:extLst>
            </p:cNvPr>
            <p:cNvSpPr/>
            <p:nvPr/>
          </p:nvSpPr>
          <p:spPr>
            <a:xfrm>
              <a:off x="6383782" y="2338454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767D7E8-5672-8EC8-6DA7-E2E543D74218}"/>
                </a:ext>
              </a:extLst>
            </p:cNvPr>
            <p:cNvSpPr/>
            <p:nvPr/>
          </p:nvSpPr>
          <p:spPr>
            <a:xfrm>
              <a:off x="6383782" y="2724529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06895B9-79C1-9AB0-3F84-E66B035725B4}"/>
                </a:ext>
              </a:extLst>
            </p:cNvPr>
            <p:cNvSpPr/>
            <p:nvPr/>
          </p:nvSpPr>
          <p:spPr>
            <a:xfrm>
              <a:off x="6391677" y="2342821"/>
              <a:ext cx="703020" cy="46964"/>
            </a:xfrm>
            <a:prstGeom prst="round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A2ADE91-35A2-A30D-4033-B3DC463F0435}"/>
                </a:ext>
              </a:extLst>
            </p:cNvPr>
            <p:cNvSpPr/>
            <p:nvPr/>
          </p:nvSpPr>
          <p:spPr>
            <a:xfrm>
              <a:off x="6387591" y="2726584"/>
              <a:ext cx="535179" cy="50371"/>
            </a:xfrm>
            <a:prstGeom prst="roundRect">
              <a:avLst/>
            </a:prstGeom>
            <a:solidFill>
              <a:srgbClr val="70AD4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7F3600-878C-4A99-CCB6-4003E8E4119F}"/>
                </a:ext>
              </a:extLst>
            </p:cNvPr>
            <p:cNvSpPr txBox="1"/>
            <p:nvPr/>
          </p:nvSpPr>
          <p:spPr>
            <a:xfrm>
              <a:off x="6571659" y="1961116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60 / 170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6EE619-7EEA-AE6E-203B-4C93CBC406D8}"/>
                </a:ext>
              </a:extLst>
            </p:cNvPr>
            <p:cNvSpPr txBox="1"/>
            <p:nvPr/>
          </p:nvSpPr>
          <p:spPr>
            <a:xfrm>
              <a:off x="6571659" y="2133525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단백질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D26AA0-D495-38B1-8379-B4FE4DAAD33B}"/>
                </a:ext>
              </a:extLst>
            </p:cNvPr>
            <p:cNvSpPr txBox="1"/>
            <p:nvPr/>
          </p:nvSpPr>
          <p:spPr>
            <a:xfrm>
              <a:off x="6571659" y="2514551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5C0573-16C7-7C8C-5438-06D142D07833}"/>
                </a:ext>
              </a:extLst>
            </p:cNvPr>
            <p:cNvSpPr txBox="1"/>
            <p:nvPr/>
          </p:nvSpPr>
          <p:spPr>
            <a:xfrm>
              <a:off x="6571659" y="2370227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74 / 100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A6FC42-E10D-F92A-2DFB-E7A5B427D11B}"/>
                </a:ext>
              </a:extLst>
            </p:cNvPr>
            <p:cNvSpPr txBox="1"/>
            <p:nvPr/>
          </p:nvSpPr>
          <p:spPr>
            <a:xfrm>
              <a:off x="6571659" y="2763399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15 / 30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34A8B2D-AAEB-A23C-0AED-8BB28B149E1E}"/>
              </a:ext>
            </a:extLst>
          </p:cNvPr>
          <p:cNvSpPr txBox="1"/>
          <p:nvPr/>
        </p:nvSpPr>
        <p:spPr>
          <a:xfrm>
            <a:off x="3694665" y="1860399"/>
            <a:ext cx="2907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2400 / 2200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44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C372011-77BB-4B5A-8AA2-179C3D6963F3}"/>
              </a:ext>
            </a:extLst>
          </p:cNvPr>
          <p:cNvSpPr/>
          <p:nvPr/>
        </p:nvSpPr>
        <p:spPr>
          <a:xfrm>
            <a:off x="4469984" y="1358419"/>
            <a:ext cx="1766602" cy="216385"/>
          </a:xfrm>
          <a:prstGeom prst="roundRect">
            <a:avLst/>
          </a:prstGeom>
          <a:noFill/>
          <a:ln>
            <a:solidFill>
              <a:srgbClr val="8B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오늘은 </a:t>
            </a:r>
            <a:r>
              <a:rPr lang="en-US" altLang="ko-KR" sz="9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2023</a:t>
            </a:r>
            <a:r>
              <a:rPr lang="ko-KR" altLang="en-US" sz="9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9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9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9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9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입니다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AD3149-3361-679B-4AAE-42127E563118}"/>
              </a:ext>
            </a:extLst>
          </p:cNvPr>
          <p:cNvGrpSpPr/>
          <p:nvPr/>
        </p:nvGrpSpPr>
        <p:grpSpPr>
          <a:xfrm>
            <a:off x="4393159" y="1679629"/>
            <a:ext cx="1206018" cy="317157"/>
            <a:chOff x="4556760" y="2064908"/>
            <a:chExt cx="923544" cy="365760"/>
          </a:xfrm>
          <a:solidFill>
            <a:srgbClr val="8BC87A"/>
          </a:solidFill>
        </p:grpSpPr>
        <p:sp>
          <p:nvSpPr>
            <p:cNvPr id="20" name="화살표: 갈매기형 수장 19">
              <a:extLst>
                <a:ext uri="{FF2B5EF4-FFF2-40B4-BE49-F238E27FC236}">
                  <a16:creationId xmlns:a16="http://schemas.microsoft.com/office/drawing/2014/main" id="{375184D3-6413-7797-64C6-4DF3FEDB160D}"/>
                </a:ext>
              </a:extLst>
            </p:cNvPr>
            <p:cNvSpPr/>
            <p:nvPr/>
          </p:nvSpPr>
          <p:spPr>
            <a:xfrm flipH="1">
              <a:off x="5094224" y="2064908"/>
              <a:ext cx="386080" cy="36576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DE79948-A104-01A9-2A94-7E2643E1A1B9}"/>
                </a:ext>
              </a:extLst>
            </p:cNvPr>
            <p:cNvSpPr/>
            <p:nvPr/>
          </p:nvSpPr>
          <p:spPr>
            <a:xfrm>
              <a:off x="4556760" y="2064908"/>
              <a:ext cx="73152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AF532A-61A6-86FC-0D3D-8F24EFF2D995}"/>
              </a:ext>
            </a:extLst>
          </p:cNvPr>
          <p:cNvSpPr/>
          <p:nvPr/>
        </p:nvSpPr>
        <p:spPr>
          <a:xfrm>
            <a:off x="4423829" y="1679629"/>
            <a:ext cx="998506" cy="317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추가하기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B4535B5-08DD-42FD-F2D7-6D472BF02B09}"/>
              </a:ext>
            </a:extLst>
          </p:cNvPr>
          <p:cNvSpPr/>
          <p:nvPr/>
        </p:nvSpPr>
        <p:spPr>
          <a:xfrm>
            <a:off x="4115517" y="2008731"/>
            <a:ext cx="998506" cy="317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E45F1A-6A32-3556-83FC-54FE80C5BB36}"/>
              </a:ext>
            </a:extLst>
          </p:cNvPr>
          <p:cNvSpPr/>
          <p:nvPr/>
        </p:nvSpPr>
        <p:spPr>
          <a:xfrm>
            <a:off x="4531061" y="2403641"/>
            <a:ext cx="617277" cy="579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290215-6C5F-DCE1-3E68-9166B3E2E928}"/>
              </a:ext>
            </a:extLst>
          </p:cNvPr>
          <p:cNvSpPr txBox="1"/>
          <p:nvPr/>
        </p:nvSpPr>
        <p:spPr>
          <a:xfrm>
            <a:off x="5227320" y="2403641"/>
            <a:ext cx="203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콘푸라이트</a:t>
            </a:r>
            <a:r>
              <a:rPr lang="ko-KR" altLang="en-US" sz="900" dirty="0"/>
              <a:t> </a:t>
            </a:r>
            <a:r>
              <a:rPr lang="en-US" altLang="ko-KR" sz="600" dirty="0"/>
              <a:t>379kcal</a:t>
            </a:r>
            <a:endParaRPr lang="en-US" altLang="ko-KR" sz="900" dirty="0"/>
          </a:p>
          <a:p>
            <a:r>
              <a:rPr lang="ko-KR" altLang="en-US" sz="700" dirty="0"/>
              <a:t>탄수화물 </a:t>
            </a:r>
            <a:r>
              <a:rPr lang="en-US" altLang="ko-KR" sz="700" dirty="0"/>
              <a:t>87.0g, </a:t>
            </a:r>
            <a:r>
              <a:rPr lang="ko-KR" altLang="en-US" sz="700" dirty="0"/>
              <a:t>지방 </a:t>
            </a:r>
            <a:r>
              <a:rPr lang="en-US" altLang="ko-KR" sz="700" dirty="0"/>
              <a:t>1.7g, </a:t>
            </a:r>
            <a:r>
              <a:rPr lang="ko-KR" altLang="en-US" sz="700" dirty="0"/>
              <a:t>단백질 </a:t>
            </a:r>
            <a:r>
              <a:rPr lang="en-US" altLang="ko-KR" sz="700" dirty="0"/>
              <a:t>4.0g …</a:t>
            </a:r>
            <a:endParaRPr lang="ko-KR" altLang="en-US" sz="7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A8902F-30C0-021E-219A-F44A785EEF8C}"/>
              </a:ext>
            </a:extLst>
          </p:cNvPr>
          <p:cNvSpPr/>
          <p:nvPr/>
        </p:nvSpPr>
        <p:spPr>
          <a:xfrm>
            <a:off x="4536290" y="3094678"/>
            <a:ext cx="617277" cy="579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E989FB-FF33-BDFC-723D-B353A9F93523}"/>
              </a:ext>
            </a:extLst>
          </p:cNvPr>
          <p:cNvSpPr txBox="1"/>
          <p:nvPr/>
        </p:nvSpPr>
        <p:spPr>
          <a:xfrm>
            <a:off x="5232549" y="3094678"/>
            <a:ext cx="203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삶은 달걀</a:t>
            </a:r>
            <a:r>
              <a:rPr lang="ko-KR" altLang="en-US" sz="900" dirty="0"/>
              <a:t> </a:t>
            </a:r>
            <a:r>
              <a:rPr lang="en-US" altLang="ko-KR" sz="600" dirty="0"/>
              <a:t>77kcal</a:t>
            </a:r>
            <a:endParaRPr lang="en-US" altLang="ko-KR" sz="900" dirty="0"/>
          </a:p>
          <a:p>
            <a:r>
              <a:rPr lang="ko-KR" altLang="en-US" sz="700" dirty="0"/>
              <a:t>탄수화물 </a:t>
            </a:r>
            <a:r>
              <a:rPr lang="en-US" altLang="ko-KR" sz="700" dirty="0"/>
              <a:t>0.56g, </a:t>
            </a:r>
            <a:r>
              <a:rPr lang="ko-KR" altLang="en-US" sz="700" dirty="0"/>
              <a:t>단백질 </a:t>
            </a:r>
            <a:r>
              <a:rPr lang="en-US" altLang="ko-KR" sz="700" dirty="0"/>
              <a:t>6.29g, </a:t>
            </a:r>
            <a:r>
              <a:rPr lang="ko-KR" altLang="en-US" sz="700" dirty="0"/>
              <a:t>지방 </a:t>
            </a:r>
            <a:r>
              <a:rPr lang="en-US" altLang="ko-KR" sz="700" dirty="0"/>
              <a:t>5.28g ..</a:t>
            </a:r>
            <a:endParaRPr lang="ko-KR" altLang="en-US" sz="7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16E367D-4DB0-14B0-0C5A-CE37B1FC7AF6}"/>
              </a:ext>
            </a:extLst>
          </p:cNvPr>
          <p:cNvSpPr/>
          <p:nvPr/>
        </p:nvSpPr>
        <p:spPr>
          <a:xfrm>
            <a:off x="4115517" y="3715916"/>
            <a:ext cx="998506" cy="317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763538-F5F4-3F9F-15DD-AA9A4A590709}"/>
              </a:ext>
            </a:extLst>
          </p:cNvPr>
          <p:cNvSpPr/>
          <p:nvPr/>
        </p:nvSpPr>
        <p:spPr>
          <a:xfrm>
            <a:off x="4527857" y="4162143"/>
            <a:ext cx="617277" cy="579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3C1272-1B13-0B54-6C63-EE147C45C419}"/>
              </a:ext>
            </a:extLst>
          </p:cNvPr>
          <p:cNvSpPr txBox="1"/>
          <p:nvPr/>
        </p:nvSpPr>
        <p:spPr>
          <a:xfrm>
            <a:off x="5224116" y="4162143"/>
            <a:ext cx="203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기타</a:t>
            </a:r>
            <a:r>
              <a:rPr lang="ko-KR" altLang="en-US" sz="900" dirty="0"/>
              <a:t> </a:t>
            </a:r>
            <a:r>
              <a:rPr lang="en-US" altLang="ko-KR" sz="600" dirty="0"/>
              <a:t>45kcal</a:t>
            </a:r>
            <a:endParaRPr lang="en-US" altLang="ko-KR" sz="900" dirty="0"/>
          </a:p>
          <a:p>
            <a:r>
              <a:rPr lang="ko-KR" altLang="en-US" sz="700" dirty="0"/>
              <a:t>탄수화물 </a:t>
            </a:r>
            <a:r>
              <a:rPr lang="en-US" altLang="ko-KR" sz="700" dirty="0"/>
              <a:t>5.1g, </a:t>
            </a:r>
            <a:r>
              <a:rPr lang="ko-KR" altLang="en-US" sz="700" dirty="0"/>
              <a:t>지방 </a:t>
            </a:r>
            <a:r>
              <a:rPr lang="en-US" altLang="ko-KR" sz="700" dirty="0"/>
              <a:t>1.7g, </a:t>
            </a:r>
            <a:r>
              <a:rPr lang="ko-KR" altLang="en-US" sz="700" dirty="0"/>
              <a:t>단백질 </a:t>
            </a:r>
            <a:r>
              <a:rPr lang="en-US" altLang="ko-KR" sz="700" dirty="0"/>
              <a:t>4.0g …</a:t>
            </a:r>
            <a:endParaRPr lang="ko-KR" altLang="en-US" sz="7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ED73609-3D63-2B3F-7693-52D895BFF9CF}"/>
              </a:ext>
            </a:extLst>
          </p:cNvPr>
          <p:cNvGrpSpPr/>
          <p:nvPr/>
        </p:nvGrpSpPr>
        <p:grpSpPr>
          <a:xfrm>
            <a:off x="7204268" y="1053242"/>
            <a:ext cx="155178" cy="149629"/>
            <a:chOff x="7122160" y="1016231"/>
            <a:chExt cx="215765" cy="20804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2CA8480-A1CA-1EE8-3A93-0AEC0CE0EC2E}"/>
                </a:ext>
              </a:extLst>
            </p:cNvPr>
            <p:cNvCxnSpPr/>
            <p:nvPr/>
          </p:nvCxnSpPr>
          <p:spPr>
            <a:xfrm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67CDBB1-9C9C-50E5-2DFB-A51E53F1D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1CF0419-14BB-E681-D229-A1D08A3FCAEF}"/>
              </a:ext>
            </a:extLst>
          </p:cNvPr>
          <p:cNvSpPr txBox="1"/>
          <p:nvPr/>
        </p:nvSpPr>
        <p:spPr>
          <a:xfrm>
            <a:off x="4469984" y="1017457"/>
            <a:ext cx="151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칼로리 기록하기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B5BC3E3-134B-06D9-74BC-383674355646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칼로리 기록하기</a:t>
            </a:r>
          </a:p>
        </p:txBody>
      </p:sp>
    </p:spTree>
    <p:extLst>
      <p:ext uri="{BB962C8B-B14F-4D97-AF65-F5344CB8AC3E}">
        <p14:creationId xmlns:p14="http://schemas.microsoft.com/office/powerpoint/2010/main" val="202438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168316-DD88-3685-39D9-CE97E1AC7AFF}"/>
              </a:ext>
            </a:extLst>
          </p:cNvPr>
          <p:cNvGrpSpPr/>
          <p:nvPr/>
        </p:nvGrpSpPr>
        <p:grpSpPr>
          <a:xfrm>
            <a:off x="7204268" y="1053242"/>
            <a:ext cx="155178" cy="149629"/>
            <a:chOff x="7122160" y="1016231"/>
            <a:chExt cx="215765" cy="20804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AF8B55C-D381-58DA-92C8-5B844056E9B6}"/>
                </a:ext>
              </a:extLst>
            </p:cNvPr>
            <p:cNvCxnSpPr/>
            <p:nvPr/>
          </p:nvCxnSpPr>
          <p:spPr>
            <a:xfrm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EB37183-79DC-70C4-C42A-CAC2C3D3E4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95A6F79-A0EB-89AF-74D0-5BBA6909BC55}"/>
              </a:ext>
            </a:extLst>
          </p:cNvPr>
          <p:cNvSpPr/>
          <p:nvPr/>
        </p:nvSpPr>
        <p:spPr>
          <a:xfrm>
            <a:off x="6013933" y="1296427"/>
            <a:ext cx="1190335" cy="276999"/>
          </a:xfrm>
          <a:prstGeom prst="roundRect">
            <a:avLst/>
          </a:prstGeom>
          <a:solidFill>
            <a:srgbClr val="8BC87A"/>
          </a:solidFill>
          <a:ln>
            <a:solidFill>
              <a:schemeClr val="tx1"/>
            </a:solidFill>
          </a:ln>
          <a:effectLst>
            <a:outerShdw dist="12700" dir="228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바코드 스캔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93C7A37-F8EC-586F-8617-E962207CBB16}"/>
              </a:ext>
            </a:extLst>
          </p:cNvPr>
          <p:cNvSpPr/>
          <p:nvPr/>
        </p:nvSpPr>
        <p:spPr>
          <a:xfrm>
            <a:off x="4646451" y="1296427"/>
            <a:ext cx="971854" cy="276999"/>
          </a:xfrm>
          <a:prstGeom prst="roundRect">
            <a:avLst/>
          </a:prstGeom>
          <a:solidFill>
            <a:srgbClr val="8BC87A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검색하기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237A51-468C-BE82-EF34-BBE1A73A442B}"/>
              </a:ext>
            </a:extLst>
          </p:cNvPr>
          <p:cNvGrpSpPr/>
          <p:nvPr/>
        </p:nvGrpSpPr>
        <p:grpSpPr>
          <a:xfrm>
            <a:off x="4749731" y="1374976"/>
            <a:ext cx="129540" cy="137160"/>
            <a:chOff x="4674870" y="1360170"/>
            <a:chExt cx="129540" cy="13716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0EFFB60-B910-A3CA-DE55-632CBAE8757C}"/>
                </a:ext>
              </a:extLst>
            </p:cNvPr>
            <p:cNvSpPr/>
            <p:nvPr/>
          </p:nvSpPr>
          <p:spPr>
            <a:xfrm>
              <a:off x="4674870" y="1360170"/>
              <a:ext cx="87630" cy="8763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4D088B0-674A-FF80-67AF-274E00368390}"/>
                </a:ext>
              </a:extLst>
            </p:cNvPr>
            <p:cNvCxnSpPr>
              <a:cxnSpLocks/>
            </p:cNvCxnSpPr>
            <p:nvPr/>
          </p:nvCxnSpPr>
          <p:spPr>
            <a:xfrm>
              <a:off x="4749667" y="1434967"/>
              <a:ext cx="54743" cy="623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36D773-07E8-9739-3190-C9D6C486FDE0}"/>
              </a:ext>
            </a:extLst>
          </p:cNvPr>
          <p:cNvSpPr txBox="1"/>
          <p:nvPr/>
        </p:nvSpPr>
        <p:spPr>
          <a:xfrm>
            <a:off x="2687258" y="1254857"/>
            <a:ext cx="10978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수정 원함 </a:t>
            </a:r>
            <a:r>
              <a:rPr lang="en-US" altLang="ko-KR" sz="1050" dirty="0"/>
              <a:t>-&gt;</a:t>
            </a:r>
          </a:p>
          <a:p>
            <a:r>
              <a:rPr lang="ko-KR" altLang="en-US" sz="1050" dirty="0"/>
              <a:t>색</a:t>
            </a:r>
            <a:r>
              <a:rPr lang="en-US" altLang="ko-KR" sz="1050" dirty="0"/>
              <a:t>,</a:t>
            </a:r>
            <a:r>
              <a:rPr lang="ko-KR" altLang="en-US" sz="1050" dirty="0"/>
              <a:t>디자인</a:t>
            </a:r>
            <a:r>
              <a:rPr lang="en-US" altLang="ko-KR" sz="1050" dirty="0"/>
              <a:t>,</a:t>
            </a:r>
            <a:r>
              <a:rPr lang="ko-KR" altLang="en-US" sz="1050" dirty="0"/>
              <a:t>위치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7106767-4395-ABD4-7A3E-D9DB936DD33E}"/>
              </a:ext>
            </a:extLst>
          </p:cNvPr>
          <p:cNvSpPr/>
          <p:nvPr/>
        </p:nvSpPr>
        <p:spPr>
          <a:xfrm>
            <a:off x="4729212" y="2855718"/>
            <a:ext cx="461226" cy="461226"/>
          </a:xfrm>
          <a:prstGeom prst="ellipse">
            <a:avLst/>
          </a:prstGeom>
          <a:solidFill>
            <a:srgbClr val="8BC87A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아침</a:t>
            </a:r>
            <a:endParaRPr lang="ko-KR" altLang="en-US" sz="12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9DBAF7A-DBD6-490B-EDBE-0660B951DE41}"/>
              </a:ext>
            </a:extLst>
          </p:cNvPr>
          <p:cNvGrpSpPr/>
          <p:nvPr/>
        </p:nvGrpSpPr>
        <p:grpSpPr>
          <a:xfrm>
            <a:off x="6114829" y="1384011"/>
            <a:ext cx="204222" cy="101829"/>
            <a:chOff x="2309717" y="2907030"/>
            <a:chExt cx="275079" cy="13716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9A90E95-5D07-4673-BAE1-49F73447FAEA}"/>
                </a:ext>
              </a:extLst>
            </p:cNvPr>
            <p:cNvGrpSpPr/>
            <p:nvPr/>
          </p:nvGrpSpPr>
          <p:grpSpPr>
            <a:xfrm>
              <a:off x="2309717" y="2907030"/>
              <a:ext cx="50192" cy="137160"/>
              <a:chOff x="2742539" y="2327910"/>
              <a:chExt cx="50192" cy="137160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495E7DEF-98D0-96CE-487B-C6BC1D726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2539" y="2331721"/>
                <a:ext cx="4762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B0119261-D0C6-5D1F-3EC8-140754D77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3572" y="2327910"/>
                <a:ext cx="0" cy="13716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A74442A-E5E4-C957-9F3C-52F89A267A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5105" y="2465070"/>
                <a:ext cx="4762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6AAAC97-BE88-4F06-8E4A-B590D41353A1}"/>
                </a:ext>
              </a:extLst>
            </p:cNvPr>
            <p:cNvGrpSpPr/>
            <p:nvPr/>
          </p:nvGrpSpPr>
          <p:grpSpPr>
            <a:xfrm flipH="1">
              <a:off x="2537170" y="2907030"/>
              <a:ext cx="47626" cy="137160"/>
              <a:chOff x="2745105" y="2327910"/>
              <a:chExt cx="47626" cy="137160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E063B7C5-DAC1-D073-7E9A-5BE09B608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5105" y="2331720"/>
                <a:ext cx="4762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32ADEC3-40D8-3B21-AC05-75B24766E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138" y="2327910"/>
                <a:ext cx="0" cy="13716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5BFB0EC0-51B7-6ED1-E256-F273BB403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5105" y="2465070"/>
                <a:ext cx="4762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FB19B94-F60A-6F42-B116-4623DF715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9056" y="2975610"/>
              <a:ext cx="14087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49E45-C672-28CD-69B4-7FB649C784CC}"/>
              </a:ext>
            </a:extLst>
          </p:cNvPr>
          <p:cNvSpPr/>
          <p:nvPr/>
        </p:nvSpPr>
        <p:spPr>
          <a:xfrm>
            <a:off x="4614640" y="1754024"/>
            <a:ext cx="2635713" cy="887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C46E89-B65E-E33B-A570-6A547E1791E9}"/>
              </a:ext>
            </a:extLst>
          </p:cNvPr>
          <p:cNvSpPr txBox="1"/>
          <p:nvPr/>
        </p:nvSpPr>
        <p:spPr>
          <a:xfrm>
            <a:off x="2688234" y="1907129"/>
            <a:ext cx="13156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선택한 음식의 </a:t>
            </a:r>
            <a:r>
              <a:rPr lang="en-US" altLang="ko-KR" sz="1050" dirty="0"/>
              <a:t>-&gt;</a:t>
            </a:r>
          </a:p>
          <a:p>
            <a:r>
              <a:rPr lang="ko-KR" altLang="en-US" sz="1050" dirty="0"/>
              <a:t>정보 출력됨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19EF9DD-0447-4EC8-DE86-665E28762888}"/>
              </a:ext>
            </a:extLst>
          </p:cNvPr>
          <p:cNvSpPr/>
          <p:nvPr/>
        </p:nvSpPr>
        <p:spPr>
          <a:xfrm>
            <a:off x="5694593" y="2872477"/>
            <a:ext cx="461226" cy="461226"/>
          </a:xfrm>
          <a:prstGeom prst="ellipse">
            <a:avLst/>
          </a:prstGeom>
          <a:solidFill>
            <a:srgbClr val="8BC87A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점심</a:t>
            </a:r>
            <a:endParaRPr lang="ko-KR" altLang="en-US" sz="1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A36558E-56D1-8971-56AA-D90426FB4ED1}"/>
              </a:ext>
            </a:extLst>
          </p:cNvPr>
          <p:cNvSpPr/>
          <p:nvPr/>
        </p:nvSpPr>
        <p:spPr>
          <a:xfrm>
            <a:off x="6659974" y="2872477"/>
            <a:ext cx="461226" cy="461226"/>
          </a:xfrm>
          <a:prstGeom prst="ellipse">
            <a:avLst/>
          </a:prstGeom>
          <a:solidFill>
            <a:srgbClr val="8BC87A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저녁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CC724E-FD47-A666-9DDA-AE5E011FF078}"/>
              </a:ext>
            </a:extLst>
          </p:cNvPr>
          <p:cNvSpPr txBox="1"/>
          <p:nvPr/>
        </p:nvSpPr>
        <p:spPr>
          <a:xfrm>
            <a:off x="4491505" y="3508050"/>
            <a:ext cx="691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시간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01CC694-A822-B8D1-0D1E-BDA27C0E9EBC}"/>
              </a:ext>
            </a:extLst>
          </p:cNvPr>
          <p:cNvSpPr/>
          <p:nvPr/>
        </p:nvSpPr>
        <p:spPr>
          <a:xfrm>
            <a:off x="4583139" y="3829916"/>
            <a:ext cx="824031" cy="303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00:00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E5868E-5AFD-FDAB-9D0C-13A795060487}"/>
              </a:ext>
            </a:extLst>
          </p:cNvPr>
          <p:cNvSpPr txBox="1"/>
          <p:nvPr/>
        </p:nvSpPr>
        <p:spPr>
          <a:xfrm>
            <a:off x="4494744" y="4200863"/>
            <a:ext cx="691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메모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F06C813-8944-26BC-9183-84524028B065}"/>
              </a:ext>
            </a:extLst>
          </p:cNvPr>
          <p:cNvSpPr/>
          <p:nvPr/>
        </p:nvSpPr>
        <p:spPr>
          <a:xfrm>
            <a:off x="4608774" y="4558958"/>
            <a:ext cx="2635714" cy="91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0FF530F-D8DB-0D2A-A822-B187FC5A9210}"/>
              </a:ext>
            </a:extLst>
          </p:cNvPr>
          <p:cNvSpPr/>
          <p:nvPr/>
        </p:nvSpPr>
        <p:spPr>
          <a:xfrm>
            <a:off x="4608774" y="5597369"/>
            <a:ext cx="2635712" cy="111943"/>
          </a:xfrm>
          <a:prstGeom prst="roundRect">
            <a:avLst/>
          </a:prstGeom>
          <a:solidFill>
            <a:srgbClr val="8BC87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87B9F4-0F8D-A246-5544-8A90486632BB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칼로리 기록하기</a:t>
            </a:r>
          </a:p>
        </p:txBody>
      </p:sp>
    </p:spTree>
    <p:extLst>
      <p:ext uri="{BB962C8B-B14F-4D97-AF65-F5344CB8AC3E}">
        <p14:creationId xmlns:p14="http://schemas.microsoft.com/office/powerpoint/2010/main" val="34571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337</Words>
  <Application>Microsoft Office PowerPoint</Application>
  <PresentationFormat>와이드스크린</PresentationFormat>
  <Paragraphs>189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박세웅(컴퓨터공학부)</dc:creator>
  <cp:lastModifiedBy>박세웅(컴퓨터공학부)</cp:lastModifiedBy>
  <cp:revision>352</cp:revision>
  <dcterms:created xsi:type="dcterms:W3CDTF">2023-01-29T11:55:16Z</dcterms:created>
  <dcterms:modified xsi:type="dcterms:W3CDTF">2023-02-02T03:00:17Z</dcterms:modified>
</cp:coreProperties>
</file>