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CDBE7-975B-4C2D-A087-3FCE7B426891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377D-98C0-4E68-84A8-0C3950EDA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2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377D-98C0-4E68-84A8-0C3950EDA3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9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8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ED58-3EE8-44B1-A4C1-F0C767864857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F88E-1373-4A88-8341-51A6A4497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1.WWW &amp; Network</a:t>
            </a:r>
          </a:p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2.HTML/CSS/JavaScript</a:t>
            </a:r>
          </a:p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3.Extension</a:t>
            </a:r>
            <a:endParaRPr lang="ko-KR" altLang="en-US" dirty="0">
              <a:latin typeface="a큐브" pitchFamily="18" charset="-127"/>
              <a:ea typeface="a큐브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5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347864" y="2999854"/>
            <a:ext cx="25955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latin typeface="a큐브" pitchFamily="18" charset="-127"/>
                <a:ea typeface="a큐브" pitchFamily="18" charset="-127"/>
              </a:rPr>
              <a:t>HTML/CSS</a:t>
            </a:r>
          </a:p>
          <a:p>
            <a:pPr algn="ctr"/>
            <a:r>
              <a:rPr lang="ko-KR" altLang="en-US" sz="3200" dirty="0" smtClean="0">
                <a:latin typeface="a큐브" pitchFamily="18" charset="-127"/>
                <a:ea typeface="a큐브" pitchFamily="18" charset="-127"/>
              </a:rPr>
              <a:t>실습</a:t>
            </a:r>
            <a:endParaRPr lang="ko-KR" altLang="en-US" sz="3200" dirty="0">
              <a:latin typeface="a큐브" pitchFamily="18" charset="-127"/>
              <a:ea typeface="a큐브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05706" y="4365104"/>
            <a:ext cx="464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타이틀고딕1" pitchFamily="18" charset="-127"/>
                <a:ea typeface="a타이틀고딕1" pitchFamily="18" charset="-127"/>
              </a:rPr>
              <a:t>https://github.com/minsikim/wayway.com</a:t>
            </a:r>
            <a:endParaRPr lang="ko-KR" altLang="en-US" dirty="0">
              <a:latin typeface="a타이틀고딕1" pitchFamily="18" charset="-127"/>
              <a:ea typeface="a타이틀고딕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109019" y="2999854"/>
            <a:ext cx="307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latin typeface="a큐브" pitchFamily="18" charset="-127"/>
                <a:ea typeface="a큐브" pitchFamily="18" charset="-127"/>
              </a:rPr>
              <a:t>EXTENSIONS</a:t>
            </a:r>
          </a:p>
          <a:p>
            <a:pPr algn="ctr"/>
            <a:r>
              <a:rPr lang="en-US" altLang="ko-KR" sz="3200" dirty="0" smtClean="0">
                <a:latin typeface="a큐브" pitchFamily="18" charset="-127"/>
                <a:ea typeface="a큐브" pitchFamily="18" charset="-127"/>
              </a:rPr>
              <a:t>NODEJS</a:t>
            </a:r>
            <a:endParaRPr lang="ko-KR" altLang="en-US" sz="3200" dirty="0">
              <a:latin typeface="a큐브" pitchFamily="18" charset="-127"/>
              <a:ea typeface="a큐브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93047" y="4365104"/>
            <a:ext cx="1505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atin typeface="a타이틀고딕1" pitchFamily="18" charset="-127"/>
                <a:ea typeface="a타이틀고딕1" pitchFamily="18" charset="-127"/>
              </a:rPr>
              <a:t>Nodejs</a:t>
            </a:r>
            <a:r>
              <a:rPr lang="en-US" altLang="ko-KR" dirty="0">
                <a:latin typeface="a타이틀고딕1" pitchFamily="18" charset="-127"/>
                <a:ea typeface="a타이틀고딕1" pitchFamily="18" charset="-127"/>
              </a:rPr>
              <a:t> </a:t>
            </a:r>
            <a:r>
              <a:rPr lang="ko-KR" altLang="en-US" dirty="0" smtClean="0">
                <a:latin typeface="a타이틀고딕1" pitchFamily="18" charset="-127"/>
                <a:ea typeface="a타이틀고딕1" pitchFamily="18" charset="-127"/>
              </a:rPr>
              <a:t>설치</a:t>
            </a:r>
            <a:endParaRPr lang="en-US" altLang="ko-KR" dirty="0" smtClean="0">
              <a:latin typeface="a타이틀고딕1" pitchFamily="18" charset="-127"/>
              <a:ea typeface="a타이틀고딕1" pitchFamily="18" charset="-127"/>
            </a:endParaRPr>
          </a:p>
          <a:p>
            <a:pPr algn="ctr"/>
            <a:r>
              <a:rPr lang="en-US" altLang="ko-KR" dirty="0" err="1" smtClean="0">
                <a:latin typeface="a타이틀고딕1" pitchFamily="18" charset="-127"/>
                <a:ea typeface="a타이틀고딕1" pitchFamily="18" charset="-127"/>
              </a:rPr>
              <a:t>Npm</a:t>
            </a:r>
            <a:r>
              <a:rPr lang="en-US" altLang="ko-KR" dirty="0" smtClean="0">
                <a:latin typeface="a타이틀고딕1" pitchFamily="18" charset="-127"/>
                <a:ea typeface="a타이틀고딕1" pitchFamily="18" charset="-127"/>
              </a:rPr>
              <a:t> </a:t>
            </a:r>
            <a:r>
              <a:rPr lang="ko-KR" altLang="en-US" dirty="0" smtClean="0">
                <a:latin typeface="a타이틀고딕1" pitchFamily="18" charset="-127"/>
                <a:ea typeface="a타이틀고딕1" pitchFamily="18" charset="-127"/>
              </a:rPr>
              <a:t>소개</a:t>
            </a:r>
            <a:endParaRPr lang="en-US" altLang="ko-KR" dirty="0" smtClean="0">
              <a:latin typeface="a타이틀고딕1" pitchFamily="18" charset="-127"/>
              <a:ea typeface="a타이틀고딕1" pitchFamily="18" charset="-127"/>
            </a:endParaRPr>
          </a:p>
          <a:p>
            <a:pPr algn="ctr"/>
            <a:r>
              <a:rPr lang="en-US" altLang="ko-KR" dirty="0" smtClean="0">
                <a:latin typeface="a타이틀고딕1" pitchFamily="18" charset="-127"/>
                <a:ea typeface="a타이틀고딕1" pitchFamily="18" charset="-127"/>
              </a:rPr>
              <a:t>Express </a:t>
            </a:r>
            <a:r>
              <a:rPr lang="ko-KR" altLang="en-US" dirty="0" smtClean="0">
                <a:latin typeface="a타이틀고딕1" pitchFamily="18" charset="-127"/>
                <a:ea typeface="a타이틀고딕1" pitchFamily="18" charset="-127"/>
              </a:rPr>
              <a:t>실습</a:t>
            </a:r>
            <a:endParaRPr lang="en-US" altLang="ko-KR" dirty="0" smtClean="0">
              <a:latin typeface="a타이틀고딕1" pitchFamily="18" charset="-127"/>
              <a:ea typeface="a타이틀고딕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opular javascript frameworks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1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pular javascript frameworks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3" y="908720"/>
            <a:ext cx="7560840" cy="512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7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95991" y="5281801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ISP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00582" y="2326907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HTTP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13563" y="303843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HTTPS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7634" y="461703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VPN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9394" y="5291916"/>
            <a:ext cx="106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PROXY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53300" y="528180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INTERNET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63874" y="4175690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ETHERNET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59841" y="332852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UTP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20358" y="1912084"/>
            <a:ext cx="110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TCP/IP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42339" y="1173420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IPv4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64288" y="1163173"/>
            <a:ext cx="76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IPv6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79411" y="3767648"/>
            <a:ext cx="107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Router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04180" y="3136545"/>
            <a:ext cx="1075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Switch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09467" y="4432364"/>
            <a:ext cx="76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MAC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591028" y="2438813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DNS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30604" y="1347839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HTML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09510" y="1908735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URL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28537" y="1079346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URI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818055" y="3836309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CSS</a:t>
            </a:r>
            <a:endParaRPr lang="ko-KR" altLang="en-US" dirty="0">
              <a:latin typeface="a큐브" pitchFamily="18" charset="-127"/>
              <a:ea typeface="a큐브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97222" y="2648729"/>
            <a:ext cx="182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JAVASCRIPT</a:t>
            </a:r>
            <a:endParaRPr lang="ko-KR" altLang="en-US" dirty="0">
              <a:latin typeface="a큐브" pitchFamily="18" charset="-127"/>
              <a:ea typeface="a큐브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02008" y="580526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큐브" pitchFamily="18" charset="-127"/>
                <a:ea typeface="a큐브" pitchFamily="18" charset="-127"/>
              </a:rPr>
              <a:t>PHP</a:t>
            </a:r>
            <a:endParaRPr lang="ko-KR" altLang="en-US" dirty="0">
              <a:latin typeface="a큐브" pitchFamily="18" charset="-127"/>
              <a:ea typeface="a큐브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2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6815"/>
              </p:ext>
            </p:extLst>
          </p:nvPr>
        </p:nvGraphicFramePr>
        <p:xfrm>
          <a:off x="251520" y="332656"/>
          <a:ext cx="8640960" cy="6253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45"/>
                <a:gridCol w="3117899"/>
                <a:gridCol w="3744416"/>
              </a:tblGrid>
              <a:tr h="291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REQ/RES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Request/Response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Roboto" pitchFamily="2" charset="0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SERVER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INTERNET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global system of interconnected computer networks that use the Internet protocol suite (TCP/IP)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a큐브" pitchFamily="18" charset="-127"/>
                          <a:ea typeface="a큐브" pitchFamily="18" charset="-127"/>
                        </a:rPr>
                        <a:t>ETHERNET</a:t>
                      </a:r>
                      <a:endParaRPr lang="ko-KR" altLang="en-US" sz="1200" dirty="0"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family of computer networking technologies commonly used in LAN, MAN, WAN.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URL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Uniform Resource Locator (URL), web address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혼용해서 사용하지만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,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URL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은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URI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의 한 종류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(ISBN, URN)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URI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Uniform Resource Identifier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URL,URN(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위치정보가 없는 주소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ex: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</a:t>
                      </a:r>
                      <a:r>
                        <a:rPr lang="en-US" altLang="ko-KR" sz="1050" dirty="0" smtClean="0"/>
                        <a:t>URI = scheme:[//authority]path[?query][#fragment]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a큐브" pitchFamily="18" charset="-127"/>
                          <a:ea typeface="a큐브" pitchFamily="18" charset="-127"/>
                        </a:rPr>
                        <a:t>LAN</a:t>
                      </a:r>
                      <a:endParaRPr lang="ko-KR" altLang="en-US" sz="1200" dirty="0"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Local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 Area Network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로컬영역 네트워크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a큐브" pitchFamily="18" charset="-127"/>
                          <a:ea typeface="a큐브" pitchFamily="18" charset="-127"/>
                        </a:rPr>
                        <a:t>WAN</a:t>
                      </a:r>
                      <a:endParaRPr lang="ko-KR" altLang="en-US" sz="1200" dirty="0"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Wide Area Network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광대역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네트워크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a큐브" pitchFamily="18" charset="-127"/>
                          <a:ea typeface="a큐브" pitchFamily="18" charset="-127"/>
                        </a:rPr>
                        <a:t>UTP</a:t>
                      </a:r>
                      <a:endParaRPr lang="ko-KR" altLang="en-US" sz="1200" dirty="0"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Unshielded Twisted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 Pair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일반적으로 볼 수 있는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랜선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ISP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Internet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 Service Provider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KT SKT LGU+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같은 통신사업자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HTTP/S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Hyper Text Transfer Protocol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 / Secure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가장 보편적인 정보 교환 방식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TCP/IP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Transmission Control Protocol / Internet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 Protocol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전송제어 프로토콜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/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인터넷 프로토콜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DNS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Domain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 Name Server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도메인 네임서버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도메인이름의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IP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주소를 알려주는 서버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IPv4/6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Hyper Text Markup Language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V4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가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원버전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(32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비트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), v6 (128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비트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BroadCast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같은 네트워크에 있는 모든 컴퓨터에게 정보를 뿌림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SingleCast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특정 컴퓨터를 선택해서 정보를 뿌림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MultiCast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다중적으로 정보를 뿌림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Router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공유기라고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많이 알고 있는 네트워크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라우터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a타이틀고딕1" pitchFamily="18" charset="-127"/>
                          <a:cs typeface="Segoe UI Light" pitchFamily="34" charset="0"/>
                        </a:rPr>
                        <a:t>-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라우팅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기능이 없는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공유기라고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보면 됨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1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MAC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a큐브" pitchFamily="18" charset="-127"/>
                          <a:ea typeface="a큐브" pitchFamily="18" charset="-127"/>
                        </a:rPr>
                        <a:t>adress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큐브" pitchFamily="18" charset="-127"/>
                        <a:ea typeface="a큐브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ea typeface="Roboto" pitchFamily="2" charset="0"/>
                          <a:cs typeface="Segoe UI Light" pitchFamily="34" charset="0"/>
                        </a:rPr>
                        <a:t>Media Access Control Address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Segoe UI Light" pitchFamily="34" charset="0"/>
                        <a:ea typeface="a타이틀고딕1" pitchFamily="18" charset="-127"/>
                        <a:cs typeface="Segoe UI Light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제조업체가 할당한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라우터나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스위치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,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a타이틀고딕1" pitchFamily="18" charset="-127"/>
                          <a:ea typeface="a타이틀고딕1" pitchFamily="18" charset="-127"/>
                        </a:rPr>
                        <a:t>각종 전자제품의 고유번호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a타이틀고딕1" pitchFamily="18" charset="-127"/>
                        <a:ea typeface="a타이틀고딕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eb request response cyc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82" y="2113217"/>
            <a:ext cx="5273014" cy="28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LD network cable map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" y="23917"/>
            <a:ext cx="9130191" cy="53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91880" y="5142384"/>
            <a:ext cx="21948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https://www.submarinecablemap.com/</a:t>
            </a:r>
            <a:endParaRPr lang="ko-KR" altLang="en-US" sz="900" dirty="0"/>
          </a:p>
        </p:txBody>
      </p:sp>
      <p:pic>
        <p:nvPicPr>
          <p:cNvPr id="6" name="Picture 4" descr="lan man wan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278876"/>
            <a:ext cx="2022762" cy="15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CP/IP lay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2291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00622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/>
              <a:t>Html methods </a:t>
            </a:r>
            <a:r>
              <a:rPr lang="ko-KR" altLang="en-US" sz="1100" dirty="0" smtClean="0"/>
              <a:t>참고</a:t>
            </a:r>
            <a:r>
              <a:rPr lang="en-US" altLang="ko-KR" sz="1100" dirty="0" smtClean="0"/>
              <a:t>: https</a:t>
            </a:r>
            <a:r>
              <a:rPr lang="en-US" altLang="ko-KR" sz="1100" dirty="0"/>
              <a:t>://www.w3schools.com/tags/ref_httpmethods.asp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667671"/>
            <a:ext cx="8075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타이틀고딕1" pitchFamily="18" charset="-127"/>
                <a:ea typeface="a타이틀고딕1" pitchFamily="18" charset="-127"/>
              </a:rPr>
              <a:t>https</a:t>
            </a:r>
            <a:r>
              <a:rPr lang="en-US" altLang="ko-KR" sz="1600" dirty="0" smtClean="0">
                <a:latin typeface="a타이틀고딕1" pitchFamily="18" charset="-127"/>
                <a:ea typeface="a타이틀고딕1" pitchFamily="18" charset="-127"/>
              </a:rPr>
              <a:t>://www.wayway.com/test/demo_form.php?name1=value1&amp;name2=value2</a:t>
            </a:r>
            <a:endParaRPr lang="ko-KR" altLang="en-US" sz="1600" dirty="0">
              <a:latin typeface="a타이틀고딕1" pitchFamily="18" charset="-127"/>
              <a:ea typeface="a타이틀고딕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708920"/>
            <a:ext cx="8075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타이틀고딕1" pitchFamily="18" charset="-127"/>
                <a:ea typeface="a타이틀고딕1" pitchFamily="18" charset="-127"/>
              </a:rPr>
              <a:t>https://blog.naver.com/gustnr9390/221312038249.html</a:t>
            </a:r>
            <a:endParaRPr lang="ko-KR" altLang="en-US" sz="1600" dirty="0">
              <a:latin typeface="a타이틀고딕1" pitchFamily="18" charset="-127"/>
              <a:ea typeface="a타이틀고딕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306896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/>
              <a:t>Http</a:t>
            </a:r>
            <a:r>
              <a:rPr lang="ko-KR" altLang="en-US" sz="1100" dirty="0" smtClean="0"/>
              <a:t>로 </a:t>
            </a:r>
            <a:r>
              <a:rPr lang="ko-KR" altLang="en-US" sz="1100" dirty="0" err="1" smtClean="0"/>
              <a:t>디렉토리</a:t>
            </a:r>
            <a:r>
              <a:rPr lang="ko-KR" altLang="en-US" sz="1100" dirty="0" smtClean="0"/>
              <a:t> 접근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21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vc model html css j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52" y="2103512"/>
            <a:ext cx="4288995" cy="26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mvc patter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44165"/>
            <a:ext cx="57340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3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267</Words>
  <Application>Microsoft Office PowerPoint</Application>
  <PresentationFormat>화면 슬라이드 쇼(4:3)</PresentationFormat>
  <Paragraphs>96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</dc:title>
  <dc:creator>Registered User</dc:creator>
  <cp:lastModifiedBy>Registered User</cp:lastModifiedBy>
  <cp:revision>23</cp:revision>
  <dcterms:created xsi:type="dcterms:W3CDTF">2018-07-02T04:51:06Z</dcterms:created>
  <dcterms:modified xsi:type="dcterms:W3CDTF">2018-07-03T21:14:40Z</dcterms:modified>
</cp:coreProperties>
</file>