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40B-CFEC-41B6-17E2-FA639BDB3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387F-A2CA-CEE7-F9B8-D02CBB905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1323-31D5-D992-87F9-012B2D0D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9572-B31B-1A22-E957-E9B7203E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522D-7E04-AC0F-9ED4-A8829156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ACD8-D709-34BD-8F9A-B79FF552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3A543-77DD-E37D-5A56-AA0926A3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6D20-7BB8-BD38-F653-D477AC1A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20BA6-17EA-A358-2A94-93474C2C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892D-C0CA-7371-E405-C011D27E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A6855-AFB7-0360-93AB-DA07E47C8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66D32-B375-13AA-FF46-F3BC7534F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4E2F-4171-6828-35E0-0666185F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7E6B-3E69-EFC1-CDFE-950B266A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79C49-5BF6-F7BB-8B2D-9DE7CD15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FEF9-EBAC-8F3F-3E00-B57E9482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33513-6702-8B33-28E3-A1279CBC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BE3C-A638-3C57-8D68-68D56E34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5BC8-BCA3-B529-65F6-11E54B0E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00DC-E51D-98B1-1A3A-CACADA79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7A98-A344-291F-9C5F-66002FBF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4C375-0EA3-6E01-CC01-B9544755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1622-CB76-F4D4-8468-4FFB690A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20F3-F441-03FE-941E-3DAC690D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2687-1657-EC50-ECA7-F1E50267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D318-BC25-809D-0906-F1AE7DC0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67D0-745A-0B2A-9311-3FD5EA646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09C4A-38D9-0A72-265C-1A16475A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DA6B9-DF64-61D9-D76A-F97DB2EA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0F09A-A5F5-A4DA-9E8E-13FFCF91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A94A-8D8A-B778-40BD-6795D216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EDD9-5A8F-E3F5-E63A-0534A33B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872E-E51A-A049-CADE-D4BBC49B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C5171-979A-2749-0988-FC807072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F9CA4-3AF8-9EE3-BB81-E6805C6A5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1F0BF-7486-8205-D4FD-AEF004F4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34BD-221C-188A-298A-35DC123E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0382D-80D7-49AA-F0CA-B15294C0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8AF08-9E82-164F-B1B8-30A2240F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AC76-7AFA-8B64-F9E8-905CAC73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3C891-07D1-0DDC-F5F2-FFE92A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261E3-C700-5658-7A52-36A48CE0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244C1-E78E-B36E-34A6-D2B21A87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31340-E3C1-9483-1DC3-DB7364C6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7F53D-CAB8-416C-C33C-4A5F2B6B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0B322-BC14-4D92-23B4-735DE204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587A-3A99-3E23-084D-61320DFF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253A-6E78-ACED-BEDD-97105C4B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4299A-6805-8D4B-B7EE-F65810E0E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3EB65-03C2-11AC-0D6C-6BCE788F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97BFF-3926-5186-1FE7-1376886A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4B90-3FBA-66E1-FC61-70211251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4EA5-547F-9ED3-935E-866DF80F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3C8AF-2C14-635D-440C-4C86FAC8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8761D-891D-4FEB-36D9-626A75D75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529B-1C69-E22C-53CA-FCDE77B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B41A-52F9-A0A7-64A3-93B9F233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13E2D-D8E8-C89F-1D54-51EEA3E2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7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CA63B-4545-C22B-8D82-CACF245E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993B9-091A-B260-46C3-D891B775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9E95-B766-FF72-3710-87D13E2E1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64710-80B3-41E7-866D-20D42F72A3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407A-ED2E-6505-3EB6-475708AE3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2BBA-0B5F-8EBA-02F2-C477B137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D6F30-E788-4C55-8C3E-9FE621EC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EB7A8D-9A88-8586-A9A8-F27673B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7" y="5414267"/>
            <a:ext cx="4838043" cy="575190"/>
          </a:xfrm>
        </p:spPr>
        <p:txBody>
          <a:bodyPr>
            <a:normAutofit/>
          </a:bodyPr>
          <a:lstStyle/>
          <a:p>
            <a:r>
              <a:rPr lang="en-US" sz="2400" dirty="0"/>
              <a:t>Figure 1. Site locations in Arizona, US</a:t>
            </a:r>
          </a:p>
        </p:txBody>
      </p:sp>
      <p:pic>
        <p:nvPicPr>
          <p:cNvPr id="7" name="Picture 6" descr="A map of the united states&#10;&#10;AI-generated content may be incorrect.">
            <a:extLst>
              <a:ext uri="{FF2B5EF4-FFF2-40B4-BE49-F238E27FC236}">
                <a16:creationId xmlns:a16="http://schemas.microsoft.com/office/drawing/2014/main" id="{2C2ACC7D-B566-C929-46B7-470C1F53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597721"/>
            <a:ext cx="6185218" cy="3816546"/>
          </a:xfrm>
          <a:prstGeom prst="rect">
            <a:avLst/>
          </a:prstGeom>
        </p:spPr>
      </p:pic>
      <p:pic>
        <p:nvPicPr>
          <p:cNvPr id="5" name="Content Placeholder 4" descr="A map of a city&#10;&#10;AI-generated content may be incorrect.">
            <a:extLst>
              <a:ext uri="{FF2B5EF4-FFF2-40B4-BE49-F238E27FC236}">
                <a16:creationId xmlns:a16="http://schemas.microsoft.com/office/drawing/2014/main" id="{B63E7AC9-9BE0-A508-CBEC-336336ADC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199" y="680939"/>
            <a:ext cx="5313712" cy="32766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BC60CE-28AD-61F6-D0D0-CD2B67E3BC73}"/>
              </a:ext>
            </a:extLst>
          </p:cNvPr>
          <p:cNvCxnSpPr>
            <a:cxnSpLocks/>
          </p:cNvCxnSpPr>
          <p:nvPr/>
        </p:nvCxnSpPr>
        <p:spPr>
          <a:xfrm flipH="1">
            <a:off x="3006089" y="3331779"/>
            <a:ext cx="1387235" cy="51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6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Figure 1. Site locations in Arizona,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 I Rowe</dc:creator>
  <cp:lastModifiedBy>Min Lyu</cp:lastModifiedBy>
  <cp:revision>1</cp:revision>
  <dcterms:created xsi:type="dcterms:W3CDTF">2025-09-12T13:30:28Z</dcterms:created>
  <dcterms:modified xsi:type="dcterms:W3CDTF">2025-09-15T19:02:48Z</dcterms:modified>
</cp:coreProperties>
</file>