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87" r:id="rId2"/>
  </p:sldIdLst>
  <p:sldSz cx="9144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77373" autoAdjust="0"/>
  </p:normalViewPr>
  <p:slideViewPr>
    <p:cSldViewPr snapToGrid="0">
      <p:cViewPr varScale="1">
        <p:scale>
          <a:sx n="25" d="100"/>
          <a:sy n="25" d="100"/>
        </p:scale>
        <p:origin x="239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6"/>
    </p:cViewPr>
  </p:sorterViewPr>
  <p:notesViewPr>
    <p:cSldViewPr snapToGrid="0">
      <p:cViewPr varScale="1">
        <p:scale>
          <a:sx n="71" d="100"/>
          <a:sy n="71" d="100"/>
        </p:scale>
        <p:origin x="22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AB8C2-AF34-43EA-848A-6697905F96FE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45FB-FFFD-471B-B437-F217891EC5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1pPr>
    <a:lvl2pPr marL="192847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2pPr>
    <a:lvl3pPr marL="385694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3pPr>
    <a:lvl4pPr marL="578541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4pPr>
    <a:lvl5pPr marL="771388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5pPr>
    <a:lvl6pPr marL="964235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6pPr>
    <a:lvl7pPr marL="1157082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7pPr>
    <a:lvl8pPr marL="1349929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8pPr>
    <a:lvl9pPr marL="1542776" algn="l" defTabSz="385694" rtl="0" eaLnBrk="1" latinLnBrk="0" hangingPunct="1">
      <a:defRPr sz="5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4C88-9A24-1B0C-B5D0-6F7356C3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50C818-513F-64C0-FEFF-BDED2E797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2E65F6-6299-5459-BC8E-BE0E4A262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New fig 5 - Combining </a:t>
            </a:r>
            <a:r>
              <a:rPr lang="en-US" altLang="zh-CN" dirty="0"/>
              <a:t>7 8 9(updated)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EF44-6611-11BE-C656-3D93515B1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45FB-FFFD-471B-B437-F217891EC55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4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0416"/>
            <a:ext cx="7772400" cy="5659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538164"/>
            <a:ext cx="6858000" cy="39247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6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6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65481"/>
            <a:ext cx="1971675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65481"/>
            <a:ext cx="5800725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2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52716"/>
            <a:ext cx="7886700" cy="67620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0878731"/>
            <a:ext cx="7886700" cy="3555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327407"/>
            <a:ext cx="38862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327407"/>
            <a:ext cx="38862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0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5485"/>
            <a:ext cx="78867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984979"/>
            <a:ext cx="3868340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937956"/>
            <a:ext cx="3868340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984979"/>
            <a:ext cx="3887391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937956"/>
            <a:ext cx="3887391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340567"/>
            <a:ext cx="4629150" cy="11552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340567"/>
            <a:ext cx="4629150" cy="115522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65485"/>
            <a:ext cx="78867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327407"/>
            <a:ext cx="78867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4012B-B946-4B50-AA61-1427D9230FAD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5066908"/>
            <a:ext cx="30861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7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F76A9EC-B338-A9ED-99AC-3FF9C5AB3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D9FB5-9433-89EA-64C9-768D4FD8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16" y="1233900"/>
            <a:ext cx="3685076" cy="268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66B8C-C0E6-3C56-1618-6F867A77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8" y="1114906"/>
            <a:ext cx="5252483" cy="291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FF6E0F-AE1C-44DB-C5D9-8D6112ECAF6A}"/>
              </a:ext>
            </a:extLst>
          </p:cNvPr>
          <p:cNvSpPr txBox="1"/>
          <p:nvPr/>
        </p:nvSpPr>
        <p:spPr>
          <a:xfrm>
            <a:off x="-571497" y="-10287667"/>
            <a:ext cx="39600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(</a:t>
            </a:r>
            <a:r>
              <a:rPr lang="en-US" altLang="zh-CN" sz="1013" dirty="0"/>
              <a:t>c</a:t>
            </a:r>
            <a:r>
              <a:rPr lang="en-US" sz="1013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A190A-8201-2BA3-BD89-8706FF29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244" y="4352102"/>
            <a:ext cx="3177965" cy="3177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DB33F6-6DC9-54A8-5FA3-89930D539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28" y="4440374"/>
            <a:ext cx="5252483" cy="3001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6AFD42-3CC3-CCD3-AEEE-F8718D450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311" y="7968213"/>
            <a:ext cx="3685076" cy="26800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88B425-540E-2E16-0BDB-5CFB868B1F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849219"/>
            <a:ext cx="5252484" cy="28013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106CDB-3F93-67E7-E1DB-2519FB8EE113}"/>
              </a:ext>
            </a:extLst>
          </p:cNvPr>
          <p:cNvSpPr txBox="1"/>
          <p:nvPr/>
        </p:nvSpPr>
        <p:spPr>
          <a:xfrm>
            <a:off x="5296311" y="7530067"/>
            <a:ext cx="54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5CFB-25A6-F4E2-FD17-BBB2CE1E9C0E}"/>
              </a:ext>
            </a:extLst>
          </p:cNvPr>
          <p:cNvSpPr txBox="1"/>
          <p:nvPr/>
        </p:nvSpPr>
        <p:spPr>
          <a:xfrm>
            <a:off x="51624" y="7449109"/>
            <a:ext cx="54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072F4-ED18-D76E-B233-A3AFD96CE201}"/>
              </a:ext>
            </a:extLst>
          </p:cNvPr>
          <p:cNvSpPr txBox="1"/>
          <p:nvPr/>
        </p:nvSpPr>
        <p:spPr>
          <a:xfrm>
            <a:off x="5296311" y="4042511"/>
            <a:ext cx="54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96669-8DE3-6E3B-A036-D1A3C7764D6C}"/>
              </a:ext>
            </a:extLst>
          </p:cNvPr>
          <p:cNvSpPr txBox="1"/>
          <p:nvPr/>
        </p:nvSpPr>
        <p:spPr>
          <a:xfrm>
            <a:off x="43828" y="4076844"/>
            <a:ext cx="54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0EBE3-0EF9-2DEC-0332-5906C54B6C71}"/>
              </a:ext>
            </a:extLst>
          </p:cNvPr>
          <p:cNvSpPr txBox="1"/>
          <p:nvPr/>
        </p:nvSpPr>
        <p:spPr>
          <a:xfrm>
            <a:off x="5296311" y="714796"/>
            <a:ext cx="54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54240-7420-BBFF-ACD8-E9ED0F31714E}"/>
              </a:ext>
            </a:extLst>
          </p:cNvPr>
          <p:cNvSpPr txBox="1"/>
          <p:nvPr/>
        </p:nvSpPr>
        <p:spPr>
          <a:xfrm>
            <a:off x="51624" y="714796"/>
            <a:ext cx="54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3025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14711</TotalTime>
  <Words>33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Lyu (Student)</dc:creator>
  <cp:lastModifiedBy>Min Lyu</cp:lastModifiedBy>
  <cp:revision>144</cp:revision>
  <dcterms:created xsi:type="dcterms:W3CDTF">2025-03-20T05:14:56Z</dcterms:created>
  <dcterms:modified xsi:type="dcterms:W3CDTF">2025-09-22T22:12:49Z</dcterms:modified>
</cp:coreProperties>
</file>