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82" r:id="rId2"/>
    <p:sldId id="286" r:id="rId3"/>
    <p:sldId id="28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77373" autoAdjust="0"/>
  </p:normalViewPr>
  <p:slideViewPr>
    <p:cSldViewPr snapToGrid="0">
      <p:cViewPr varScale="1">
        <p:scale>
          <a:sx n="59" d="100"/>
          <a:sy n="59" d="100"/>
        </p:scale>
        <p:origin x="87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6"/>
    </p:cViewPr>
  </p:sorterViewPr>
  <p:notesViewPr>
    <p:cSldViewPr snapToGrid="0">
      <p:cViewPr varScale="1">
        <p:scale>
          <a:sx n="71" d="100"/>
          <a:sy n="71" d="100"/>
        </p:scale>
        <p:origin x="226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AB8C2-AF34-43EA-848A-6697905F96FE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B45FB-FFFD-471B-B437-F217891EC55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81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8EB06-EFAC-ADD2-202C-1872C6486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13E63F-F7BB-3F7F-3BE7-5720906705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30F684-33FA-47EA-5A66-9E67275DB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New fig 5 a and b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C0036-ECC7-5F3C-F6B8-FC1C4BE72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B45FB-FFFD-471B-B437-F217891EC55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5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New fig 5 c and d - </a:t>
            </a:r>
            <a:r>
              <a:rPr lang="en-US" altLang="zh-CN" dirty="0"/>
              <a:t>Updated fall density plot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B45FB-FFFD-471B-B437-F217891EC5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5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D8C6D-54A5-9F3A-0160-D32571D31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58D8E3-CBB9-6EE8-65DF-E266BF1D8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389D6-4AD1-5FDD-649E-2FCC6F4A6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New fig 5 e and f</a:t>
            </a:r>
            <a:endParaRPr lang="en-US" altLang="zh-CN" sz="1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E667-849E-98A2-2F29-45BB71D15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B45FB-FFFD-471B-B437-F217891EC5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08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6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2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6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7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9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3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110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07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012B-B946-4B50-AA61-1427D9230FAD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1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4012B-B946-4B50-AA61-1427D9230FAD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E6EB2-5A7A-4CEE-B797-E4BDAA8634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46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D78CC-01AE-8702-3722-AF16FC65D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2651C5-E513-7E45-2359-8B7AE328A908}"/>
              </a:ext>
            </a:extLst>
          </p:cNvPr>
          <p:cNvSpPr txBox="1"/>
          <p:nvPr/>
        </p:nvSpPr>
        <p:spPr>
          <a:xfrm>
            <a:off x="7692996" y="1600950"/>
            <a:ext cx="7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5F75E-CEC4-8473-E9C3-71667378BBB0}"/>
              </a:ext>
            </a:extLst>
          </p:cNvPr>
          <p:cNvSpPr txBox="1"/>
          <p:nvPr/>
        </p:nvSpPr>
        <p:spPr>
          <a:xfrm>
            <a:off x="1159403" y="1600950"/>
            <a:ext cx="7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B2C781-9257-94AC-4F84-019C2FB8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996" y="1964629"/>
            <a:ext cx="2605214" cy="3507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E5DAE9-2515-43A7-3E60-FA5ED1015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403" y="1964629"/>
            <a:ext cx="6312636" cy="350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6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C5DAD9-C0FB-E3D0-DC59-516899253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97" y="1357312"/>
            <a:ext cx="8286750" cy="4143375"/>
          </a:xfrm>
          <a:prstGeom prst="rect">
            <a:avLst/>
          </a:prstGeom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E32654D5-D257-EEC2-2373-E1FE82485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147" y="1357312"/>
            <a:ext cx="3004456" cy="4044459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9D723E70-4298-6748-3D0A-6429E2161E80}"/>
              </a:ext>
            </a:extLst>
          </p:cNvPr>
          <p:cNvSpPr txBox="1"/>
          <p:nvPr/>
        </p:nvSpPr>
        <p:spPr>
          <a:xfrm>
            <a:off x="450397" y="987980"/>
            <a:ext cx="7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altLang="zh-CN" dirty="0"/>
              <a:t>c</a:t>
            </a:r>
            <a:r>
              <a:rPr lang="en-US" dirty="0"/>
              <a:t>)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346DF7C7-0AC2-0498-5481-B7C995013162}"/>
              </a:ext>
            </a:extLst>
          </p:cNvPr>
          <p:cNvSpPr txBox="1"/>
          <p:nvPr/>
        </p:nvSpPr>
        <p:spPr>
          <a:xfrm>
            <a:off x="8737147" y="987980"/>
            <a:ext cx="7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28848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8DE2C-B1DE-38B1-C0B2-D032BF888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C67F2-120B-F0F9-7204-DCDED0620A48}"/>
              </a:ext>
            </a:extLst>
          </p:cNvPr>
          <p:cNvSpPr txBox="1"/>
          <p:nvPr/>
        </p:nvSpPr>
        <p:spPr>
          <a:xfrm>
            <a:off x="146946" y="1509154"/>
            <a:ext cx="7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FDB98-4D35-FCF0-A50C-9024B1B2D9FD}"/>
              </a:ext>
            </a:extLst>
          </p:cNvPr>
          <p:cNvSpPr txBox="1"/>
          <p:nvPr/>
        </p:nvSpPr>
        <p:spPr>
          <a:xfrm>
            <a:off x="7985862" y="1509154"/>
            <a:ext cx="7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(f)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379AE-5B67-42C8-E0B5-DDB9C5C7A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862" y="1878486"/>
            <a:ext cx="3876284" cy="31010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9D331E-B62E-2438-0E4C-55415CB5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46" y="1878487"/>
            <a:ext cx="7752566" cy="31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2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14278</TotalTime>
  <Words>44</Words>
  <Application>Microsoft Office PowerPoint</Application>
  <PresentationFormat>宽屏</PresentationFormat>
  <Paragraphs>12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 Lyu (Student)</dc:creator>
  <cp:lastModifiedBy>Min Lyu</cp:lastModifiedBy>
  <cp:revision>137</cp:revision>
  <dcterms:created xsi:type="dcterms:W3CDTF">2025-03-20T05:14:56Z</dcterms:created>
  <dcterms:modified xsi:type="dcterms:W3CDTF">2025-10-07T07:40:16Z</dcterms:modified>
</cp:coreProperties>
</file>