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9A5"/>
    <a:srgbClr val="FFCA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63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0D197-4CCB-E4AF-11F8-812FB5F1B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C1D07E-7FE4-6379-8091-7F6D1FA29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4AFEF6-40ED-1B9F-45F5-05D27A705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DA63-4931-460E-893F-500A5DD1AEF3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42A0B8-F36E-3C8C-E95C-8B98921A1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B5990E-B9C6-BB0A-028E-923EA7835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CEDB-5EDA-42C7-9F52-E835EAEF1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2455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F249F-DFAE-9C44-D703-F609A221F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4DE153-08FF-D198-CCAF-842DC2973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7847E2-C131-999D-F3E7-5ED0EB0F1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DA63-4931-460E-893F-500A5DD1AEF3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8BFC0E-9EBC-923E-BC2C-5EE9CE7ED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1540A2-79A4-818A-40EC-813AB240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CEDB-5EDA-42C7-9F52-E835EAEF1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71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4BC165-BC5D-4F47-F34D-99FD0976E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8F029F-6CB3-9EFC-E762-8391DB52C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37A6CE-A44C-8FB0-2C85-C1C1A4CFE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DA63-4931-460E-893F-500A5DD1AEF3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B1AD6E-E23E-4FF0-8D73-6DA65C423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0188B6-B847-A7AD-FFCC-2D650F93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CEDB-5EDA-42C7-9F52-E835EAEF1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81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1B3E5-2A81-FE9B-307E-C2AA0E533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333B5-15F7-9931-B24F-3534EF721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75D3F9-97E6-E4DB-332D-899D7DD7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DA63-4931-460E-893F-500A5DD1AEF3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729670-8AF4-439E-9B1A-E316B53D5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5560AA-38EA-870A-B430-6B6AE0166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CEDB-5EDA-42C7-9F52-E835EAEF1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78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97227-3C49-49FF-D03C-3CA545BBA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B7AC8C-B99A-43FC-AFB1-883AF2B96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DE7512-C4EC-5527-6F95-9FED07F71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DA63-4931-460E-893F-500A5DD1AEF3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B6E0D-FDBE-1D9D-278D-1B1DC2E74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6ED294-D56B-4DA4-BF46-6026B4F2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CEDB-5EDA-42C7-9F52-E835EAEF1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688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D6880-2248-0FCC-1AF1-584FCE74A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7209D7-8A41-A57C-BB9C-D351737FCD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54A08B-F639-92E4-858C-638B4AC06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663434-B228-F56D-99E1-14D6C0C74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DA63-4931-460E-893F-500A5DD1AEF3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57C629-D9C0-5B55-9246-62F2E52A9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5A5FC2-EB17-7E87-8CFB-395147516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CEDB-5EDA-42C7-9F52-E835EAEF1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5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B3821-77B0-6B87-BB9B-97D4FF3AF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F1C25B-FDC3-AF7F-D748-274CB6AD0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86B4B-423F-42A0-6ABE-773D695ED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DA771B-1071-AC70-8168-A424925E7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1CCFCB-197A-1BAF-7BA8-5EBDD677D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F13488-B965-E3FB-37EE-751B53B83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DA63-4931-460E-893F-500A5DD1AEF3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78C776-1C68-5216-0275-AEC61BFE9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2A6549-0D95-55D4-F935-FEC30A85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CEDB-5EDA-42C7-9F52-E835EAEF1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044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0A09A8-F036-2E84-1C27-7072F48CD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C8F487-0CEA-CD65-BAC5-EA68A5886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DA63-4931-460E-893F-500A5DD1AEF3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C27B80-9089-2B23-044D-1B0F850E0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4BE675-804F-1EBB-A469-1F77E3732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CEDB-5EDA-42C7-9F52-E835EAEF1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991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B1FFC1-DE33-50F6-D521-05036919A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DA63-4931-460E-893F-500A5DD1AEF3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129FDB-F1ED-6FD7-B336-890DCFB6F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C18BC1-54E9-6E14-AAAC-8D62D4DF8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CEDB-5EDA-42C7-9F52-E835EAEF1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50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D802F-7E9E-8C82-1242-B17144294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49D3BC-0E18-72FB-8132-803AE44E3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0AF0ED-4D80-83D7-7E4A-BADC3905C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7CCE75-F716-E3D2-22F9-5B872855E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DA63-4931-460E-893F-500A5DD1AEF3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EAA2B9-DC91-AC3E-B49A-F6E5FD509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6333A2-CFE8-61DD-9314-D06D6E78A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CEDB-5EDA-42C7-9F52-E835EAEF1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3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9AC4A-45C2-E2BB-9F3D-0C58C31BA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709F26-C7F1-82E5-55C2-64B6EF0868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3EC5F7-4A11-7F78-B451-0B57F419C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063AB4-CA50-338E-1B5C-E281915D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DA63-4931-460E-893F-500A5DD1AEF3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BF1114-EC71-0B20-B64D-530CE2EC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DF628C-B59A-856E-DE16-F7878DDF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CEDB-5EDA-42C7-9F52-E835EAEF1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614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E6B228-ACBF-FB38-2F06-A96788BCC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8A158B-2408-4D4C-880B-F98198049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000058-A9C2-DFA3-BCE9-C68CC984F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6DA63-4931-460E-893F-500A5DD1AEF3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CFFB41-4CB0-FCC5-1413-FA184C5ED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AD8BEE-23D5-45B4-9772-2B043A9CF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FCEDB-5EDA-42C7-9F52-E835EAEF1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43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326C1BC-0DED-9840-7518-7294D25941B0}"/>
              </a:ext>
            </a:extLst>
          </p:cNvPr>
          <p:cNvGrpSpPr/>
          <p:nvPr/>
        </p:nvGrpSpPr>
        <p:grpSpPr>
          <a:xfrm>
            <a:off x="1703369" y="-963631"/>
            <a:ext cx="8785262" cy="8785262"/>
            <a:chOff x="1703369" y="-963631"/>
            <a:chExt cx="8785262" cy="878526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606E9EF-0C8C-7A83-E87D-6EB52110716B}"/>
                </a:ext>
              </a:extLst>
            </p:cNvPr>
            <p:cNvSpPr/>
            <p:nvPr/>
          </p:nvSpPr>
          <p:spPr>
            <a:xfrm>
              <a:off x="4656000" y="1989000"/>
              <a:ext cx="2880000" cy="2880000"/>
            </a:xfrm>
            <a:prstGeom prst="rect">
              <a:avLst/>
            </a:prstGeom>
            <a:gradFill flip="none" rotWithShape="1">
              <a:gsLst>
                <a:gs pos="0">
                  <a:srgbClr val="FF89A5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206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22C2892-F245-56C8-18D2-8FC8EB1533F0}"/>
                </a:ext>
              </a:extLst>
            </p:cNvPr>
            <p:cNvSpPr/>
            <p:nvPr/>
          </p:nvSpPr>
          <p:spPr>
            <a:xfrm>
              <a:off x="1703369" y="-963631"/>
              <a:ext cx="8785262" cy="87852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60CCA890-30F8-964A-AFFD-909FD3956CE9}"/>
                </a:ext>
              </a:extLst>
            </p:cNvPr>
            <p:cNvGrpSpPr/>
            <p:nvPr/>
          </p:nvGrpSpPr>
          <p:grpSpPr>
            <a:xfrm>
              <a:off x="5028863" y="2663352"/>
              <a:ext cx="2134274" cy="1531296"/>
              <a:chOff x="5005685" y="2559692"/>
              <a:chExt cx="2134274" cy="153129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7FD2E02C-CA5D-2AB9-6A41-6D25966D093B}"/>
                  </a:ext>
                </a:extLst>
              </p:cNvPr>
              <p:cNvGrpSpPr/>
              <p:nvPr/>
            </p:nvGrpSpPr>
            <p:grpSpPr>
              <a:xfrm>
                <a:off x="5083538" y="2559692"/>
                <a:ext cx="1978569" cy="1531296"/>
                <a:chOff x="5083538" y="2559692"/>
                <a:chExt cx="1978569" cy="1531296"/>
              </a:xfrm>
            </p:grpSpPr>
            <p:sp>
              <p:nvSpPr>
                <p:cNvPr id="4" name="자유형: 도형 3">
                  <a:extLst>
                    <a:ext uri="{FF2B5EF4-FFF2-40B4-BE49-F238E27FC236}">
                      <a16:creationId xmlns:a16="http://schemas.microsoft.com/office/drawing/2014/main" id="{371D6782-4FAE-93CF-271A-C4DE6BB1E91C}"/>
                    </a:ext>
                  </a:extLst>
                </p:cNvPr>
                <p:cNvSpPr/>
                <p:nvPr/>
              </p:nvSpPr>
              <p:spPr>
                <a:xfrm>
                  <a:off x="5280939" y="3497641"/>
                  <a:ext cx="707308" cy="527177"/>
                </a:xfrm>
                <a:custGeom>
                  <a:avLst/>
                  <a:gdLst>
                    <a:gd name="connsiteX0" fmla="*/ 341192 w 707308"/>
                    <a:gd name="connsiteY0" fmla="*/ 524290 h 528517"/>
                    <a:gd name="connsiteX1" fmla="*/ 164980 w 707308"/>
                    <a:gd name="connsiteY1" fmla="*/ 495715 h 528517"/>
                    <a:gd name="connsiteX2" fmla="*/ 36392 w 707308"/>
                    <a:gd name="connsiteY2" fmla="*/ 369509 h 528517"/>
                    <a:gd name="connsiteX3" fmla="*/ 5436 w 707308"/>
                    <a:gd name="connsiteY3" fmla="*/ 188534 h 528517"/>
                    <a:gd name="connsiteX4" fmla="*/ 129261 w 707308"/>
                    <a:gd name="connsiteY4" fmla="*/ 52803 h 528517"/>
                    <a:gd name="connsiteX5" fmla="*/ 424536 w 707308"/>
                    <a:gd name="connsiteY5" fmla="*/ 415 h 528517"/>
                    <a:gd name="connsiteX6" fmla="*/ 681711 w 707308"/>
                    <a:gd name="connsiteY6" fmla="*/ 76615 h 528517"/>
                    <a:gd name="connsiteX7" fmla="*/ 669805 w 707308"/>
                    <a:gd name="connsiteY7" fmla="*/ 307597 h 528517"/>
                    <a:gd name="connsiteX8" fmla="*/ 431680 w 707308"/>
                    <a:gd name="connsiteY8" fmla="*/ 505240 h 528517"/>
                    <a:gd name="connsiteX9" fmla="*/ 341192 w 707308"/>
                    <a:gd name="connsiteY9" fmla="*/ 524290 h 528517"/>
                    <a:gd name="connsiteX0" fmla="*/ 341192 w 707308"/>
                    <a:gd name="connsiteY0" fmla="*/ 524290 h 527177"/>
                    <a:gd name="connsiteX1" fmla="*/ 164980 w 707308"/>
                    <a:gd name="connsiteY1" fmla="*/ 495715 h 527177"/>
                    <a:gd name="connsiteX2" fmla="*/ 36392 w 707308"/>
                    <a:gd name="connsiteY2" fmla="*/ 369509 h 527177"/>
                    <a:gd name="connsiteX3" fmla="*/ 5436 w 707308"/>
                    <a:gd name="connsiteY3" fmla="*/ 188534 h 527177"/>
                    <a:gd name="connsiteX4" fmla="*/ 129261 w 707308"/>
                    <a:gd name="connsiteY4" fmla="*/ 52803 h 527177"/>
                    <a:gd name="connsiteX5" fmla="*/ 424536 w 707308"/>
                    <a:gd name="connsiteY5" fmla="*/ 415 h 527177"/>
                    <a:gd name="connsiteX6" fmla="*/ 681711 w 707308"/>
                    <a:gd name="connsiteY6" fmla="*/ 76615 h 527177"/>
                    <a:gd name="connsiteX7" fmla="*/ 669805 w 707308"/>
                    <a:gd name="connsiteY7" fmla="*/ 307597 h 527177"/>
                    <a:gd name="connsiteX8" fmla="*/ 536455 w 707308"/>
                    <a:gd name="connsiteY8" fmla="*/ 443327 h 527177"/>
                    <a:gd name="connsiteX9" fmla="*/ 341192 w 707308"/>
                    <a:gd name="connsiteY9" fmla="*/ 524290 h 5271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7308" h="527177">
                      <a:moveTo>
                        <a:pt x="341192" y="524290"/>
                      </a:moveTo>
                      <a:cubicBezTo>
                        <a:pt x="279280" y="533021"/>
                        <a:pt x="215780" y="521512"/>
                        <a:pt x="164980" y="495715"/>
                      </a:cubicBezTo>
                      <a:cubicBezTo>
                        <a:pt x="114180" y="469918"/>
                        <a:pt x="62983" y="420706"/>
                        <a:pt x="36392" y="369509"/>
                      </a:cubicBezTo>
                      <a:cubicBezTo>
                        <a:pt x="9801" y="318312"/>
                        <a:pt x="-10042" y="241318"/>
                        <a:pt x="5436" y="188534"/>
                      </a:cubicBezTo>
                      <a:cubicBezTo>
                        <a:pt x="20914" y="135750"/>
                        <a:pt x="59411" y="84156"/>
                        <a:pt x="129261" y="52803"/>
                      </a:cubicBezTo>
                      <a:cubicBezTo>
                        <a:pt x="199111" y="21450"/>
                        <a:pt x="332461" y="-3554"/>
                        <a:pt x="424536" y="415"/>
                      </a:cubicBezTo>
                      <a:cubicBezTo>
                        <a:pt x="516611" y="4384"/>
                        <a:pt x="640833" y="25418"/>
                        <a:pt x="681711" y="76615"/>
                      </a:cubicBezTo>
                      <a:cubicBezTo>
                        <a:pt x="722589" y="127812"/>
                        <a:pt x="711477" y="236160"/>
                        <a:pt x="669805" y="307597"/>
                      </a:cubicBezTo>
                      <a:cubicBezTo>
                        <a:pt x="628133" y="379034"/>
                        <a:pt x="589636" y="408402"/>
                        <a:pt x="536455" y="443327"/>
                      </a:cubicBezTo>
                      <a:cubicBezTo>
                        <a:pt x="483274" y="478252"/>
                        <a:pt x="403104" y="515559"/>
                        <a:pt x="341192" y="524290"/>
                      </a:cubicBezTo>
                      <a:close/>
                    </a:path>
                  </a:pathLst>
                </a:custGeom>
                <a:solidFill>
                  <a:srgbClr val="FF89A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" name="자유형: 도형 4">
                  <a:extLst>
                    <a:ext uri="{FF2B5EF4-FFF2-40B4-BE49-F238E27FC236}">
                      <a16:creationId xmlns:a16="http://schemas.microsoft.com/office/drawing/2014/main" id="{C7428F5F-B50B-5FCB-207A-A33EF8859FAF}"/>
                    </a:ext>
                  </a:extLst>
                </p:cNvPr>
                <p:cNvSpPr/>
                <p:nvPr/>
              </p:nvSpPr>
              <p:spPr>
                <a:xfrm>
                  <a:off x="5083538" y="2559692"/>
                  <a:ext cx="1978569" cy="1531296"/>
                </a:xfrm>
                <a:custGeom>
                  <a:avLst/>
                  <a:gdLst>
                    <a:gd name="connsiteX0" fmla="*/ 176643 w 1978569"/>
                    <a:gd name="connsiteY0" fmla="*/ 1152677 h 1531296"/>
                    <a:gd name="connsiteX1" fmla="*/ 48056 w 1978569"/>
                    <a:gd name="connsiteY1" fmla="*/ 1045521 h 1531296"/>
                    <a:gd name="connsiteX2" fmla="*/ 19481 w 1978569"/>
                    <a:gd name="connsiteY2" fmla="*/ 933602 h 1531296"/>
                    <a:gd name="connsiteX3" fmla="*/ 24243 w 1978569"/>
                    <a:gd name="connsiteY3" fmla="*/ 814539 h 1531296"/>
                    <a:gd name="connsiteX4" fmla="*/ 431 w 1978569"/>
                    <a:gd name="connsiteY4" fmla="*/ 654996 h 1531296"/>
                    <a:gd name="connsiteX5" fmla="*/ 48056 w 1978569"/>
                    <a:gd name="connsiteY5" fmla="*/ 528789 h 1531296"/>
                    <a:gd name="connsiteX6" fmla="*/ 167118 w 1978569"/>
                    <a:gd name="connsiteY6" fmla="*/ 414489 h 1531296"/>
                    <a:gd name="connsiteX7" fmla="*/ 238556 w 1978569"/>
                    <a:gd name="connsiteY7" fmla="*/ 266852 h 1531296"/>
                    <a:gd name="connsiteX8" fmla="*/ 388575 w 1978569"/>
                    <a:gd name="connsiteY8" fmla="*/ 178746 h 1531296"/>
                    <a:gd name="connsiteX9" fmla="*/ 471918 w 1978569"/>
                    <a:gd name="connsiteY9" fmla="*/ 81114 h 1531296"/>
                    <a:gd name="connsiteX10" fmla="*/ 605268 w 1978569"/>
                    <a:gd name="connsiteY10" fmla="*/ 28727 h 1531296"/>
                    <a:gd name="connsiteX11" fmla="*/ 717187 w 1978569"/>
                    <a:gd name="connsiteY11" fmla="*/ 28727 h 1531296"/>
                    <a:gd name="connsiteX12" fmla="*/ 864825 w 1978569"/>
                    <a:gd name="connsiteY12" fmla="*/ 152 h 1531296"/>
                    <a:gd name="connsiteX13" fmla="*/ 1005318 w 1978569"/>
                    <a:gd name="connsiteY13" fmla="*/ 43014 h 1531296"/>
                    <a:gd name="connsiteX14" fmla="*/ 1091043 w 1978569"/>
                    <a:gd name="connsiteY14" fmla="*/ 12058 h 1531296"/>
                    <a:gd name="connsiteX15" fmla="*/ 1226775 w 1978569"/>
                    <a:gd name="connsiteY15" fmla="*/ 21583 h 1531296"/>
                    <a:gd name="connsiteX16" fmla="*/ 1338693 w 1978569"/>
                    <a:gd name="connsiteY16" fmla="*/ 107308 h 1531296"/>
                    <a:gd name="connsiteX17" fmla="*/ 1457756 w 1978569"/>
                    <a:gd name="connsiteY17" fmla="*/ 95402 h 1531296"/>
                    <a:gd name="connsiteX18" fmla="*/ 1541100 w 1978569"/>
                    <a:gd name="connsiteY18" fmla="*/ 116833 h 1531296"/>
                    <a:gd name="connsiteX19" fmla="*/ 1629206 w 1978569"/>
                    <a:gd name="connsiteY19" fmla="*/ 209702 h 1531296"/>
                    <a:gd name="connsiteX20" fmla="*/ 1791131 w 1978569"/>
                    <a:gd name="connsiteY20" fmla="*/ 269233 h 1531296"/>
                    <a:gd name="connsiteX21" fmla="*/ 1884000 w 1978569"/>
                    <a:gd name="connsiteY21" fmla="*/ 464496 h 1531296"/>
                    <a:gd name="connsiteX22" fmla="*/ 1976868 w 1978569"/>
                    <a:gd name="connsiteY22" fmla="*/ 607371 h 1531296"/>
                    <a:gd name="connsiteX23" fmla="*/ 1936387 w 1978569"/>
                    <a:gd name="connsiteY23" fmla="*/ 826446 h 1531296"/>
                    <a:gd name="connsiteX24" fmla="*/ 1841137 w 1978569"/>
                    <a:gd name="connsiteY24" fmla="*/ 1024089 h 1531296"/>
                    <a:gd name="connsiteX25" fmla="*/ 1614918 w 1978569"/>
                    <a:gd name="connsiteY25" fmla="*/ 1050283 h 1531296"/>
                    <a:gd name="connsiteX26" fmla="*/ 1467281 w 1978569"/>
                    <a:gd name="connsiteY26" fmla="*/ 1124102 h 1531296"/>
                    <a:gd name="connsiteX27" fmla="*/ 1348218 w 1978569"/>
                    <a:gd name="connsiteY27" fmla="*/ 1255071 h 1531296"/>
                    <a:gd name="connsiteX28" fmla="*/ 1143431 w 1978569"/>
                    <a:gd name="connsiteY28" fmla="*/ 1278883 h 1531296"/>
                    <a:gd name="connsiteX29" fmla="*/ 1062468 w 1978569"/>
                    <a:gd name="connsiteY29" fmla="*/ 1247927 h 1531296"/>
                    <a:gd name="connsiteX30" fmla="*/ 955312 w 1978569"/>
                    <a:gd name="connsiteY30" fmla="*/ 1357464 h 1531296"/>
                    <a:gd name="connsiteX31" fmla="*/ 714806 w 1978569"/>
                    <a:gd name="connsiteY31" fmla="*/ 1478908 h 1531296"/>
                    <a:gd name="connsiteX32" fmla="*/ 676706 w 1978569"/>
                    <a:gd name="connsiteY32" fmla="*/ 1531296 h 1531296"/>
                    <a:gd name="connsiteX33" fmla="*/ 564787 w 1978569"/>
                    <a:gd name="connsiteY33" fmla="*/ 1478908 h 1531296"/>
                    <a:gd name="connsiteX34" fmla="*/ 726712 w 1978569"/>
                    <a:gd name="connsiteY34" fmla="*/ 1405089 h 1531296"/>
                    <a:gd name="connsiteX35" fmla="*/ 881493 w 1978569"/>
                    <a:gd name="connsiteY35" fmla="*/ 1264596 h 1531296"/>
                    <a:gd name="connsiteX36" fmla="*/ 914831 w 1978569"/>
                    <a:gd name="connsiteY36" fmla="*/ 1071714 h 1531296"/>
                    <a:gd name="connsiteX37" fmla="*/ 821962 w 1978569"/>
                    <a:gd name="connsiteY37" fmla="*/ 959796 h 1531296"/>
                    <a:gd name="connsiteX38" fmla="*/ 586218 w 1978569"/>
                    <a:gd name="connsiteY38" fmla="*/ 921696 h 1531296"/>
                    <a:gd name="connsiteX39" fmla="*/ 393337 w 1978569"/>
                    <a:gd name="connsiteY39" fmla="*/ 952652 h 1531296"/>
                    <a:gd name="connsiteX40" fmla="*/ 274275 w 1978569"/>
                    <a:gd name="connsiteY40" fmla="*/ 993133 h 1531296"/>
                    <a:gd name="connsiteX41" fmla="*/ 181406 w 1978569"/>
                    <a:gd name="connsiteY41" fmla="*/ 1088383 h 1531296"/>
                    <a:gd name="connsiteX42" fmla="*/ 176643 w 1978569"/>
                    <a:gd name="connsiteY42" fmla="*/ 1152677 h 1531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1978569" h="1531296">
                      <a:moveTo>
                        <a:pt x="176643" y="1152677"/>
                      </a:moveTo>
                      <a:cubicBezTo>
                        <a:pt x="154418" y="1145533"/>
                        <a:pt x="74250" y="1082033"/>
                        <a:pt x="48056" y="1045521"/>
                      </a:cubicBezTo>
                      <a:cubicBezTo>
                        <a:pt x="21862" y="1009008"/>
                        <a:pt x="23450" y="972099"/>
                        <a:pt x="19481" y="933602"/>
                      </a:cubicBezTo>
                      <a:cubicBezTo>
                        <a:pt x="15512" y="895105"/>
                        <a:pt x="27418" y="860973"/>
                        <a:pt x="24243" y="814539"/>
                      </a:cubicBezTo>
                      <a:cubicBezTo>
                        <a:pt x="21068" y="768105"/>
                        <a:pt x="-3538" y="702621"/>
                        <a:pt x="431" y="654996"/>
                      </a:cubicBezTo>
                      <a:cubicBezTo>
                        <a:pt x="4400" y="607371"/>
                        <a:pt x="20275" y="568874"/>
                        <a:pt x="48056" y="528789"/>
                      </a:cubicBezTo>
                      <a:cubicBezTo>
                        <a:pt x="75837" y="488704"/>
                        <a:pt x="135368" y="458145"/>
                        <a:pt x="167118" y="414489"/>
                      </a:cubicBezTo>
                      <a:cubicBezTo>
                        <a:pt x="198868" y="370833"/>
                        <a:pt x="201647" y="306142"/>
                        <a:pt x="238556" y="266852"/>
                      </a:cubicBezTo>
                      <a:cubicBezTo>
                        <a:pt x="275465" y="227562"/>
                        <a:pt x="349681" y="209702"/>
                        <a:pt x="388575" y="178746"/>
                      </a:cubicBezTo>
                      <a:cubicBezTo>
                        <a:pt x="427469" y="147790"/>
                        <a:pt x="435803" y="106117"/>
                        <a:pt x="471918" y="81114"/>
                      </a:cubicBezTo>
                      <a:cubicBezTo>
                        <a:pt x="508034" y="56111"/>
                        <a:pt x="564390" y="37458"/>
                        <a:pt x="605268" y="28727"/>
                      </a:cubicBezTo>
                      <a:cubicBezTo>
                        <a:pt x="646146" y="19996"/>
                        <a:pt x="673928" y="33489"/>
                        <a:pt x="717187" y="28727"/>
                      </a:cubicBezTo>
                      <a:cubicBezTo>
                        <a:pt x="760446" y="23965"/>
                        <a:pt x="816803" y="-2229"/>
                        <a:pt x="864825" y="152"/>
                      </a:cubicBezTo>
                      <a:cubicBezTo>
                        <a:pt x="912847" y="2533"/>
                        <a:pt x="967615" y="41030"/>
                        <a:pt x="1005318" y="43014"/>
                      </a:cubicBezTo>
                      <a:cubicBezTo>
                        <a:pt x="1043021" y="44998"/>
                        <a:pt x="1054134" y="15630"/>
                        <a:pt x="1091043" y="12058"/>
                      </a:cubicBezTo>
                      <a:cubicBezTo>
                        <a:pt x="1127952" y="8486"/>
                        <a:pt x="1185500" y="5708"/>
                        <a:pt x="1226775" y="21583"/>
                      </a:cubicBezTo>
                      <a:cubicBezTo>
                        <a:pt x="1268050" y="37458"/>
                        <a:pt x="1300196" y="95005"/>
                        <a:pt x="1338693" y="107308"/>
                      </a:cubicBezTo>
                      <a:cubicBezTo>
                        <a:pt x="1377190" y="119611"/>
                        <a:pt x="1424022" y="93815"/>
                        <a:pt x="1457756" y="95402"/>
                      </a:cubicBezTo>
                      <a:cubicBezTo>
                        <a:pt x="1491490" y="96989"/>
                        <a:pt x="1512525" y="97783"/>
                        <a:pt x="1541100" y="116833"/>
                      </a:cubicBezTo>
                      <a:cubicBezTo>
                        <a:pt x="1569675" y="135883"/>
                        <a:pt x="1587534" y="184302"/>
                        <a:pt x="1629206" y="209702"/>
                      </a:cubicBezTo>
                      <a:cubicBezTo>
                        <a:pt x="1670878" y="235102"/>
                        <a:pt x="1748665" y="226767"/>
                        <a:pt x="1791131" y="269233"/>
                      </a:cubicBezTo>
                      <a:cubicBezTo>
                        <a:pt x="1833597" y="311699"/>
                        <a:pt x="1853044" y="408140"/>
                        <a:pt x="1884000" y="464496"/>
                      </a:cubicBezTo>
                      <a:cubicBezTo>
                        <a:pt x="1914956" y="520852"/>
                        <a:pt x="1968137" y="547046"/>
                        <a:pt x="1976868" y="607371"/>
                      </a:cubicBezTo>
                      <a:cubicBezTo>
                        <a:pt x="1985599" y="667696"/>
                        <a:pt x="1959009" y="756993"/>
                        <a:pt x="1936387" y="826446"/>
                      </a:cubicBezTo>
                      <a:cubicBezTo>
                        <a:pt x="1913765" y="895899"/>
                        <a:pt x="1894715" y="986783"/>
                        <a:pt x="1841137" y="1024089"/>
                      </a:cubicBezTo>
                      <a:cubicBezTo>
                        <a:pt x="1787559" y="1061395"/>
                        <a:pt x="1677227" y="1033614"/>
                        <a:pt x="1614918" y="1050283"/>
                      </a:cubicBezTo>
                      <a:cubicBezTo>
                        <a:pt x="1552609" y="1066952"/>
                        <a:pt x="1511731" y="1089971"/>
                        <a:pt x="1467281" y="1124102"/>
                      </a:cubicBezTo>
                      <a:cubicBezTo>
                        <a:pt x="1422831" y="1158233"/>
                        <a:pt x="1402193" y="1229274"/>
                        <a:pt x="1348218" y="1255071"/>
                      </a:cubicBezTo>
                      <a:cubicBezTo>
                        <a:pt x="1294243" y="1280868"/>
                        <a:pt x="1191056" y="1280074"/>
                        <a:pt x="1143431" y="1278883"/>
                      </a:cubicBezTo>
                      <a:cubicBezTo>
                        <a:pt x="1095806" y="1277692"/>
                        <a:pt x="1093821" y="1234830"/>
                        <a:pt x="1062468" y="1247927"/>
                      </a:cubicBezTo>
                      <a:cubicBezTo>
                        <a:pt x="1031115" y="1261024"/>
                        <a:pt x="1013256" y="1318967"/>
                        <a:pt x="955312" y="1357464"/>
                      </a:cubicBezTo>
                      <a:cubicBezTo>
                        <a:pt x="897368" y="1395961"/>
                        <a:pt x="761240" y="1449936"/>
                        <a:pt x="714806" y="1478908"/>
                      </a:cubicBezTo>
                      <a:cubicBezTo>
                        <a:pt x="668372" y="1507880"/>
                        <a:pt x="701709" y="1531296"/>
                        <a:pt x="676706" y="1531296"/>
                      </a:cubicBezTo>
                      <a:cubicBezTo>
                        <a:pt x="651703" y="1531296"/>
                        <a:pt x="556453" y="1499943"/>
                        <a:pt x="564787" y="1478908"/>
                      </a:cubicBezTo>
                      <a:cubicBezTo>
                        <a:pt x="573121" y="1457873"/>
                        <a:pt x="673928" y="1440808"/>
                        <a:pt x="726712" y="1405089"/>
                      </a:cubicBezTo>
                      <a:cubicBezTo>
                        <a:pt x="779496" y="1369370"/>
                        <a:pt x="850140" y="1320159"/>
                        <a:pt x="881493" y="1264596"/>
                      </a:cubicBezTo>
                      <a:cubicBezTo>
                        <a:pt x="912846" y="1209034"/>
                        <a:pt x="924753" y="1122514"/>
                        <a:pt x="914831" y="1071714"/>
                      </a:cubicBezTo>
                      <a:cubicBezTo>
                        <a:pt x="904909" y="1020914"/>
                        <a:pt x="876731" y="984799"/>
                        <a:pt x="821962" y="959796"/>
                      </a:cubicBezTo>
                      <a:cubicBezTo>
                        <a:pt x="767193" y="934793"/>
                        <a:pt x="657655" y="922887"/>
                        <a:pt x="586218" y="921696"/>
                      </a:cubicBezTo>
                      <a:cubicBezTo>
                        <a:pt x="514781" y="920505"/>
                        <a:pt x="445328" y="940746"/>
                        <a:pt x="393337" y="952652"/>
                      </a:cubicBezTo>
                      <a:cubicBezTo>
                        <a:pt x="341346" y="964558"/>
                        <a:pt x="309597" y="970511"/>
                        <a:pt x="274275" y="993133"/>
                      </a:cubicBezTo>
                      <a:cubicBezTo>
                        <a:pt x="238953" y="1015755"/>
                        <a:pt x="197281" y="1062983"/>
                        <a:pt x="181406" y="1088383"/>
                      </a:cubicBezTo>
                      <a:cubicBezTo>
                        <a:pt x="165531" y="1113783"/>
                        <a:pt x="198868" y="1159821"/>
                        <a:pt x="176643" y="1152677"/>
                      </a:cubicBezTo>
                      <a:close/>
                    </a:path>
                  </a:pathLst>
                </a:custGeom>
                <a:solidFill>
                  <a:srgbClr val="FF89A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" name="자유형: 도형 5">
                  <a:extLst>
                    <a:ext uri="{FF2B5EF4-FFF2-40B4-BE49-F238E27FC236}">
                      <a16:creationId xmlns:a16="http://schemas.microsoft.com/office/drawing/2014/main" id="{7383A73D-1ACF-B344-03B5-BA6D5D973B25}"/>
                    </a:ext>
                  </a:extLst>
                </p:cNvPr>
                <p:cNvSpPr/>
                <p:nvPr/>
              </p:nvSpPr>
              <p:spPr>
                <a:xfrm>
                  <a:off x="5488781" y="2724150"/>
                  <a:ext cx="205069" cy="514350"/>
                </a:xfrm>
                <a:custGeom>
                  <a:avLst/>
                  <a:gdLst>
                    <a:gd name="connsiteX0" fmla="*/ 0 w 205069"/>
                    <a:gd name="connsiteY0" fmla="*/ 0 h 514350"/>
                    <a:gd name="connsiteX1" fmla="*/ 102394 w 205069"/>
                    <a:gd name="connsiteY1" fmla="*/ 157163 h 514350"/>
                    <a:gd name="connsiteX2" fmla="*/ 195263 w 205069"/>
                    <a:gd name="connsiteY2" fmla="*/ 359569 h 514350"/>
                    <a:gd name="connsiteX3" fmla="*/ 190500 w 205069"/>
                    <a:gd name="connsiteY3" fmla="*/ 483394 h 514350"/>
                    <a:gd name="connsiteX4" fmla="*/ 90488 w 205069"/>
                    <a:gd name="connsiteY4" fmla="*/ 514350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5069" h="514350" extrusionOk="0">
                      <a:moveTo>
                        <a:pt x="0" y="0"/>
                      </a:moveTo>
                      <a:cubicBezTo>
                        <a:pt x="47189" y="51701"/>
                        <a:pt x="64744" y="98400"/>
                        <a:pt x="102394" y="157163"/>
                      </a:cubicBezTo>
                      <a:cubicBezTo>
                        <a:pt x="135276" y="210676"/>
                        <a:pt x="177236" y="309809"/>
                        <a:pt x="195263" y="359569"/>
                      </a:cubicBezTo>
                      <a:cubicBezTo>
                        <a:pt x="203993" y="410571"/>
                        <a:pt x="202189" y="456791"/>
                        <a:pt x="190500" y="483394"/>
                      </a:cubicBezTo>
                      <a:cubicBezTo>
                        <a:pt x="172490" y="508160"/>
                        <a:pt x="174518" y="504419"/>
                        <a:pt x="90488" y="514350"/>
                      </a:cubicBezTo>
                    </a:path>
                  </a:pathLst>
                </a:custGeom>
                <a:noFill/>
                <a:ln w="28575">
                  <a:solidFill>
                    <a:schemeClr val="bg1"/>
                  </a:solidFill>
                  <a:extLst>
                    <a:ext uri="{C807C97D-BFC1-408E-A445-0C87EB9F89A2}">
                      <ask:lineSketchStyleProps xmlns:ask="http://schemas.microsoft.com/office/drawing/2018/sketchyshapes" sd="3448294468">
                        <a:custGeom>
                          <a:avLst/>
                          <a:gdLst>
                            <a:gd name="connsiteX0" fmla="*/ 0 w 205069"/>
                            <a:gd name="connsiteY0" fmla="*/ 0 h 514350"/>
                            <a:gd name="connsiteX1" fmla="*/ 102394 w 205069"/>
                            <a:gd name="connsiteY1" fmla="*/ 157163 h 514350"/>
                            <a:gd name="connsiteX2" fmla="*/ 195263 w 205069"/>
                            <a:gd name="connsiteY2" fmla="*/ 359569 h 514350"/>
                            <a:gd name="connsiteX3" fmla="*/ 190500 w 205069"/>
                            <a:gd name="connsiteY3" fmla="*/ 483394 h 514350"/>
                            <a:gd name="connsiteX4" fmla="*/ 90488 w 205069"/>
                            <a:gd name="connsiteY4" fmla="*/ 514350 h 5143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205069" h="514350">
                              <a:moveTo>
                                <a:pt x="0" y="0"/>
                              </a:moveTo>
                              <a:cubicBezTo>
                                <a:pt x="34925" y="48617"/>
                                <a:pt x="69850" y="97235"/>
                                <a:pt x="102394" y="157163"/>
                              </a:cubicBezTo>
                              <a:cubicBezTo>
                                <a:pt x="134938" y="217091"/>
                                <a:pt x="180579" y="305197"/>
                                <a:pt x="195263" y="359569"/>
                              </a:cubicBezTo>
                              <a:cubicBezTo>
                                <a:pt x="209947" y="413941"/>
                                <a:pt x="207963" y="457597"/>
                                <a:pt x="190500" y="483394"/>
                              </a:cubicBezTo>
                              <a:cubicBezTo>
                                <a:pt x="173038" y="509191"/>
                                <a:pt x="174625" y="503238"/>
                                <a:pt x="90488" y="514350"/>
                              </a:cubicBezTo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자유형: 도형 7">
                  <a:extLst>
                    <a:ext uri="{FF2B5EF4-FFF2-40B4-BE49-F238E27FC236}">
                      <a16:creationId xmlns:a16="http://schemas.microsoft.com/office/drawing/2014/main" id="{A32F88A1-6BF5-E696-552E-356E12B39278}"/>
                    </a:ext>
                  </a:extLst>
                </p:cNvPr>
                <p:cNvSpPr/>
                <p:nvPr/>
              </p:nvSpPr>
              <p:spPr>
                <a:xfrm>
                  <a:off x="5645944" y="3231356"/>
                  <a:ext cx="266700" cy="162253"/>
                </a:xfrm>
                <a:custGeom>
                  <a:avLst/>
                  <a:gdLst>
                    <a:gd name="connsiteX0" fmla="*/ 0 w 266700"/>
                    <a:gd name="connsiteY0" fmla="*/ 0 h 162253"/>
                    <a:gd name="connsiteX1" fmla="*/ 52387 w 266700"/>
                    <a:gd name="connsiteY1" fmla="*/ 92869 h 162253"/>
                    <a:gd name="connsiteX2" fmla="*/ 171450 w 266700"/>
                    <a:gd name="connsiteY2" fmla="*/ 161925 h 162253"/>
                    <a:gd name="connsiteX3" fmla="*/ 250031 w 266700"/>
                    <a:gd name="connsiteY3" fmla="*/ 116682 h 162253"/>
                    <a:gd name="connsiteX4" fmla="*/ 266700 w 266700"/>
                    <a:gd name="connsiteY4" fmla="*/ 64294 h 1622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6700" h="162253" extrusionOk="0">
                      <a:moveTo>
                        <a:pt x="0" y="0"/>
                      </a:moveTo>
                      <a:cubicBezTo>
                        <a:pt x="7500" y="25415"/>
                        <a:pt x="25509" y="72461"/>
                        <a:pt x="52387" y="92869"/>
                      </a:cubicBezTo>
                      <a:cubicBezTo>
                        <a:pt x="79211" y="113764"/>
                        <a:pt x="140906" y="158071"/>
                        <a:pt x="171450" y="161925"/>
                      </a:cubicBezTo>
                      <a:cubicBezTo>
                        <a:pt x="202542" y="166266"/>
                        <a:pt x="237002" y="133632"/>
                        <a:pt x="250031" y="116682"/>
                      </a:cubicBezTo>
                      <a:cubicBezTo>
                        <a:pt x="266359" y="100605"/>
                        <a:pt x="265801" y="94130"/>
                        <a:pt x="266700" y="64294"/>
                      </a:cubicBezTo>
                    </a:path>
                  </a:pathLst>
                </a:custGeom>
                <a:noFill/>
                <a:ln w="28575">
                  <a:solidFill>
                    <a:schemeClr val="bg1"/>
                  </a:solidFill>
                  <a:extLst>
                    <a:ext uri="{C807C97D-BFC1-408E-A445-0C87EB9F89A2}">
                      <ask:lineSketchStyleProps xmlns:ask="http://schemas.microsoft.com/office/drawing/2018/sketchyshapes" sd="3008882918">
                        <a:custGeom>
                          <a:avLst/>
                          <a:gdLst>
                            <a:gd name="connsiteX0" fmla="*/ 0 w 266700"/>
                            <a:gd name="connsiteY0" fmla="*/ 0 h 162253"/>
                            <a:gd name="connsiteX1" fmla="*/ 52387 w 266700"/>
                            <a:gd name="connsiteY1" fmla="*/ 92869 h 162253"/>
                            <a:gd name="connsiteX2" fmla="*/ 171450 w 266700"/>
                            <a:gd name="connsiteY2" fmla="*/ 161925 h 162253"/>
                            <a:gd name="connsiteX3" fmla="*/ 250031 w 266700"/>
                            <a:gd name="connsiteY3" fmla="*/ 116682 h 162253"/>
                            <a:gd name="connsiteX4" fmla="*/ 266700 w 266700"/>
                            <a:gd name="connsiteY4" fmla="*/ 64294 h 16225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266700" h="162253">
                              <a:moveTo>
                                <a:pt x="0" y="0"/>
                              </a:moveTo>
                              <a:cubicBezTo>
                                <a:pt x="11906" y="32941"/>
                                <a:pt x="23812" y="65882"/>
                                <a:pt x="52387" y="92869"/>
                              </a:cubicBezTo>
                              <a:cubicBezTo>
                                <a:pt x="80962" y="119857"/>
                                <a:pt x="138509" y="157956"/>
                                <a:pt x="171450" y="161925"/>
                              </a:cubicBezTo>
                              <a:cubicBezTo>
                                <a:pt x="204391" y="165894"/>
                                <a:pt x="234156" y="132954"/>
                                <a:pt x="250031" y="116682"/>
                              </a:cubicBezTo>
                              <a:cubicBezTo>
                                <a:pt x="265906" y="100410"/>
                                <a:pt x="266303" y="94456"/>
                                <a:pt x="266700" y="64294"/>
                              </a:cubicBezTo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자유형: 도형 8">
                  <a:extLst>
                    <a:ext uri="{FF2B5EF4-FFF2-40B4-BE49-F238E27FC236}">
                      <a16:creationId xmlns:a16="http://schemas.microsoft.com/office/drawing/2014/main" id="{539C0B3F-EDCB-4207-A167-292B7C21D1AC}"/>
                    </a:ext>
                  </a:extLst>
                </p:cNvPr>
                <p:cNvSpPr/>
                <p:nvPr/>
              </p:nvSpPr>
              <p:spPr>
                <a:xfrm>
                  <a:off x="5826919" y="2761524"/>
                  <a:ext cx="310274" cy="376964"/>
                </a:xfrm>
                <a:custGeom>
                  <a:avLst/>
                  <a:gdLst>
                    <a:gd name="connsiteX0" fmla="*/ 0 w 310274"/>
                    <a:gd name="connsiteY0" fmla="*/ 267426 h 376964"/>
                    <a:gd name="connsiteX1" fmla="*/ 54769 w 310274"/>
                    <a:gd name="connsiteY1" fmla="*/ 76926 h 376964"/>
                    <a:gd name="connsiteX2" fmla="*/ 171450 w 310274"/>
                    <a:gd name="connsiteY2" fmla="*/ 3107 h 376964"/>
                    <a:gd name="connsiteX3" fmla="*/ 250031 w 310274"/>
                    <a:gd name="connsiteY3" fmla="*/ 34064 h 376964"/>
                    <a:gd name="connsiteX4" fmla="*/ 309562 w 310274"/>
                    <a:gd name="connsiteY4" fmla="*/ 212657 h 376964"/>
                    <a:gd name="connsiteX5" fmla="*/ 280987 w 310274"/>
                    <a:gd name="connsiteY5" fmla="*/ 376964 h 37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10274" h="376964" extrusionOk="0">
                      <a:moveTo>
                        <a:pt x="0" y="267426"/>
                      </a:moveTo>
                      <a:cubicBezTo>
                        <a:pt x="11865" y="193885"/>
                        <a:pt x="25273" y="118912"/>
                        <a:pt x="54769" y="76926"/>
                      </a:cubicBezTo>
                      <a:cubicBezTo>
                        <a:pt x="88554" y="24783"/>
                        <a:pt x="138948" y="11070"/>
                        <a:pt x="171450" y="3107"/>
                      </a:cubicBezTo>
                      <a:cubicBezTo>
                        <a:pt x="203333" y="-2591"/>
                        <a:pt x="222255" y="4034"/>
                        <a:pt x="250031" y="34064"/>
                      </a:cubicBezTo>
                      <a:cubicBezTo>
                        <a:pt x="274249" y="65804"/>
                        <a:pt x="311519" y="149843"/>
                        <a:pt x="309562" y="212657"/>
                      </a:cubicBezTo>
                      <a:cubicBezTo>
                        <a:pt x="313049" y="275841"/>
                        <a:pt x="291527" y="331103"/>
                        <a:pt x="280987" y="376964"/>
                      </a:cubicBezTo>
                    </a:path>
                  </a:pathLst>
                </a:custGeom>
                <a:noFill/>
                <a:ln w="28575">
                  <a:solidFill>
                    <a:schemeClr val="bg1"/>
                  </a:solidFill>
                  <a:extLst>
                    <a:ext uri="{C807C97D-BFC1-408E-A445-0C87EB9F89A2}">
                      <ask:lineSketchStyleProps xmlns:ask="http://schemas.microsoft.com/office/drawing/2018/sketchyshapes" sd="3686465217">
                        <a:custGeom>
                          <a:avLst/>
                          <a:gdLst>
                            <a:gd name="connsiteX0" fmla="*/ 0 w 310274"/>
                            <a:gd name="connsiteY0" fmla="*/ 267426 h 376964"/>
                            <a:gd name="connsiteX1" fmla="*/ 54769 w 310274"/>
                            <a:gd name="connsiteY1" fmla="*/ 76926 h 376964"/>
                            <a:gd name="connsiteX2" fmla="*/ 171450 w 310274"/>
                            <a:gd name="connsiteY2" fmla="*/ 3107 h 376964"/>
                            <a:gd name="connsiteX3" fmla="*/ 250031 w 310274"/>
                            <a:gd name="connsiteY3" fmla="*/ 34064 h 376964"/>
                            <a:gd name="connsiteX4" fmla="*/ 309562 w 310274"/>
                            <a:gd name="connsiteY4" fmla="*/ 212657 h 376964"/>
                            <a:gd name="connsiteX5" fmla="*/ 280987 w 310274"/>
                            <a:gd name="connsiteY5" fmla="*/ 376964 h 37696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</a:cxnLst>
                          <a:rect l="l" t="t" r="r" b="b"/>
                          <a:pathLst>
                            <a:path w="310274" h="376964">
                              <a:moveTo>
                                <a:pt x="0" y="267426"/>
                              </a:moveTo>
                              <a:cubicBezTo>
                                <a:pt x="13097" y="194202"/>
                                <a:pt x="26194" y="120979"/>
                                <a:pt x="54769" y="76926"/>
                              </a:cubicBezTo>
                              <a:cubicBezTo>
                                <a:pt x="83344" y="32873"/>
                                <a:pt x="138906" y="10251"/>
                                <a:pt x="171450" y="3107"/>
                              </a:cubicBezTo>
                              <a:cubicBezTo>
                                <a:pt x="203994" y="-4037"/>
                                <a:pt x="227012" y="-861"/>
                                <a:pt x="250031" y="34064"/>
                              </a:cubicBezTo>
                              <a:cubicBezTo>
                                <a:pt x="273050" y="68989"/>
                                <a:pt x="304403" y="155507"/>
                                <a:pt x="309562" y="212657"/>
                              </a:cubicBezTo>
                              <a:cubicBezTo>
                                <a:pt x="314721" y="269807"/>
                                <a:pt x="290512" y="334498"/>
                                <a:pt x="280987" y="376964"/>
                              </a:cubicBezTo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자유형: 도형 9">
                  <a:extLst>
                    <a:ext uri="{FF2B5EF4-FFF2-40B4-BE49-F238E27FC236}">
                      <a16:creationId xmlns:a16="http://schemas.microsoft.com/office/drawing/2014/main" id="{A3BE3B7D-A4A8-6E83-8CA2-E74B8A0A43C0}"/>
                    </a:ext>
                  </a:extLst>
                </p:cNvPr>
                <p:cNvSpPr/>
                <p:nvPr/>
              </p:nvSpPr>
              <p:spPr>
                <a:xfrm>
                  <a:off x="5762970" y="2600324"/>
                  <a:ext cx="37416" cy="152400"/>
                </a:xfrm>
                <a:custGeom>
                  <a:avLst/>
                  <a:gdLst>
                    <a:gd name="connsiteX0" fmla="*/ 37416 w 37416"/>
                    <a:gd name="connsiteY0" fmla="*/ 0 h 152400"/>
                    <a:gd name="connsiteX1" fmla="*/ 1697 w 37416"/>
                    <a:gd name="connsiteY1" fmla="*/ 76200 h 152400"/>
                    <a:gd name="connsiteX2" fmla="*/ 11222 w 37416"/>
                    <a:gd name="connsiteY2" fmla="*/ 152400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7416" h="152400" extrusionOk="0">
                      <a:moveTo>
                        <a:pt x="37416" y="0"/>
                      </a:moveTo>
                      <a:cubicBezTo>
                        <a:pt x="19938" y="28657"/>
                        <a:pt x="8807" y="52671"/>
                        <a:pt x="1697" y="76200"/>
                      </a:cubicBezTo>
                      <a:cubicBezTo>
                        <a:pt x="-606" y="101504"/>
                        <a:pt x="-4463" y="122602"/>
                        <a:pt x="11222" y="152400"/>
                      </a:cubicBezTo>
                    </a:path>
                  </a:pathLst>
                </a:custGeom>
                <a:noFill/>
                <a:ln w="28575">
                  <a:solidFill>
                    <a:schemeClr val="bg1"/>
                  </a:solidFill>
                  <a:extLst>
                    <a:ext uri="{C807C97D-BFC1-408E-A445-0C87EB9F89A2}">
                      <ask:lineSketchStyleProps xmlns:ask="http://schemas.microsoft.com/office/drawing/2018/sketchyshapes" sd="1562048725">
                        <a:custGeom>
                          <a:avLst/>
                          <a:gdLst>
                            <a:gd name="connsiteX0" fmla="*/ 37416 w 37416"/>
                            <a:gd name="connsiteY0" fmla="*/ 0 h 152400"/>
                            <a:gd name="connsiteX1" fmla="*/ 1697 w 37416"/>
                            <a:gd name="connsiteY1" fmla="*/ 76200 h 152400"/>
                            <a:gd name="connsiteX2" fmla="*/ 11222 w 37416"/>
                            <a:gd name="connsiteY2" fmla="*/ 152400 h 152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37416" h="152400">
                              <a:moveTo>
                                <a:pt x="37416" y="0"/>
                              </a:moveTo>
                              <a:cubicBezTo>
                                <a:pt x="21739" y="25400"/>
                                <a:pt x="6063" y="50800"/>
                                <a:pt x="1697" y="76200"/>
                              </a:cubicBezTo>
                              <a:cubicBezTo>
                                <a:pt x="-2669" y="101600"/>
                                <a:pt x="1697" y="125413"/>
                                <a:pt x="11222" y="152400"/>
                              </a:cubicBezTo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자유형: 도형 10">
                  <a:extLst>
                    <a:ext uri="{FF2B5EF4-FFF2-40B4-BE49-F238E27FC236}">
                      <a16:creationId xmlns:a16="http://schemas.microsoft.com/office/drawing/2014/main" id="{D0D5E345-2A39-6567-48E5-94B9DF5134F0}"/>
                    </a:ext>
                  </a:extLst>
                </p:cNvPr>
                <p:cNvSpPr/>
                <p:nvPr/>
              </p:nvSpPr>
              <p:spPr>
                <a:xfrm>
                  <a:off x="6100763" y="2628900"/>
                  <a:ext cx="79774" cy="214313"/>
                </a:xfrm>
                <a:custGeom>
                  <a:avLst/>
                  <a:gdLst>
                    <a:gd name="connsiteX0" fmla="*/ 0 w 79774"/>
                    <a:gd name="connsiteY0" fmla="*/ 214313 h 214313"/>
                    <a:gd name="connsiteX1" fmla="*/ 71437 w 79774"/>
                    <a:gd name="connsiteY1" fmla="*/ 128588 h 214313"/>
                    <a:gd name="connsiteX2" fmla="*/ 73818 w 79774"/>
                    <a:gd name="connsiteY2" fmla="*/ 40481 h 214313"/>
                    <a:gd name="connsiteX3" fmla="*/ 30956 w 79774"/>
                    <a:gd name="connsiteY3" fmla="*/ 0 h 214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774" h="214313" extrusionOk="0">
                      <a:moveTo>
                        <a:pt x="0" y="214313"/>
                      </a:moveTo>
                      <a:cubicBezTo>
                        <a:pt x="29757" y="185289"/>
                        <a:pt x="62838" y="150276"/>
                        <a:pt x="71437" y="128588"/>
                      </a:cubicBezTo>
                      <a:cubicBezTo>
                        <a:pt x="79298" y="95890"/>
                        <a:pt x="85463" y="59944"/>
                        <a:pt x="73818" y="40481"/>
                      </a:cubicBezTo>
                      <a:cubicBezTo>
                        <a:pt x="64903" y="19064"/>
                        <a:pt x="48414" y="5910"/>
                        <a:pt x="30956" y="0"/>
                      </a:cubicBezTo>
                    </a:path>
                  </a:pathLst>
                </a:custGeom>
                <a:noFill/>
                <a:ln w="28575">
                  <a:solidFill>
                    <a:schemeClr val="bg1"/>
                  </a:solidFill>
                  <a:extLst>
                    <a:ext uri="{C807C97D-BFC1-408E-A445-0C87EB9F89A2}">
                      <ask:lineSketchStyleProps xmlns:ask="http://schemas.microsoft.com/office/drawing/2018/sketchyshapes" sd="2468431418">
                        <a:custGeom>
                          <a:avLst/>
                          <a:gdLst>
                            <a:gd name="connsiteX0" fmla="*/ 0 w 79774"/>
                            <a:gd name="connsiteY0" fmla="*/ 214313 h 214313"/>
                            <a:gd name="connsiteX1" fmla="*/ 71437 w 79774"/>
                            <a:gd name="connsiteY1" fmla="*/ 128588 h 214313"/>
                            <a:gd name="connsiteX2" fmla="*/ 73818 w 79774"/>
                            <a:gd name="connsiteY2" fmla="*/ 40481 h 214313"/>
                            <a:gd name="connsiteX3" fmla="*/ 30956 w 79774"/>
                            <a:gd name="connsiteY3" fmla="*/ 0 h 21431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79774" h="214313">
                              <a:moveTo>
                                <a:pt x="0" y="214313"/>
                              </a:moveTo>
                              <a:cubicBezTo>
                                <a:pt x="29567" y="185936"/>
                                <a:pt x="59134" y="157560"/>
                                <a:pt x="71437" y="128588"/>
                              </a:cubicBezTo>
                              <a:cubicBezTo>
                                <a:pt x="83740" y="99616"/>
                                <a:pt x="80565" y="61912"/>
                                <a:pt x="73818" y="40481"/>
                              </a:cubicBezTo>
                              <a:cubicBezTo>
                                <a:pt x="67071" y="19050"/>
                                <a:pt x="49013" y="9525"/>
                                <a:pt x="30956" y="0"/>
                              </a:cubicBezTo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자유형: 도형 11">
                  <a:extLst>
                    <a:ext uri="{FF2B5EF4-FFF2-40B4-BE49-F238E27FC236}">
                      <a16:creationId xmlns:a16="http://schemas.microsoft.com/office/drawing/2014/main" id="{FE7099D1-57D5-DD6A-7D47-CEA5B6447B98}"/>
                    </a:ext>
                  </a:extLst>
                </p:cNvPr>
                <p:cNvSpPr/>
                <p:nvPr/>
              </p:nvSpPr>
              <p:spPr>
                <a:xfrm>
                  <a:off x="6394536" y="2683669"/>
                  <a:ext cx="22933" cy="161925"/>
                </a:xfrm>
                <a:custGeom>
                  <a:avLst/>
                  <a:gdLst>
                    <a:gd name="connsiteX0" fmla="*/ 22933 w 22933"/>
                    <a:gd name="connsiteY0" fmla="*/ 0 h 161925"/>
                    <a:gd name="connsiteX1" fmla="*/ 1502 w 22933"/>
                    <a:gd name="connsiteY1" fmla="*/ 64294 h 161925"/>
                    <a:gd name="connsiteX2" fmla="*/ 6264 w 22933"/>
                    <a:gd name="connsiteY2" fmla="*/ 161925 h 161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933" h="161925" extrusionOk="0">
                      <a:moveTo>
                        <a:pt x="22933" y="0"/>
                      </a:moveTo>
                      <a:cubicBezTo>
                        <a:pt x="13957" y="17999"/>
                        <a:pt x="5770" y="36662"/>
                        <a:pt x="1502" y="64294"/>
                      </a:cubicBezTo>
                      <a:cubicBezTo>
                        <a:pt x="-1909" y="83954"/>
                        <a:pt x="-1021" y="127833"/>
                        <a:pt x="6264" y="161925"/>
                      </a:cubicBezTo>
                    </a:path>
                  </a:pathLst>
                </a:custGeom>
                <a:noFill/>
                <a:ln w="28575">
                  <a:solidFill>
                    <a:schemeClr val="bg1"/>
                  </a:solidFill>
                  <a:extLst>
                    <a:ext uri="{C807C97D-BFC1-408E-A445-0C87EB9F89A2}">
                      <ask:lineSketchStyleProps xmlns:ask="http://schemas.microsoft.com/office/drawing/2018/sketchyshapes" sd="3704051502">
                        <a:custGeom>
                          <a:avLst/>
                          <a:gdLst>
                            <a:gd name="connsiteX0" fmla="*/ 22933 w 22933"/>
                            <a:gd name="connsiteY0" fmla="*/ 0 h 161925"/>
                            <a:gd name="connsiteX1" fmla="*/ 1502 w 22933"/>
                            <a:gd name="connsiteY1" fmla="*/ 64294 h 161925"/>
                            <a:gd name="connsiteX2" fmla="*/ 6264 w 22933"/>
                            <a:gd name="connsiteY2" fmla="*/ 161925 h 16192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22933" h="161925">
                              <a:moveTo>
                                <a:pt x="22933" y="0"/>
                              </a:moveTo>
                              <a:cubicBezTo>
                                <a:pt x="13606" y="18653"/>
                                <a:pt x="4280" y="37307"/>
                                <a:pt x="1502" y="64294"/>
                              </a:cubicBezTo>
                              <a:cubicBezTo>
                                <a:pt x="-1276" y="91281"/>
                                <a:pt x="-483" y="124619"/>
                                <a:pt x="6264" y="161925"/>
                              </a:cubicBezTo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869DBE40-4E68-1ABD-D1AA-0CE58EF65F20}"/>
                    </a:ext>
                  </a:extLst>
                </p:cNvPr>
                <p:cNvSpPr/>
                <p:nvPr/>
              </p:nvSpPr>
              <p:spPr>
                <a:xfrm>
                  <a:off x="6629400" y="3025284"/>
                  <a:ext cx="314325" cy="239410"/>
                </a:xfrm>
                <a:custGeom>
                  <a:avLst/>
                  <a:gdLst>
                    <a:gd name="connsiteX0" fmla="*/ 314325 w 314325"/>
                    <a:gd name="connsiteY0" fmla="*/ 3666 h 239410"/>
                    <a:gd name="connsiteX1" fmla="*/ 207169 w 314325"/>
                    <a:gd name="connsiteY1" fmla="*/ 3666 h 239410"/>
                    <a:gd name="connsiteX2" fmla="*/ 109538 w 314325"/>
                    <a:gd name="connsiteY2" fmla="*/ 41766 h 239410"/>
                    <a:gd name="connsiteX3" fmla="*/ 26194 w 314325"/>
                    <a:gd name="connsiteY3" fmla="*/ 132254 h 239410"/>
                    <a:gd name="connsiteX4" fmla="*/ 0 w 314325"/>
                    <a:gd name="connsiteY4" fmla="*/ 239410 h 2394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4325" h="239410" extrusionOk="0">
                      <a:moveTo>
                        <a:pt x="314325" y="3666"/>
                      </a:moveTo>
                      <a:cubicBezTo>
                        <a:pt x="278049" y="3556"/>
                        <a:pt x="250259" y="446"/>
                        <a:pt x="207169" y="3666"/>
                      </a:cubicBezTo>
                      <a:cubicBezTo>
                        <a:pt x="182532" y="6099"/>
                        <a:pt x="146061" y="27836"/>
                        <a:pt x="109538" y="41766"/>
                      </a:cubicBezTo>
                      <a:cubicBezTo>
                        <a:pt x="76161" y="65674"/>
                        <a:pt x="38247" y="99065"/>
                        <a:pt x="26194" y="132254"/>
                      </a:cubicBezTo>
                      <a:cubicBezTo>
                        <a:pt x="15144" y="173243"/>
                        <a:pt x="1541" y="199275"/>
                        <a:pt x="0" y="239410"/>
                      </a:cubicBezTo>
                    </a:path>
                  </a:pathLst>
                </a:custGeom>
                <a:noFill/>
                <a:ln w="28575">
                  <a:solidFill>
                    <a:schemeClr val="bg1"/>
                  </a:solidFill>
                  <a:extLst>
                    <a:ext uri="{C807C97D-BFC1-408E-A445-0C87EB9F89A2}">
                      <ask:lineSketchStyleProps xmlns:ask="http://schemas.microsoft.com/office/drawing/2018/sketchyshapes" sd="1736185787">
                        <a:custGeom>
                          <a:avLst/>
                          <a:gdLst>
                            <a:gd name="connsiteX0" fmla="*/ 314325 w 314325"/>
                            <a:gd name="connsiteY0" fmla="*/ 3666 h 239410"/>
                            <a:gd name="connsiteX1" fmla="*/ 207169 w 314325"/>
                            <a:gd name="connsiteY1" fmla="*/ 3666 h 239410"/>
                            <a:gd name="connsiteX2" fmla="*/ 109538 w 314325"/>
                            <a:gd name="connsiteY2" fmla="*/ 41766 h 239410"/>
                            <a:gd name="connsiteX3" fmla="*/ 26194 w 314325"/>
                            <a:gd name="connsiteY3" fmla="*/ 132254 h 239410"/>
                            <a:gd name="connsiteX4" fmla="*/ 0 w 314325"/>
                            <a:gd name="connsiteY4" fmla="*/ 239410 h 23941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314325" h="239410">
                              <a:moveTo>
                                <a:pt x="314325" y="3666"/>
                              </a:moveTo>
                              <a:cubicBezTo>
                                <a:pt x="277812" y="491"/>
                                <a:pt x="241300" y="-2684"/>
                                <a:pt x="207169" y="3666"/>
                              </a:cubicBezTo>
                              <a:cubicBezTo>
                                <a:pt x="173038" y="10016"/>
                                <a:pt x="139700" y="20335"/>
                                <a:pt x="109538" y="41766"/>
                              </a:cubicBezTo>
                              <a:cubicBezTo>
                                <a:pt x="79376" y="63197"/>
                                <a:pt x="44450" y="99313"/>
                                <a:pt x="26194" y="132254"/>
                              </a:cubicBezTo>
                              <a:cubicBezTo>
                                <a:pt x="7938" y="165195"/>
                                <a:pt x="3969" y="202302"/>
                                <a:pt x="0" y="239410"/>
                              </a:cubicBezTo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자유형: 도형 13">
                  <a:extLst>
                    <a:ext uri="{FF2B5EF4-FFF2-40B4-BE49-F238E27FC236}">
                      <a16:creationId xmlns:a16="http://schemas.microsoft.com/office/drawing/2014/main" id="{26DCACB7-4E5A-8733-077F-D6F718C2FA0A}"/>
                    </a:ext>
                  </a:extLst>
                </p:cNvPr>
                <p:cNvSpPr/>
                <p:nvPr/>
              </p:nvSpPr>
              <p:spPr>
                <a:xfrm>
                  <a:off x="6836569" y="3343275"/>
                  <a:ext cx="173831" cy="44376"/>
                </a:xfrm>
                <a:custGeom>
                  <a:avLst/>
                  <a:gdLst>
                    <a:gd name="connsiteX0" fmla="*/ 173831 w 173831"/>
                    <a:gd name="connsiteY0" fmla="*/ 40481 h 44376"/>
                    <a:gd name="connsiteX1" fmla="*/ 92869 w 173831"/>
                    <a:gd name="connsiteY1" fmla="*/ 40481 h 44376"/>
                    <a:gd name="connsiteX2" fmla="*/ 0 w 173831"/>
                    <a:gd name="connsiteY2" fmla="*/ 0 h 44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3831" h="44376" extrusionOk="0">
                      <a:moveTo>
                        <a:pt x="173831" y="40481"/>
                      </a:moveTo>
                      <a:cubicBezTo>
                        <a:pt x="151875" y="45755"/>
                        <a:pt x="121414" y="46813"/>
                        <a:pt x="92869" y="40481"/>
                      </a:cubicBezTo>
                      <a:cubicBezTo>
                        <a:pt x="59426" y="25117"/>
                        <a:pt x="26439" y="18131"/>
                        <a:pt x="0" y="0"/>
                      </a:cubicBezTo>
                    </a:path>
                  </a:pathLst>
                </a:custGeom>
                <a:noFill/>
                <a:ln w="28575">
                  <a:solidFill>
                    <a:schemeClr val="bg1"/>
                  </a:solidFill>
                  <a:extLst>
                    <a:ext uri="{C807C97D-BFC1-408E-A445-0C87EB9F89A2}">
                      <ask:lineSketchStyleProps xmlns:ask="http://schemas.microsoft.com/office/drawing/2018/sketchyshapes" sd="1832083306">
                        <a:custGeom>
                          <a:avLst/>
                          <a:gdLst>
                            <a:gd name="connsiteX0" fmla="*/ 173831 w 173831"/>
                            <a:gd name="connsiteY0" fmla="*/ 40481 h 44376"/>
                            <a:gd name="connsiteX1" fmla="*/ 92869 w 173831"/>
                            <a:gd name="connsiteY1" fmla="*/ 40481 h 44376"/>
                            <a:gd name="connsiteX2" fmla="*/ 0 w 173831"/>
                            <a:gd name="connsiteY2" fmla="*/ 0 h 4437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173831" h="44376">
                              <a:moveTo>
                                <a:pt x="173831" y="40481"/>
                              </a:moveTo>
                              <a:cubicBezTo>
                                <a:pt x="147836" y="43854"/>
                                <a:pt x="121841" y="47228"/>
                                <a:pt x="92869" y="40481"/>
                              </a:cubicBezTo>
                              <a:cubicBezTo>
                                <a:pt x="63897" y="33734"/>
                                <a:pt x="31948" y="16867"/>
                                <a:pt x="0" y="0"/>
                              </a:cubicBezTo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자유형: 도형 14">
                  <a:extLst>
                    <a:ext uri="{FF2B5EF4-FFF2-40B4-BE49-F238E27FC236}">
                      <a16:creationId xmlns:a16="http://schemas.microsoft.com/office/drawing/2014/main" id="{AEFB45CE-0D8D-F795-EE52-C0C72CC65935}"/>
                    </a:ext>
                  </a:extLst>
                </p:cNvPr>
                <p:cNvSpPr/>
                <p:nvPr/>
              </p:nvSpPr>
              <p:spPr>
                <a:xfrm>
                  <a:off x="6000750" y="3600450"/>
                  <a:ext cx="291581" cy="181292"/>
                </a:xfrm>
                <a:custGeom>
                  <a:avLst/>
                  <a:gdLst>
                    <a:gd name="connsiteX0" fmla="*/ 0 w 291581"/>
                    <a:gd name="connsiteY0" fmla="*/ 161925 h 181292"/>
                    <a:gd name="connsiteX1" fmla="*/ 138113 w 291581"/>
                    <a:gd name="connsiteY1" fmla="*/ 178594 h 181292"/>
                    <a:gd name="connsiteX2" fmla="*/ 269081 w 291581"/>
                    <a:gd name="connsiteY2" fmla="*/ 111919 h 181292"/>
                    <a:gd name="connsiteX3" fmla="*/ 290513 w 291581"/>
                    <a:gd name="connsiteY3" fmla="*/ 0 h 181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1581" h="181292" extrusionOk="0">
                      <a:moveTo>
                        <a:pt x="0" y="161925"/>
                      </a:moveTo>
                      <a:cubicBezTo>
                        <a:pt x="43003" y="166217"/>
                        <a:pt x="98370" y="183325"/>
                        <a:pt x="138113" y="178594"/>
                      </a:cubicBezTo>
                      <a:cubicBezTo>
                        <a:pt x="177448" y="169697"/>
                        <a:pt x="244616" y="141744"/>
                        <a:pt x="269081" y="111919"/>
                      </a:cubicBezTo>
                      <a:cubicBezTo>
                        <a:pt x="303899" y="85286"/>
                        <a:pt x="297006" y="44827"/>
                        <a:pt x="290513" y="0"/>
                      </a:cubicBezTo>
                    </a:path>
                  </a:pathLst>
                </a:custGeom>
                <a:noFill/>
                <a:ln w="28575">
                  <a:solidFill>
                    <a:schemeClr val="bg1"/>
                  </a:solidFill>
                  <a:extLst>
                    <a:ext uri="{C807C97D-BFC1-408E-A445-0C87EB9F89A2}">
                      <ask:lineSketchStyleProps xmlns:ask="http://schemas.microsoft.com/office/drawing/2018/sketchyshapes" sd="1890011882">
                        <a:custGeom>
                          <a:avLst/>
                          <a:gdLst>
                            <a:gd name="connsiteX0" fmla="*/ 0 w 291581"/>
                            <a:gd name="connsiteY0" fmla="*/ 161925 h 181292"/>
                            <a:gd name="connsiteX1" fmla="*/ 138113 w 291581"/>
                            <a:gd name="connsiteY1" fmla="*/ 178594 h 181292"/>
                            <a:gd name="connsiteX2" fmla="*/ 269081 w 291581"/>
                            <a:gd name="connsiteY2" fmla="*/ 111919 h 181292"/>
                            <a:gd name="connsiteX3" fmla="*/ 290513 w 291581"/>
                            <a:gd name="connsiteY3" fmla="*/ 0 h 18129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291581" h="181292">
                              <a:moveTo>
                                <a:pt x="0" y="161925"/>
                              </a:moveTo>
                              <a:cubicBezTo>
                                <a:pt x="46633" y="174426"/>
                                <a:pt x="93266" y="186928"/>
                                <a:pt x="138113" y="178594"/>
                              </a:cubicBezTo>
                              <a:cubicBezTo>
                                <a:pt x="182960" y="170260"/>
                                <a:pt x="243681" y="141685"/>
                                <a:pt x="269081" y="111919"/>
                              </a:cubicBezTo>
                              <a:cubicBezTo>
                                <a:pt x="294481" y="82153"/>
                                <a:pt x="292497" y="41076"/>
                                <a:pt x="290513" y="0"/>
                              </a:cubicBezTo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자유형: 도형 15">
                  <a:extLst>
                    <a:ext uri="{FF2B5EF4-FFF2-40B4-BE49-F238E27FC236}">
                      <a16:creationId xmlns:a16="http://schemas.microsoft.com/office/drawing/2014/main" id="{78FC40CA-0C1D-B4DD-ED3E-67A7127C26DA}"/>
                    </a:ext>
                  </a:extLst>
                </p:cNvPr>
                <p:cNvSpPr/>
                <p:nvPr/>
              </p:nvSpPr>
              <p:spPr>
                <a:xfrm>
                  <a:off x="6284119" y="3419475"/>
                  <a:ext cx="329531" cy="269081"/>
                </a:xfrm>
                <a:custGeom>
                  <a:avLst/>
                  <a:gdLst>
                    <a:gd name="connsiteX0" fmla="*/ 0 w 329531"/>
                    <a:gd name="connsiteY0" fmla="*/ 269081 h 269081"/>
                    <a:gd name="connsiteX1" fmla="*/ 228600 w 329531"/>
                    <a:gd name="connsiteY1" fmla="*/ 209550 h 269081"/>
                    <a:gd name="connsiteX2" fmla="*/ 328612 w 329531"/>
                    <a:gd name="connsiteY2" fmla="*/ 104775 h 269081"/>
                    <a:gd name="connsiteX3" fmla="*/ 276225 w 329531"/>
                    <a:gd name="connsiteY3" fmla="*/ 23813 h 269081"/>
                    <a:gd name="connsiteX4" fmla="*/ 240506 w 329531"/>
                    <a:gd name="connsiteY4" fmla="*/ 0 h 269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9531" h="269081" extrusionOk="0">
                      <a:moveTo>
                        <a:pt x="0" y="269081"/>
                      </a:moveTo>
                      <a:cubicBezTo>
                        <a:pt x="90966" y="261482"/>
                        <a:pt x="180757" y="234701"/>
                        <a:pt x="228600" y="209550"/>
                      </a:cubicBezTo>
                      <a:cubicBezTo>
                        <a:pt x="283187" y="174260"/>
                        <a:pt x="315455" y="130451"/>
                        <a:pt x="328612" y="104775"/>
                      </a:cubicBezTo>
                      <a:cubicBezTo>
                        <a:pt x="337683" y="73833"/>
                        <a:pt x="290670" y="45554"/>
                        <a:pt x="276225" y="23813"/>
                      </a:cubicBezTo>
                      <a:cubicBezTo>
                        <a:pt x="261540" y="6350"/>
                        <a:pt x="240506" y="0"/>
                        <a:pt x="240506" y="0"/>
                      </a:cubicBezTo>
                    </a:path>
                  </a:pathLst>
                </a:custGeom>
                <a:noFill/>
                <a:ln w="28575">
                  <a:solidFill>
                    <a:schemeClr val="bg1"/>
                  </a:solidFill>
                  <a:extLst>
                    <a:ext uri="{C807C97D-BFC1-408E-A445-0C87EB9F89A2}">
                      <ask:lineSketchStyleProps xmlns:ask="http://schemas.microsoft.com/office/drawing/2018/sketchyshapes" sd="1399700796">
                        <a:custGeom>
                          <a:avLst/>
                          <a:gdLst>
                            <a:gd name="connsiteX0" fmla="*/ 0 w 329531"/>
                            <a:gd name="connsiteY0" fmla="*/ 269081 h 269081"/>
                            <a:gd name="connsiteX1" fmla="*/ 228600 w 329531"/>
                            <a:gd name="connsiteY1" fmla="*/ 209550 h 269081"/>
                            <a:gd name="connsiteX2" fmla="*/ 328612 w 329531"/>
                            <a:gd name="connsiteY2" fmla="*/ 104775 h 269081"/>
                            <a:gd name="connsiteX3" fmla="*/ 276225 w 329531"/>
                            <a:gd name="connsiteY3" fmla="*/ 23813 h 269081"/>
                            <a:gd name="connsiteX4" fmla="*/ 240506 w 329531"/>
                            <a:gd name="connsiteY4" fmla="*/ 0 h 26908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329531" h="269081">
                              <a:moveTo>
                                <a:pt x="0" y="269081"/>
                              </a:moveTo>
                              <a:cubicBezTo>
                                <a:pt x="86915" y="253007"/>
                                <a:pt x="173831" y="236934"/>
                                <a:pt x="228600" y="209550"/>
                              </a:cubicBezTo>
                              <a:cubicBezTo>
                                <a:pt x="283369" y="182166"/>
                                <a:pt x="320675" y="135731"/>
                                <a:pt x="328612" y="104775"/>
                              </a:cubicBezTo>
                              <a:cubicBezTo>
                                <a:pt x="336549" y="73819"/>
                                <a:pt x="290909" y="41275"/>
                                <a:pt x="276225" y="23813"/>
                              </a:cubicBezTo>
                              <a:cubicBezTo>
                                <a:pt x="261541" y="6350"/>
                                <a:pt x="240506" y="0"/>
                                <a:pt x="240506" y="0"/>
                              </a:cubicBezTo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EE44B84A-D3FB-1E14-4306-D6F7FDC13FF3}"/>
                    </a:ext>
                  </a:extLst>
                </p:cNvPr>
                <p:cNvSpPr/>
                <p:nvPr/>
              </p:nvSpPr>
              <p:spPr>
                <a:xfrm>
                  <a:off x="5150644" y="3138737"/>
                  <a:ext cx="242887" cy="257733"/>
                </a:xfrm>
                <a:custGeom>
                  <a:avLst/>
                  <a:gdLst>
                    <a:gd name="connsiteX0" fmla="*/ 0 w 242887"/>
                    <a:gd name="connsiteY0" fmla="*/ 64044 h 257733"/>
                    <a:gd name="connsiteX1" fmla="*/ 47625 w 242887"/>
                    <a:gd name="connsiteY1" fmla="*/ 9276 h 257733"/>
                    <a:gd name="connsiteX2" fmla="*/ 100012 w 242887"/>
                    <a:gd name="connsiteY2" fmla="*/ 6894 h 257733"/>
                    <a:gd name="connsiteX3" fmla="*/ 190500 w 242887"/>
                    <a:gd name="connsiteY3" fmla="*/ 78332 h 257733"/>
                    <a:gd name="connsiteX4" fmla="*/ 242887 w 242887"/>
                    <a:gd name="connsiteY4" fmla="*/ 256926 h 257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2887" h="257733" extrusionOk="0">
                      <a:moveTo>
                        <a:pt x="0" y="64044"/>
                      </a:moveTo>
                      <a:cubicBezTo>
                        <a:pt x="14639" y="38436"/>
                        <a:pt x="33683" y="14665"/>
                        <a:pt x="47625" y="9276"/>
                      </a:cubicBezTo>
                      <a:cubicBezTo>
                        <a:pt x="62936" y="1229"/>
                        <a:pt x="75021" y="-4208"/>
                        <a:pt x="100012" y="6894"/>
                      </a:cubicBezTo>
                      <a:cubicBezTo>
                        <a:pt x="128968" y="6206"/>
                        <a:pt x="168263" y="29723"/>
                        <a:pt x="190500" y="78332"/>
                      </a:cubicBezTo>
                      <a:cubicBezTo>
                        <a:pt x="214289" y="118961"/>
                        <a:pt x="226214" y="268822"/>
                        <a:pt x="242887" y="256926"/>
                      </a:cubicBezTo>
                    </a:path>
                  </a:pathLst>
                </a:custGeom>
                <a:noFill/>
                <a:ln w="28575">
                  <a:solidFill>
                    <a:schemeClr val="bg1"/>
                  </a:solidFill>
                  <a:extLst>
                    <a:ext uri="{C807C97D-BFC1-408E-A445-0C87EB9F89A2}">
                      <ask:lineSketchStyleProps xmlns:ask="http://schemas.microsoft.com/office/drawing/2018/sketchyshapes" sd="3779117180">
                        <a:custGeom>
                          <a:avLst/>
                          <a:gdLst>
                            <a:gd name="connsiteX0" fmla="*/ 0 w 242887"/>
                            <a:gd name="connsiteY0" fmla="*/ 64044 h 257733"/>
                            <a:gd name="connsiteX1" fmla="*/ 47625 w 242887"/>
                            <a:gd name="connsiteY1" fmla="*/ 9276 h 257733"/>
                            <a:gd name="connsiteX2" fmla="*/ 100012 w 242887"/>
                            <a:gd name="connsiteY2" fmla="*/ 6894 h 257733"/>
                            <a:gd name="connsiteX3" fmla="*/ 190500 w 242887"/>
                            <a:gd name="connsiteY3" fmla="*/ 78332 h 257733"/>
                            <a:gd name="connsiteX4" fmla="*/ 242887 w 242887"/>
                            <a:gd name="connsiteY4" fmla="*/ 256926 h 25773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242887" h="257733">
                              <a:moveTo>
                                <a:pt x="0" y="64044"/>
                              </a:moveTo>
                              <a:cubicBezTo>
                                <a:pt x="15478" y="41422"/>
                                <a:pt x="30956" y="18801"/>
                                <a:pt x="47625" y="9276"/>
                              </a:cubicBezTo>
                              <a:cubicBezTo>
                                <a:pt x="64294" y="-249"/>
                                <a:pt x="76200" y="-4615"/>
                                <a:pt x="100012" y="6894"/>
                              </a:cubicBezTo>
                              <a:cubicBezTo>
                                <a:pt x="123824" y="18403"/>
                                <a:pt x="166688" y="36660"/>
                                <a:pt x="190500" y="78332"/>
                              </a:cubicBezTo>
                              <a:cubicBezTo>
                                <a:pt x="214312" y="120004"/>
                                <a:pt x="229790" y="270023"/>
                                <a:pt x="242887" y="256926"/>
                              </a:cubicBezTo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474BD0E2-D979-C97F-1005-E8DD960A4423}"/>
                    </a:ext>
                  </a:extLst>
                </p:cNvPr>
                <p:cNvSpPr/>
                <p:nvPr/>
              </p:nvSpPr>
              <p:spPr>
                <a:xfrm>
                  <a:off x="5241131" y="2955131"/>
                  <a:ext cx="123825" cy="185738"/>
                </a:xfrm>
                <a:custGeom>
                  <a:avLst/>
                  <a:gdLst>
                    <a:gd name="connsiteX0" fmla="*/ 0 w 123825"/>
                    <a:gd name="connsiteY0" fmla="*/ 185738 h 185738"/>
                    <a:gd name="connsiteX1" fmla="*/ 26194 w 123825"/>
                    <a:gd name="connsiteY1" fmla="*/ 83344 h 185738"/>
                    <a:gd name="connsiteX2" fmla="*/ 123825 w 123825"/>
                    <a:gd name="connsiteY2" fmla="*/ 0 h 185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825" h="185738" extrusionOk="0">
                      <a:moveTo>
                        <a:pt x="0" y="185738"/>
                      </a:moveTo>
                      <a:cubicBezTo>
                        <a:pt x="12763" y="153125"/>
                        <a:pt x="10391" y="114739"/>
                        <a:pt x="26194" y="83344"/>
                      </a:cubicBezTo>
                      <a:cubicBezTo>
                        <a:pt x="47566" y="53091"/>
                        <a:pt x="99499" y="19813"/>
                        <a:pt x="123825" y="0"/>
                      </a:cubicBezTo>
                    </a:path>
                  </a:pathLst>
                </a:custGeom>
                <a:noFill/>
                <a:ln w="28575">
                  <a:solidFill>
                    <a:schemeClr val="bg1"/>
                  </a:solidFill>
                  <a:extLst>
                    <a:ext uri="{C807C97D-BFC1-408E-A445-0C87EB9F89A2}">
                      <ask:lineSketchStyleProps xmlns:ask="http://schemas.microsoft.com/office/drawing/2018/sketchyshapes" sd="3982492017">
                        <a:custGeom>
                          <a:avLst/>
                          <a:gdLst>
                            <a:gd name="connsiteX0" fmla="*/ 0 w 123825"/>
                            <a:gd name="connsiteY0" fmla="*/ 185738 h 185738"/>
                            <a:gd name="connsiteX1" fmla="*/ 26194 w 123825"/>
                            <a:gd name="connsiteY1" fmla="*/ 83344 h 185738"/>
                            <a:gd name="connsiteX2" fmla="*/ 123825 w 123825"/>
                            <a:gd name="connsiteY2" fmla="*/ 0 h 18573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123825" h="185738">
                              <a:moveTo>
                                <a:pt x="0" y="185738"/>
                              </a:moveTo>
                              <a:cubicBezTo>
                                <a:pt x="2778" y="150019"/>
                                <a:pt x="5557" y="114300"/>
                                <a:pt x="26194" y="83344"/>
                              </a:cubicBezTo>
                              <a:cubicBezTo>
                                <a:pt x="46831" y="52388"/>
                                <a:pt x="101997" y="20241"/>
                                <a:pt x="123825" y="0"/>
                              </a:cubicBezTo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자유형: 도형 18">
                  <a:extLst>
                    <a:ext uri="{FF2B5EF4-FFF2-40B4-BE49-F238E27FC236}">
                      <a16:creationId xmlns:a16="http://schemas.microsoft.com/office/drawing/2014/main" id="{9BA5001E-AA8E-B575-E1F7-8AF13766611A}"/>
                    </a:ext>
                  </a:extLst>
                </p:cNvPr>
                <p:cNvSpPr/>
                <p:nvPr/>
              </p:nvSpPr>
              <p:spPr>
                <a:xfrm>
                  <a:off x="6017486" y="2950369"/>
                  <a:ext cx="421504" cy="512727"/>
                </a:xfrm>
                <a:custGeom>
                  <a:avLst/>
                  <a:gdLst>
                    <a:gd name="connsiteX0" fmla="*/ 238058 w 421504"/>
                    <a:gd name="connsiteY0" fmla="*/ 0 h 512727"/>
                    <a:gd name="connsiteX1" fmla="*/ 361883 w 421504"/>
                    <a:gd name="connsiteY1" fmla="*/ 69056 h 512727"/>
                    <a:gd name="connsiteX2" fmla="*/ 421414 w 421504"/>
                    <a:gd name="connsiteY2" fmla="*/ 216694 h 512727"/>
                    <a:gd name="connsiteX3" fmla="*/ 349977 w 421504"/>
                    <a:gd name="connsiteY3" fmla="*/ 390525 h 512727"/>
                    <a:gd name="connsiteX4" fmla="*/ 185670 w 421504"/>
                    <a:gd name="connsiteY4" fmla="*/ 511969 h 512727"/>
                    <a:gd name="connsiteX5" fmla="*/ 21364 w 421504"/>
                    <a:gd name="connsiteY5" fmla="*/ 435769 h 512727"/>
                    <a:gd name="connsiteX6" fmla="*/ 9458 w 421504"/>
                    <a:gd name="connsiteY6" fmla="*/ 311944 h 5127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21504" h="512727" extrusionOk="0">
                      <a:moveTo>
                        <a:pt x="238058" y="0"/>
                      </a:moveTo>
                      <a:cubicBezTo>
                        <a:pt x="285670" y="15342"/>
                        <a:pt x="327122" y="28620"/>
                        <a:pt x="361883" y="69056"/>
                      </a:cubicBezTo>
                      <a:cubicBezTo>
                        <a:pt x="387481" y="91707"/>
                        <a:pt x="420114" y="160981"/>
                        <a:pt x="421414" y="216694"/>
                      </a:cubicBezTo>
                      <a:cubicBezTo>
                        <a:pt x="416777" y="273307"/>
                        <a:pt x="384144" y="338841"/>
                        <a:pt x="349977" y="390525"/>
                      </a:cubicBezTo>
                      <a:cubicBezTo>
                        <a:pt x="301996" y="448176"/>
                        <a:pt x="228391" y="508739"/>
                        <a:pt x="185670" y="511969"/>
                      </a:cubicBezTo>
                      <a:cubicBezTo>
                        <a:pt x="134808" y="517576"/>
                        <a:pt x="53998" y="467129"/>
                        <a:pt x="21364" y="435769"/>
                      </a:cubicBezTo>
                      <a:cubicBezTo>
                        <a:pt x="-16454" y="403191"/>
                        <a:pt x="-6273" y="357819"/>
                        <a:pt x="9458" y="311944"/>
                      </a:cubicBezTo>
                    </a:path>
                  </a:pathLst>
                </a:custGeom>
                <a:noFill/>
                <a:ln w="28575">
                  <a:solidFill>
                    <a:schemeClr val="bg1"/>
                  </a:solidFill>
                  <a:extLst>
                    <a:ext uri="{C807C97D-BFC1-408E-A445-0C87EB9F89A2}">
                      <ask:lineSketchStyleProps xmlns:ask="http://schemas.microsoft.com/office/drawing/2018/sketchyshapes" sd="4048332458">
                        <a:custGeom>
                          <a:avLst/>
                          <a:gdLst>
                            <a:gd name="connsiteX0" fmla="*/ 238058 w 421504"/>
                            <a:gd name="connsiteY0" fmla="*/ 0 h 512727"/>
                            <a:gd name="connsiteX1" fmla="*/ 361883 w 421504"/>
                            <a:gd name="connsiteY1" fmla="*/ 69056 h 512727"/>
                            <a:gd name="connsiteX2" fmla="*/ 421414 w 421504"/>
                            <a:gd name="connsiteY2" fmla="*/ 216694 h 512727"/>
                            <a:gd name="connsiteX3" fmla="*/ 349977 w 421504"/>
                            <a:gd name="connsiteY3" fmla="*/ 390525 h 512727"/>
                            <a:gd name="connsiteX4" fmla="*/ 185670 w 421504"/>
                            <a:gd name="connsiteY4" fmla="*/ 511969 h 512727"/>
                            <a:gd name="connsiteX5" fmla="*/ 21364 w 421504"/>
                            <a:gd name="connsiteY5" fmla="*/ 435769 h 512727"/>
                            <a:gd name="connsiteX6" fmla="*/ 9458 w 421504"/>
                            <a:gd name="connsiteY6" fmla="*/ 311944 h 51272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421504" h="512727">
                              <a:moveTo>
                                <a:pt x="238058" y="0"/>
                              </a:moveTo>
                              <a:cubicBezTo>
                                <a:pt x="284691" y="16470"/>
                                <a:pt x="331324" y="32940"/>
                                <a:pt x="361883" y="69056"/>
                              </a:cubicBezTo>
                              <a:cubicBezTo>
                                <a:pt x="392442" y="105172"/>
                                <a:pt x="423398" y="163116"/>
                                <a:pt x="421414" y="216694"/>
                              </a:cubicBezTo>
                              <a:cubicBezTo>
                                <a:pt x="419430" y="270272"/>
                                <a:pt x="389268" y="341313"/>
                                <a:pt x="349977" y="390525"/>
                              </a:cubicBezTo>
                              <a:cubicBezTo>
                                <a:pt x="310686" y="439737"/>
                                <a:pt x="240439" y="504428"/>
                                <a:pt x="185670" y="511969"/>
                              </a:cubicBezTo>
                              <a:cubicBezTo>
                                <a:pt x="130901" y="519510"/>
                                <a:pt x="50733" y="469106"/>
                                <a:pt x="21364" y="435769"/>
                              </a:cubicBezTo>
                              <a:cubicBezTo>
                                <a:pt x="-8005" y="402432"/>
                                <a:pt x="-2051" y="355204"/>
                                <a:pt x="9458" y="311944"/>
                              </a:cubicBezTo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자유형: 도형 19">
                  <a:extLst>
                    <a:ext uri="{FF2B5EF4-FFF2-40B4-BE49-F238E27FC236}">
                      <a16:creationId xmlns:a16="http://schemas.microsoft.com/office/drawing/2014/main" id="{BFE96093-DEFF-5AA2-ADE1-4E1E454B9D63}"/>
                    </a:ext>
                  </a:extLst>
                </p:cNvPr>
                <p:cNvSpPr/>
                <p:nvPr/>
              </p:nvSpPr>
              <p:spPr>
                <a:xfrm>
                  <a:off x="6438900" y="2845594"/>
                  <a:ext cx="129140" cy="300037"/>
                </a:xfrm>
                <a:custGeom>
                  <a:avLst/>
                  <a:gdLst>
                    <a:gd name="connsiteX0" fmla="*/ 0 w 129140"/>
                    <a:gd name="connsiteY0" fmla="*/ 300037 h 300037"/>
                    <a:gd name="connsiteX1" fmla="*/ 102394 w 129140"/>
                    <a:gd name="connsiteY1" fmla="*/ 261937 h 300037"/>
                    <a:gd name="connsiteX2" fmla="*/ 128588 w 129140"/>
                    <a:gd name="connsiteY2" fmla="*/ 123825 h 300037"/>
                    <a:gd name="connsiteX3" fmla="*/ 85725 w 129140"/>
                    <a:gd name="connsiteY3" fmla="*/ 0 h 3000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9140" h="300037" extrusionOk="0">
                      <a:moveTo>
                        <a:pt x="0" y="300037"/>
                      </a:moveTo>
                      <a:cubicBezTo>
                        <a:pt x="50058" y="295591"/>
                        <a:pt x="82109" y="295572"/>
                        <a:pt x="102394" y="261937"/>
                      </a:cubicBezTo>
                      <a:cubicBezTo>
                        <a:pt x="125495" y="244878"/>
                        <a:pt x="137467" y="163760"/>
                        <a:pt x="128588" y="123825"/>
                      </a:cubicBezTo>
                      <a:cubicBezTo>
                        <a:pt x="125967" y="79193"/>
                        <a:pt x="90695" y="24714"/>
                        <a:pt x="85725" y="0"/>
                      </a:cubicBezTo>
                    </a:path>
                  </a:pathLst>
                </a:custGeom>
                <a:noFill/>
                <a:ln w="28575">
                  <a:solidFill>
                    <a:schemeClr val="bg1"/>
                  </a:solidFill>
                  <a:extLst>
                    <a:ext uri="{C807C97D-BFC1-408E-A445-0C87EB9F89A2}">
                      <ask:lineSketchStyleProps xmlns:ask="http://schemas.microsoft.com/office/drawing/2018/sketchyshapes" sd="3754355042">
                        <a:custGeom>
                          <a:avLst/>
                          <a:gdLst>
                            <a:gd name="connsiteX0" fmla="*/ 0 w 129140"/>
                            <a:gd name="connsiteY0" fmla="*/ 300037 h 300037"/>
                            <a:gd name="connsiteX1" fmla="*/ 102394 w 129140"/>
                            <a:gd name="connsiteY1" fmla="*/ 261937 h 300037"/>
                            <a:gd name="connsiteX2" fmla="*/ 128588 w 129140"/>
                            <a:gd name="connsiteY2" fmla="*/ 123825 h 300037"/>
                            <a:gd name="connsiteX3" fmla="*/ 85725 w 129140"/>
                            <a:gd name="connsiteY3" fmla="*/ 0 h 30003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129140" h="300037">
                              <a:moveTo>
                                <a:pt x="0" y="300037"/>
                              </a:moveTo>
                              <a:cubicBezTo>
                                <a:pt x="40481" y="295671"/>
                                <a:pt x="80963" y="291306"/>
                                <a:pt x="102394" y="261937"/>
                              </a:cubicBezTo>
                              <a:cubicBezTo>
                                <a:pt x="123825" y="232568"/>
                                <a:pt x="131366" y="167481"/>
                                <a:pt x="128588" y="123825"/>
                              </a:cubicBezTo>
                              <a:cubicBezTo>
                                <a:pt x="125810" y="80169"/>
                                <a:pt x="96044" y="22622"/>
                                <a:pt x="85725" y="0"/>
                              </a:cubicBezTo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963DC713-46DA-7D8C-E095-BAF2019CD220}"/>
                  </a:ext>
                </a:extLst>
              </p:cNvPr>
              <p:cNvSpPr/>
              <p:nvPr/>
            </p:nvSpPr>
            <p:spPr>
              <a:xfrm>
                <a:off x="5005685" y="2752724"/>
                <a:ext cx="2134274" cy="1006363"/>
              </a:xfrm>
              <a:custGeom>
                <a:avLst/>
                <a:gdLst>
                  <a:gd name="connsiteX0" fmla="*/ 0 w 2690948"/>
                  <a:gd name="connsiteY0" fmla="*/ 923202 h 1776654"/>
                  <a:gd name="connsiteX1" fmla="*/ 95794 w 2690948"/>
                  <a:gd name="connsiteY1" fmla="*/ 661945 h 1776654"/>
                  <a:gd name="connsiteX2" fmla="*/ 165462 w 2690948"/>
                  <a:gd name="connsiteY2" fmla="*/ 1097373 h 1776654"/>
                  <a:gd name="connsiteX3" fmla="*/ 357051 w 2690948"/>
                  <a:gd name="connsiteY3" fmla="*/ 182973 h 1776654"/>
                  <a:gd name="connsiteX4" fmla="*/ 496388 w 2690948"/>
                  <a:gd name="connsiteY4" fmla="*/ 1445716 h 1776654"/>
                  <a:gd name="connsiteX5" fmla="*/ 705394 w 2690948"/>
                  <a:gd name="connsiteY5" fmla="*/ 600985 h 1776654"/>
                  <a:gd name="connsiteX6" fmla="*/ 809897 w 2690948"/>
                  <a:gd name="connsiteY6" fmla="*/ 1167042 h 1776654"/>
                  <a:gd name="connsiteX7" fmla="*/ 1105988 w 2690948"/>
                  <a:gd name="connsiteY7" fmla="*/ 93 h 1776654"/>
                  <a:gd name="connsiteX8" fmla="*/ 1332411 w 2690948"/>
                  <a:gd name="connsiteY8" fmla="*/ 1236710 h 1776654"/>
                  <a:gd name="connsiteX9" fmla="*/ 1532708 w 2690948"/>
                  <a:gd name="connsiteY9" fmla="*/ 653236 h 1776654"/>
                  <a:gd name="connsiteX10" fmla="*/ 1672045 w 2690948"/>
                  <a:gd name="connsiteY10" fmla="*/ 1010287 h 1776654"/>
                  <a:gd name="connsiteX11" fmla="*/ 1846217 w 2690948"/>
                  <a:gd name="connsiteY11" fmla="*/ 505190 h 1776654"/>
                  <a:gd name="connsiteX12" fmla="*/ 2177142 w 2690948"/>
                  <a:gd name="connsiteY12" fmla="*/ 1776642 h 1776654"/>
                  <a:gd name="connsiteX13" fmla="*/ 2351314 w 2690948"/>
                  <a:gd name="connsiteY13" fmla="*/ 531316 h 1776654"/>
                  <a:gd name="connsiteX14" fmla="*/ 2560320 w 2690948"/>
                  <a:gd name="connsiteY14" fmla="*/ 914493 h 1776654"/>
                  <a:gd name="connsiteX15" fmla="*/ 2690948 w 2690948"/>
                  <a:gd name="connsiteY15" fmla="*/ 627110 h 1776654"/>
                  <a:gd name="connsiteX0" fmla="*/ 0 w 2690948"/>
                  <a:gd name="connsiteY0" fmla="*/ 923202 h 1689569"/>
                  <a:gd name="connsiteX1" fmla="*/ 95794 w 2690948"/>
                  <a:gd name="connsiteY1" fmla="*/ 661945 h 1689569"/>
                  <a:gd name="connsiteX2" fmla="*/ 165462 w 2690948"/>
                  <a:gd name="connsiteY2" fmla="*/ 1097373 h 1689569"/>
                  <a:gd name="connsiteX3" fmla="*/ 357051 w 2690948"/>
                  <a:gd name="connsiteY3" fmla="*/ 182973 h 1689569"/>
                  <a:gd name="connsiteX4" fmla="*/ 496388 w 2690948"/>
                  <a:gd name="connsiteY4" fmla="*/ 1445716 h 1689569"/>
                  <a:gd name="connsiteX5" fmla="*/ 705394 w 2690948"/>
                  <a:gd name="connsiteY5" fmla="*/ 600985 h 1689569"/>
                  <a:gd name="connsiteX6" fmla="*/ 809897 w 2690948"/>
                  <a:gd name="connsiteY6" fmla="*/ 1167042 h 1689569"/>
                  <a:gd name="connsiteX7" fmla="*/ 1105988 w 2690948"/>
                  <a:gd name="connsiteY7" fmla="*/ 93 h 1689569"/>
                  <a:gd name="connsiteX8" fmla="*/ 1332411 w 2690948"/>
                  <a:gd name="connsiteY8" fmla="*/ 1236710 h 1689569"/>
                  <a:gd name="connsiteX9" fmla="*/ 1532708 w 2690948"/>
                  <a:gd name="connsiteY9" fmla="*/ 653236 h 1689569"/>
                  <a:gd name="connsiteX10" fmla="*/ 1672045 w 2690948"/>
                  <a:gd name="connsiteY10" fmla="*/ 1010287 h 1689569"/>
                  <a:gd name="connsiteX11" fmla="*/ 1846217 w 2690948"/>
                  <a:gd name="connsiteY11" fmla="*/ 505190 h 1689569"/>
                  <a:gd name="connsiteX12" fmla="*/ 2107473 w 2690948"/>
                  <a:gd name="connsiteY12" fmla="*/ 1689556 h 1689569"/>
                  <a:gd name="connsiteX13" fmla="*/ 2351314 w 2690948"/>
                  <a:gd name="connsiteY13" fmla="*/ 531316 h 1689569"/>
                  <a:gd name="connsiteX14" fmla="*/ 2560320 w 2690948"/>
                  <a:gd name="connsiteY14" fmla="*/ 914493 h 1689569"/>
                  <a:gd name="connsiteX15" fmla="*/ 2690948 w 2690948"/>
                  <a:gd name="connsiteY15" fmla="*/ 627110 h 1689569"/>
                  <a:gd name="connsiteX0" fmla="*/ 0 w 2840201"/>
                  <a:gd name="connsiteY0" fmla="*/ 923203 h 1689569"/>
                  <a:gd name="connsiteX1" fmla="*/ 245047 w 2840201"/>
                  <a:gd name="connsiteY1" fmla="*/ 661945 h 1689569"/>
                  <a:gd name="connsiteX2" fmla="*/ 314715 w 2840201"/>
                  <a:gd name="connsiteY2" fmla="*/ 1097373 h 1689569"/>
                  <a:gd name="connsiteX3" fmla="*/ 506304 w 2840201"/>
                  <a:gd name="connsiteY3" fmla="*/ 182973 h 1689569"/>
                  <a:gd name="connsiteX4" fmla="*/ 645641 w 2840201"/>
                  <a:gd name="connsiteY4" fmla="*/ 1445716 h 1689569"/>
                  <a:gd name="connsiteX5" fmla="*/ 854647 w 2840201"/>
                  <a:gd name="connsiteY5" fmla="*/ 600985 h 1689569"/>
                  <a:gd name="connsiteX6" fmla="*/ 959150 w 2840201"/>
                  <a:gd name="connsiteY6" fmla="*/ 1167042 h 1689569"/>
                  <a:gd name="connsiteX7" fmla="*/ 1255241 w 2840201"/>
                  <a:gd name="connsiteY7" fmla="*/ 93 h 1689569"/>
                  <a:gd name="connsiteX8" fmla="*/ 1481664 w 2840201"/>
                  <a:gd name="connsiteY8" fmla="*/ 1236710 h 1689569"/>
                  <a:gd name="connsiteX9" fmla="*/ 1681961 w 2840201"/>
                  <a:gd name="connsiteY9" fmla="*/ 653236 h 1689569"/>
                  <a:gd name="connsiteX10" fmla="*/ 1821298 w 2840201"/>
                  <a:gd name="connsiteY10" fmla="*/ 1010287 h 1689569"/>
                  <a:gd name="connsiteX11" fmla="*/ 1995470 w 2840201"/>
                  <a:gd name="connsiteY11" fmla="*/ 505190 h 1689569"/>
                  <a:gd name="connsiteX12" fmla="*/ 2256726 w 2840201"/>
                  <a:gd name="connsiteY12" fmla="*/ 1689556 h 1689569"/>
                  <a:gd name="connsiteX13" fmla="*/ 2500567 w 2840201"/>
                  <a:gd name="connsiteY13" fmla="*/ 531316 h 1689569"/>
                  <a:gd name="connsiteX14" fmla="*/ 2709573 w 2840201"/>
                  <a:gd name="connsiteY14" fmla="*/ 914493 h 1689569"/>
                  <a:gd name="connsiteX15" fmla="*/ 2840201 w 2840201"/>
                  <a:gd name="connsiteY15" fmla="*/ 627110 h 1689569"/>
                  <a:gd name="connsiteX0" fmla="*/ 0 w 2962802"/>
                  <a:gd name="connsiteY0" fmla="*/ 923203 h 1689569"/>
                  <a:gd name="connsiteX1" fmla="*/ 245047 w 2962802"/>
                  <a:gd name="connsiteY1" fmla="*/ 661945 h 1689569"/>
                  <a:gd name="connsiteX2" fmla="*/ 314715 w 2962802"/>
                  <a:gd name="connsiteY2" fmla="*/ 1097373 h 1689569"/>
                  <a:gd name="connsiteX3" fmla="*/ 506304 w 2962802"/>
                  <a:gd name="connsiteY3" fmla="*/ 182973 h 1689569"/>
                  <a:gd name="connsiteX4" fmla="*/ 645641 w 2962802"/>
                  <a:gd name="connsiteY4" fmla="*/ 1445716 h 1689569"/>
                  <a:gd name="connsiteX5" fmla="*/ 854647 w 2962802"/>
                  <a:gd name="connsiteY5" fmla="*/ 600985 h 1689569"/>
                  <a:gd name="connsiteX6" fmla="*/ 959150 w 2962802"/>
                  <a:gd name="connsiteY6" fmla="*/ 1167042 h 1689569"/>
                  <a:gd name="connsiteX7" fmla="*/ 1255241 w 2962802"/>
                  <a:gd name="connsiteY7" fmla="*/ 93 h 1689569"/>
                  <a:gd name="connsiteX8" fmla="*/ 1481664 w 2962802"/>
                  <a:gd name="connsiteY8" fmla="*/ 1236710 h 1689569"/>
                  <a:gd name="connsiteX9" fmla="*/ 1681961 w 2962802"/>
                  <a:gd name="connsiteY9" fmla="*/ 653236 h 1689569"/>
                  <a:gd name="connsiteX10" fmla="*/ 1821298 w 2962802"/>
                  <a:gd name="connsiteY10" fmla="*/ 1010287 h 1689569"/>
                  <a:gd name="connsiteX11" fmla="*/ 1995470 w 2962802"/>
                  <a:gd name="connsiteY11" fmla="*/ 505190 h 1689569"/>
                  <a:gd name="connsiteX12" fmla="*/ 2256726 w 2962802"/>
                  <a:gd name="connsiteY12" fmla="*/ 1689556 h 1689569"/>
                  <a:gd name="connsiteX13" fmla="*/ 2500567 w 2962802"/>
                  <a:gd name="connsiteY13" fmla="*/ 531316 h 1689569"/>
                  <a:gd name="connsiteX14" fmla="*/ 2709573 w 2962802"/>
                  <a:gd name="connsiteY14" fmla="*/ 914493 h 1689569"/>
                  <a:gd name="connsiteX15" fmla="*/ 2962802 w 2962802"/>
                  <a:gd name="connsiteY15" fmla="*/ 653762 h 168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962802" h="1689569">
                    <a:moveTo>
                      <a:pt x="0" y="923203"/>
                    </a:moveTo>
                    <a:cubicBezTo>
                      <a:pt x="34108" y="778060"/>
                      <a:pt x="192595" y="632917"/>
                      <a:pt x="245047" y="661945"/>
                    </a:cubicBezTo>
                    <a:cubicBezTo>
                      <a:pt x="297500" y="690973"/>
                      <a:pt x="271172" y="1177202"/>
                      <a:pt x="314715" y="1097373"/>
                    </a:cubicBezTo>
                    <a:cubicBezTo>
                      <a:pt x="358258" y="1017544"/>
                      <a:pt x="451150" y="124916"/>
                      <a:pt x="506304" y="182973"/>
                    </a:cubicBezTo>
                    <a:cubicBezTo>
                      <a:pt x="561458" y="241030"/>
                      <a:pt x="587584" y="1376047"/>
                      <a:pt x="645641" y="1445716"/>
                    </a:cubicBezTo>
                    <a:cubicBezTo>
                      <a:pt x="703698" y="1515385"/>
                      <a:pt x="802396" y="647431"/>
                      <a:pt x="854647" y="600985"/>
                    </a:cubicBezTo>
                    <a:cubicBezTo>
                      <a:pt x="906898" y="554539"/>
                      <a:pt x="892384" y="1267191"/>
                      <a:pt x="959150" y="1167042"/>
                    </a:cubicBezTo>
                    <a:cubicBezTo>
                      <a:pt x="1025916" y="1066893"/>
                      <a:pt x="1168155" y="-11518"/>
                      <a:pt x="1255241" y="93"/>
                    </a:cubicBezTo>
                    <a:cubicBezTo>
                      <a:pt x="1342327" y="11704"/>
                      <a:pt x="1410544" y="1127853"/>
                      <a:pt x="1481664" y="1236710"/>
                    </a:cubicBezTo>
                    <a:cubicBezTo>
                      <a:pt x="1552784" y="1345567"/>
                      <a:pt x="1625355" y="690973"/>
                      <a:pt x="1681961" y="653236"/>
                    </a:cubicBezTo>
                    <a:cubicBezTo>
                      <a:pt x="1738567" y="615499"/>
                      <a:pt x="1769047" y="1034961"/>
                      <a:pt x="1821298" y="1010287"/>
                    </a:cubicBezTo>
                    <a:cubicBezTo>
                      <a:pt x="1873549" y="985613"/>
                      <a:pt x="1922899" y="391979"/>
                      <a:pt x="1995470" y="505190"/>
                    </a:cubicBezTo>
                    <a:cubicBezTo>
                      <a:pt x="2068041" y="618401"/>
                      <a:pt x="2172543" y="1685202"/>
                      <a:pt x="2256726" y="1689556"/>
                    </a:cubicBezTo>
                    <a:cubicBezTo>
                      <a:pt x="2340909" y="1693910"/>
                      <a:pt x="2425093" y="660493"/>
                      <a:pt x="2500567" y="531316"/>
                    </a:cubicBezTo>
                    <a:cubicBezTo>
                      <a:pt x="2576041" y="402139"/>
                      <a:pt x="2652967" y="898527"/>
                      <a:pt x="2709573" y="914493"/>
                    </a:cubicBezTo>
                    <a:cubicBezTo>
                      <a:pt x="2766179" y="930459"/>
                      <a:pt x="2935225" y="706013"/>
                      <a:pt x="2962802" y="653762"/>
                    </a:cubicBezTo>
                  </a:path>
                </a:pathLst>
              </a:custGeom>
              <a:noFill/>
              <a:ln w="57150">
                <a:solidFill>
                  <a:srgbClr val="002060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8352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EC9A751B-85D0-3F63-2C5A-90BF2878B575}"/>
              </a:ext>
            </a:extLst>
          </p:cNvPr>
          <p:cNvSpPr/>
          <p:nvPr/>
        </p:nvSpPr>
        <p:spPr>
          <a:xfrm>
            <a:off x="4693921" y="670560"/>
            <a:ext cx="1978570" cy="5155474"/>
          </a:xfrm>
          <a:prstGeom prst="rect">
            <a:avLst/>
          </a:prstGeom>
          <a:gradFill flip="none" rotWithShape="1">
            <a:gsLst>
              <a:gs pos="0">
                <a:srgbClr val="FF89A5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00206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 descr="그래픽, 폰트, 그래픽 디자인, 클립아트이(가) 표시된 사진&#10;&#10;자동 생성된 설명">
            <a:extLst>
              <a:ext uri="{FF2B5EF4-FFF2-40B4-BE49-F238E27FC236}">
                <a16:creationId xmlns:a16="http://schemas.microsoft.com/office/drawing/2014/main" id="{93DAFC86-B944-9E13-5AE2-917E78A2F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639" y="2882825"/>
            <a:ext cx="1093135" cy="7309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8190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그래픽, 폰트, 그래픽 디자인, 로고이(가) 표시된 사진&#10;&#10;자동 생성된 설명">
            <a:extLst>
              <a:ext uri="{FF2B5EF4-FFF2-40B4-BE49-F238E27FC236}">
                <a16:creationId xmlns:a16="http://schemas.microsoft.com/office/drawing/2014/main" id="{AC0C08F5-1612-7DAD-EA35-F7032FC8F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050" y="3017655"/>
            <a:ext cx="821899" cy="822690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964B1824-71FC-6E85-D70B-2D246E1DA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1789" y="3017656"/>
            <a:ext cx="823482" cy="82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20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D5D104D5-2C44-460D-B258-BD3F2CBB44E2}" vid="{C0CE0500-F0DD-49D0-9470-FD25D611AD3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162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Calibri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김민석</dc:creator>
  <cp:lastModifiedBy>김민석</cp:lastModifiedBy>
  <cp:revision>8</cp:revision>
  <dcterms:created xsi:type="dcterms:W3CDTF">2023-11-08T04:41:33Z</dcterms:created>
  <dcterms:modified xsi:type="dcterms:W3CDTF">2023-11-10T15:27:01Z</dcterms:modified>
</cp:coreProperties>
</file>