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722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Objects="1">
      <p:cViewPr varScale="1">
        <p:scale>
          <a:sx n="100" d="100"/>
          <a:sy n="100" d="100"/>
        </p:scale>
        <p:origin x="0" y="0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presProps" Target="presProps.xml"  /><Relationship Id="rId6" Type="http://schemas.openxmlformats.org/officeDocument/2006/relationships/viewProps" Target="viewProps.xml"  /><Relationship Id="rId7" Type="http://schemas.openxmlformats.org/officeDocument/2006/relationships/theme" Target="theme/theme1.xml"  /><Relationship Id="rId8" Type="http://schemas.openxmlformats.org/officeDocument/2006/relationships/tableStyles" Target="tableStyle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 hasCustomPrompt="1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1415415" y="1124712"/>
            <a:ext cx="3672459" cy="4968621"/>
          </a:xfrm>
          <a:prstGeom prst="rect">
            <a:avLst/>
          </a:prstGeom>
          <a:solidFill>
            <a:schemeClr val="l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5" name=""/>
          <p:cNvSpPr/>
          <p:nvPr/>
        </p:nvSpPr>
        <p:spPr>
          <a:xfrm>
            <a:off x="1631442" y="5013198"/>
            <a:ext cx="3240405" cy="57607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lt1"/>
                </a:solidFill>
              </a:rPr>
              <a:t>Login</a:t>
            </a:r>
            <a:endParaRPr lang="en-US" altLang="ko-KR">
              <a:solidFill>
                <a:schemeClr val="lt1"/>
              </a:solidFill>
            </a:endParaRPr>
          </a:p>
        </p:txBody>
      </p:sp>
      <p:sp>
        <p:nvSpPr>
          <p:cNvPr id="6" name=""/>
          <p:cNvSpPr txBox="1"/>
          <p:nvPr/>
        </p:nvSpPr>
        <p:spPr>
          <a:xfrm>
            <a:off x="2773489" y="5589270"/>
            <a:ext cx="956501" cy="367284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en-US" altLang="ko-KR"/>
              <a:t>sign up</a:t>
            </a:r>
            <a:endParaRPr lang="en-US" altLang="ko-KR"/>
          </a:p>
        </p:txBody>
      </p:sp>
      <p:sp>
        <p:nvSpPr>
          <p:cNvPr id="7" name=""/>
          <p:cNvSpPr/>
          <p:nvPr/>
        </p:nvSpPr>
        <p:spPr>
          <a:xfrm>
            <a:off x="1631536" y="3501008"/>
            <a:ext cx="3240405" cy="576072"/>
          </a:xfrm>
          <a:prstGeom prst="rect">
            <a:avLst/>
          </a:prstGeom>
          <a:solidFill>
            <a:schemeClr val="l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 Email</a:t>
            </a:r>
            <a:endParaRPr lang="en-US" altLang="ko-KR">
              <a:solidFill>
                <a:schemeClr val="dk1"/>
              </a:solidFill>
            </a:endParaRPr>
          </a:p>
        </p:txBody>
      </p:sp>
      <p:sp>
        <p:nvSpPr>
          <p:cNvPr id="8" name=""/>
          <p:cNvSpPr/>
          <p:nvPr/>
        </p:nvSpPr>
        <p:spPr>
          <a:xfrm>
            <a:off x="1631537" y="4149089"/>
            <a:ext cx="3240405" cy="576072"/>
          </a:xfrm>
          <a:prstGeom prst="rect">
            <a:avLst/>
          </a:prstGeom>
          <a:solidFill>
            <a:schemeClr val="l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 Password</a:t>
            </a:r>
            <a:endParaRPr lang="en-US" altLang="ko-KR">
              <a:solidFill>
                <a:schemeClr val="dk1"/>
              </a:solidFill>
            </a:endParaRPr>
          </a:p>
        </p:txBody>
      </p:sp>
      <p:sp>
        <p:nvSpPr>
          <p:cNvPr id="9" name=""/>
          <p:cNvSpPr txBox="1"/>
          <p:nvPr/>
        </p:nvSpPr>
        <p:spPr>
          <a:xfrm>
            <a:off x="2476595" y="2132838"/>
            <a:ext cx="1491520" cy="3672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/>
              <a:t>Logo &amp; Title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1415415" y="1124712"/>
            <a:ext cx="3672459" cy="4968621"/>
          </a:xfrm>
          <a:prstGeom prst="rect">
            <a:avLst/>
          </a:prstGeom>
          <a:solidFill>
            <a:schemeClr val="l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0" name=""/>
          <p:cNvSpPr/>
          <p:nvPr/>
        </p:nvSpPr>
        <p:spPr>
          <a:xfrm>
            <a:off x="1567815" y="1277112"/>
            <a:ext cx="495681" cy="495681"/>
          </a:xfrm>
          <a:prstGeom prst="rect">
            <a:avLst/>
          </a:prstGeom>
          <a:solidFill>
            <a:schemeClr val="l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dk1"/>
                </a:solidFill>
              </a:rPr>
              <a:t>ㅡ</a:t>
            </a: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11" name=""/>
          <p:cNvSpPr txBox="1"/>
          <p:nvPr/>
        </p:nvSpPr>
        <p:spPr>
          <a:xfrm>
            <a:off x="2300192" y="1341310"/>
            <a:ext cx="658273" cy="3672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/>
              <a:t>Title</a:t>
            </a:r>
            <a:endParaRPr lang="en-US" altLang="ko-KR"/>
          </a:p>
        </p:txBody>
      </p:sp>
      <p:sp>
        <p:nvSpPr>
          <p:cNvPr id="12" name=""/>
          <p:cNvSpPr/>
          <p:nvPr/>
        </p:nvSpPr>
        <p:spPr>
          <a:xfrm>
            <a:off x="1567815" y="2132838"/>
            <a:ext cx="3376041" cy="3816477"/>
          </a:xfrm>
          <a:prstGeom prst="rect">
            <a:avLst/>
          </a:prstGeom>
          <a:solidFill>
            <a:schemeClr val="l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dk1"/>
                </a:solidFill>
              </a:rPr>
              <a:t>Content</a:t>
            </a:r>
            <a:endParaRPr lang="en-US" altLang="ko-KR">
              <a:solidFill>
                <a:schemeClr val="dk1"/>
              </a:solidFill>
            </a:endParaRPr>
          </a:p>
        </p:txBody>
      </p:sp>
      <p:sp>
        <p:nvSpPr>
          <p:cNvPr id="13" name=""/>
          <p:cNvSpPr/>
          <p:nvPr/>
        </p:nvSpPr>
        <p:spPr>
          <a:xfrm>
            <a:off x="8840725" y="2132838"/>
            <a:ext cx="2295905" cy="1872234"/>
          </a:xfrm>
          <a:prstGeom prst="rect">
            <a:avLst/>
          </a:prstGeom>
          <a:solidFill>
            <a:schemeClr val="l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dk1"/>
                </a:solidFill>
              </a:rPr>
              <a:t>Calendar</a:t>
            </a:r>
            <a:endParaRPr lang="en-US" altLang="ko-KR">
              <a:solidFill>
                <a:schemeClr val="dk1"/>
              </a:solidFill>
            </a:endParaRPr>
          </a:p>
        </p:txBody>
      </p:sp>
      <p:sp>
        <p:nvSpPr>
          <p:cNvPr id="15" name=""/>
          <p:cNvSpPr/>
          <p:nvPr/>
        </p:nvSpPr>
        <p:spPr>
          <a:xfrm>
            <a:off x="8840725" y="4221099"/>
            <a:ext cx="2295905" cy="1872234"/>
          </a:xfrm>
          <a:prstGeom prst="rect">
            <a:avLst/>
          </a:prstGeom>
          <a:solidFill>
            <a:schemeClr val="l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dk1"/>
                </a:solidFill>
              </a:rPr>
              <a:t>List</a:t>
            </a:r>
            <a:endParaRPr lang="en-US" altLang="ko-KR">
              <a:solidFill>
                <a:schemeClr val="dk1"/>
              </a:solidFill>
            </a:endParaRPr>
          </a:p>
        </p:txBody>
      </p:sp>
      <p:sp>
        <p:nvSpPr>
          <p:cNvPr id="16" name=""/>
          <p:cNvSpPr/>
          <p:nvPr/>
        </p:nvSpPr>
        <p:spPr>
          <a:xfrm>
            <a:off x="4511802" y="3681031"/>
            <a:ext cx="4176522" cy="720090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sp>
        <p:nvSpPr>
          <p:cNvPr id="17" name=""/>
          <p:cNvSpPr txBox="1"/>
          <p:nvPr/>
        </p:nvSpPr>
        <p:spPr>
          <a:xfrm>
            <a:off x="5290280" y="3107055"/>
            <a:ext cx="2621185" cy="6438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/>
              <a:t>사용자 선택 옵션에 따라</a:t>
            </a:r>
            <a:endParaRPr lang="ko-KR" altLang="en-US"/>
          </a:p>
          <a:p>
            <a:pPr>
              <a:defRPr/>
            </a:pPr>
            <a:r>
              <a:rPr lang="en-US" altLang="ko-KR"/>
              <a:t>Content</a:t>
            </a:r>
            <a:r>
              <a:rPr lang="ko-KR" altLang="en-US"/>
              <a:t> 표시 항목 변경</a:t>
            </a:r>
            <a:endParaRPr lang="ko-KR" altLang="en-US"/>
          </a:p>
        </p:txBody>
      </p:sp>
      <p:sp>
        <p:nvSpPr>
          <p:cNvPr id="18" name=""/>
          <p:cNvSpPr/>
          <p:nvPr/>
        </p:nvSpPr>
        <p:spPr>
          <a:xfrm>
            <a:off x="4511802" y="1309211"/>
            <a:ext cx="432054" cy="431482"/>
          </a:xfrm>
          <a:prstGeom prst="plus">
            <a:avLst>
              <a:gd name="adj" fmla="val 25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cxnSp>
        <p:nvCxnSpPr>
          <p:cNvPr id="19" name=""/>
          <p:cNvCxnSpPr>
            <a:endCxn id="10" idx="0"/>
          </p:cNvCxnSpPr>
          <p:nvPr/>
        </p:nvCxnSpPr>
        <p:spPr>
          <a:xfrm rot="16200000" flipH="1">
            <a:off x="1559433" y="1020889"/>
            <a:ext cx="51244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"/>
          <p:cNvSpPr txBox="1"/>
          <p:nvPr/>
        </p:nvSpPr>
        <p:spPr>
          <a:xfrm>
            <a:off x="1425130" y="397383"/>
            <a:ext cx="781050" cy="3672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/>
              <a:t>Menu</a:t>
            </a:r>
            <a:endParaRPr lang="en-US" altLang="ko-KR"/>
          </a:p>
        </p:txBody>
      </p:sp>
      <p:cxnSp>
        <p:nvCxnSpPr>
          <p:cNvPr id="21" name=""/>
          <p:cNvCxnSpPr>
            <a:endCxn id="18" idx="3"/>
          </p:cNvCxnSpPr>
          <p:nvPr/>
        </p:nvCxnSpPr>
        <p:spPr>
          <a:xfrm rot="10800000" flipV="1">
            <a:off x="4943856" y="1341310"/>
            <a:ext cx="432054" cy="1836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"/>
          <p:cNvSpPr txBox="1"/>
          <p:nvPr/>
        </p:nvSpPr>
        <p:spPr>
          <a:xfrm>
            <a:off x="5375910" y="1093470"/>
            <a:ext cx="1363980" cy="3672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/>
              <a:t>Memo </a:t>
            </a:r>
            <a:r>
              <a:rPr lang="ko-KR" altLang="en-US"/>
              <a:t>생성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1415415" y="1124712"/>
            <a:ext cx="3672459" cy="4968621"/>
          </a:xfrm>
          <a:prstGeom prst="rect">
            <a:avLst/>
          </a:prstGeom>
          <a:solidFill>
            <a:schemeClr val="l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23" name=""/>
          <p:cNvSpPr/>
          <p:nvPr/>
        </p:nvSpPr>
        <p:spPr>
          <a:xfrm>
            <a:off x="1559433" y="1916811"/>
            <a:ext cx="3384423" cy="584454"/>
          </a:xfrm>
          <a:prstGeom prst="rect">
            <a:avLst/>
          </a:prstGeom>
          <a:solidFill>
            <a:schemeClr val="l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dk1"/>
                </a:solidFill>
              </a:rPr>
              <a:t>Memo </a:t>
            </a:r>
            <a:r>
              <a:rPr lang="ko-KR" altLang="en-US">
                <a:solidFill>
                  <a:schemeClr val="dk1"/>
                </a:solidFill>
              </a:rPr>
              <a:t>입력</a:t>
            </a: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24" name=""/>
          <p:cNvSpPr/>
          <p:nvPr/>
        </p:nvSpPr>
        <p:spPr>
          <a:xfrm rot="2718177">
            <a:off x="4479420" y="1229102"/>
            <a:ext cx="504063" cy="504063"/>
          </a:xfrm>
          <a:prstGeom prst="mathPlus">
            <a:avLst>
              <a:gd name="adj1" fmla="val 2352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25" name=""/>
          <p:cNvSpPr/>
          <p:nvPr/>
        </p:nvSpPr>
        <p:spPr>
          <a:xfrm>
            <a:off x="1559433" y="2628519"/>
            <a:ext cx="3384423" cy="584454"/>
          </a:xfrm>
          <a:prstGeom prst="rect">
            <a:avLst/>
          </a:prstGeom>
          <a:solidFill>
            <a:schemeClr val="l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dk1"/>
                </a:solidFill>
              </a:rPr>
              <a:t>Date</a:t>
            </a:r>
            <a:endParaRPr lang="en-US" altLang="ko-KR">
              <a:solidFill>
                <a:schemeClr val="dk1"/>
              </a:solidFill>
            </a:endParaRPr>
          </a:p>
        </p:txBody>
      </p:sp>
      <p:sp>
        <p:nvSpPr>
          <p:cNvPr id="26" name=""/>
          <p:cNvSpPr/>
          <p:nvPr/>
        </p:nvSpPr>
        <p:spPr>
          <a:xfrm>
            <a:off x="1559433" y="3346942"/>
            <a:ext cx="3384423" cy="524160"/>
          </a:xfrm>
          <a:prstGeom prst="rect">
            <a:avLst/>
          </a:prstGeom>
          <a:solidFill>
            <a:schemeClr val="l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dk1"/>
                </a:solidFill>
              </a:rPr>
              <a:t>Description</a:t>
            </a:r>
            <a:endParaRPr lang="en-US" altLang="ko-KR">
              <a:solidFill>
                <a:schemeClr val="dk1"/>
              </a:solidFill>
            </a:endParaRPr>
          </a:p>
        </p:txBody>
      </p:sp>
      <p:sp>
        <p:nvSpPr>
          <p:cNvPr id="27" name=""/>
          <p:cNvSpPr/>
          <p:nvPr/>
        </p:nvSpPr>
        <p:spPr>
          <a:xfrm>
            <a:off x="1559433" y="4005072"/>
            <a:ext cx="3384423" cy="584454"/>
          </a:xfrm>
          <a:prstGeom prst="rect">
            <a:avLst/>
          </a:prstGeom>
          <a:solidFill>
            <a:schemeClr val="l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dk1"/>
                </a:solidFill>
              </a:rPr>
              <a:t>Group List</a:t>
            </a:r>
            <a:endParaRPr lang="en-US" altLang="ko-KR">
              <a:solidFill>
                <a:schemeClr val="dk1"/>
              </a:solidFill>
            </a:endParaRPr>
          </a:p>
        </p:txBody>
      </p:sp>
      <p:sp>
        <p:nvSpPr>
          <p:cNvPr id="29" name=""/>
          <p:cNvSpPr/>
          <p:nvPr/>
        </p:nvSpPr>
        <p:spPr>
          <a:xfrm>
            <a:off x="3323653" y="5373243"/>
            <a:ext cx="1620202" cy="57607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lt1"/>
                </a:solidFill>
              </a:rPr>
              <a:t>Save</a:t>
            </a:r>
            <a:endParaRPr lang="en-US" altLang="ko-KR">
              <a:solidFill>
                <a:schemeClr val="lt1"/>
              </a:solidFill>
            </a:endParaRPr>
          </a:p>
        </p:txBody>
      </p:sp>
      <p:sp>
        <p:nvSpPr>
          <p:cNvPr id="30" name=""/>
          <p:cNvSpPr/>
          <p:nvPr/>
        </p:nvSpPr>
        <p:spPr>
          <a:xfrm>
            <a:off x="1599628" y="4725162"/>
            <a:ext cx="432053" cy="432054"/>
          </a:xfrm>
          <a:prstGeom prst="mathPlus">
            <a:avLst>
              <a:gd name="adj1" fmla="val 2352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cxnSp>
        <p:nvCxnSpPr>
          <p:cNvPr id="31" name=""/>
          <p:cNvCxnSpPr/>
          <p:nvPr/>
        </p:nvCxnSpPr>
        <p:spPr>
          <a:xfrm rot="10800000" flipV="1">
            <a:off x="4948047" y="1157097"/>
            <a:ext cx="432054" cy="1836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"/>
          <p:cNvSpPr txBox="1"/>
          <p:nvPr/>
        </p:nvSpPr>
        <p:spPr>
          <a:xfrm>
            <a:off x="5380101" y="909257"/>
            <a:ext cx="921639" cy="3672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/>
              <a:t>창 닫기</a:t>
            </a:r>
            <a:endParaRPr lang="ko-KR" altLang="en-US"/>
          </a:p>
        </p:txBody>
      </p:sp>
      <p:cxnSp>
        <p:nvCxnSpPr>
          <p:cNvPr id="33" name=""/>
          <p:cNvCxnSpPr/>
          <p:nvPr/>
        </p:nvCxnSpPr>
        <p:spPr>
          <a:xfrm rot="10800000" flipV="1">
            <a:off x="4948047" y="1157097"/>
            <a:ext cx="432054" cy="1836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"/>
          <p:cNvSpPr txBox="1"/>
          <p:nvPr/>
        </p:nvSpPr>
        <p:spPr>
          <a:xfrm>
            <a:off x="5380101" y="909257"/>
            <a:ext cx="921639" cy="3672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/>
              <a:t>창 닫기</a:t>
            </a:r>
            <a:endParaRPr lang="ko-KR" altLang="en-US"/>
          </a:p>
        </p:txBody>
      </p:sp>
      <p:cxnSp>
        <p:nvCxnSpPr>
          <p:cNvPr id="35" name=""/>
          <p:cNvCxnSpPr/>
          <p:nvPr/>
        </p:nvCxnSpPr>
        <p:spPr>
          <a:xfrm rot="10800000" flipV="1">
            <a:off x="4948047" y="5477637"/>
            <a:ext cx="432054" cy="1836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"/>
          <p:cNvSpPr txBox="1"/>
          <p:nvPr/>
        </p:nvSpPr>
        <p:spPr>
          <a:xfrm>
            <a:off x="5380101" y="5229797"/>
            <a:ext cx="635889" cy="3672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/>
              <a:t>저장</a:t>
            </a:r>
            <a:endParaRPr lang="ko-KR" altLang="en-US"/>
          </a:p>
        </p:txBody>
      </p:sp>
      <p:cxnSp>
        <p:nvCxnSpPr>
          <p:cNvPr id="37" name=""/>
          <p:cNvCxnSpPr>
            <a:endCxn id="30" idx="1"/>
          </p:cNvCxnSpPr>
          <p:nvPr/>
        </p:nvCxnSpPr>
        <p:spPr>
          <a:xfrm rot="16200000" flipV="1">
            <a:off x="1580898" y="5334700"/>
            <a:ext cx="46951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"/>
          <p:cNvSpPr txBox="1"/>
          <p:nvPr/>
        </p:nvSpPr>
        <p:spPr>
          <a:xfrm>
            <a:off x="1425130" y="5597081"/>
            <a:ext cx="1152335" cy="3672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/>
              <a:t>태그 추가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"/>
        <a:cs typeface="Times New Roman"/>
        <a:font script="Jpan" typeface="MS PGothic"/>
        <a:font script="Hang" typeface="함초롬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함초롬돋움"/>
        <a:ea typeface=""/>
        <a:cs typeface="Times New Roman"/>
        <a:font script="Jpan" typeface="MS PGothic"/>
        <a:font script="Hang" typeface="함초롬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48</ep:Words>
  <ep:PresentationFormat>화면 슬라이드 쇼(4:3)</ep:PresentationFormat>
  <ep:Paragraphs>29</ep:Paragraphs>
  <ep:Slides>3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ep:HeadingPairs>
  <ep:TitlesOfParts>
    <vt:vector size="4" baseType="lpstr">
      <vt:lpstr>한컴오피스</vt:lpstr>
      <vt:lpstr>슬라이드 1</vt:lpstr>
      <vt:lpstr>슬라이드 2</vt:lpstr>
      <vt:lpstr>슬라이드 3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2020-05-14T03:27:10.179</dcterms:created>
  <dc:creator>user</dc:creator>
  <cp:lastModifiedBy>user</cp:lastModifiedBy>
  <dcterms:modified xsi:type="dcterms:W3CDTF">2020-05-14T03:49:39.455</dcterms:modified>
  <cp:revision>5</cp:revision>
  <cp:version>1000.0000.01</cp:version>
</cp:coreProperties>
</file>