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62" r:id="rId4"/>
    <p:sldId id="276" r:id="rId5"/>
    <p:sldId id="277" r:id="rId6"/>
    <p:sldId id="278" r:id="rId7"/>
    <p:sldId id="279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88" y="7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402ECA2-1D26-4591-B619-E57F98DAD397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D638D8E-9C13-4882-AE54-48F83E740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77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-7678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17000"/>
              </a:lnSpc>
              <a:buNone/>
            </a:pPr>
            <a:r>
              <a:rPr lang="en-US" altLang="ko-KR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  <a:t>Teachable</a:t>
            </a:r>
            <a:r>
              <a:rPr lang="ko-KR" altLang="en-US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  <a:t> </a:t>
            </a:r>
            <a:r>
              <a:rPr lang="en-US" altLang="ko-KR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  <a:t>Machine</a:t>
            </a:r>
            <a:r>
              <a:rPr lang="ko-KR" altLang="en-US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  <a:t>을</a:t>
            </a:r>
            <a:br>
              <a:rPr lang="en-US" altLang="ko-KR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</a:br>
            <a:r>
              <a:rPr lang="ko-KR" altLang="en-US" sz="4800" b="1" spc="-150" dirty="0">
                <a:solidFill>
                  <a:schemeClr val="bg1">
                    <a:alpha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cs"/>
              </a:rPr>
              <a:t>이용한 공룡 게임</a:t>
            </a:r>
            <a:endParaRPr lang="ko-KR" altLang="ko-KR" sz="4800" b="1" spc="-150" dirty="0">
              <a:solidFill>
                <a:schemeClr val="bg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8"/>
          <p:cNvSpPr/>
          <p:nvPr/>
        </p:nvSpPr>
        <p:spPr>
          <a:xfrm>
            <a:off x="1712923" y="4437112"/>
            <a:ext cx="25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ko-KR" altLang="en-US" sz="10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+mn-cs"/>
              </a:rPr>
              <a:t>동의과학대학교 인공지능 컴퓨터 </a:t>
            </a:r>
            <a:r>
              <a:rPr lang="ko-KR" altLang="en-US" sz="1000" b="1" i="0" strike="noStrike" kern="1200" cap="none" spc="-2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+mn-cs"/>
              </a:rPr>
              <a:t>정보과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+mn-cs"/>
            </a:endParaRPr>
          </a:p>
        </p:txBody>
      </p:sp>
      <p:sp>
        <p:nvSpPr>
          <p:cNvPr id="11" name="slide1_shape9"/>
          <p:cNvSpPr/>
          <p:nvPr/>
        </p:nvSpPr>
        <p:spPr>
          <a:xfrm>
            <a:off x="4382438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0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+mn-cs"/>
              </a:rPr>
              <a:t>2022 1</a:t>
            </a:r>
            <a:r>
              <a:rPr lang="ko-KR" altLang="en-US" sz="10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/>
                <a:ea typeface="나눔고딕"/>
                <a:cs typeface="+mn-cs"/>
              </a:rPr>
              <a:t>학기</a:t>
            </a:r>
            <a:endParaRPr sz="10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1000" b="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slide1_shape10"/>
          <p:cNvSpPr/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l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ko-KR" altLang="en-US" sz="3000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홍서현</a:t>
            </a:r>
            <a:r>
              <a:rPr lang="en-US" altLang="ko-KR" sz="3000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, </a:t>
            </a:r>
            <a:r>
              <a:rPr lang="ko-KR" altLang="en-US" sz="3000" i="0" strike="noStrike" kern="1200" cap="none" spc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김민지</a:t>
            </a:r>
            <a:endParaRPr sz="3000" i="0" strike="noStrike" kern="1200" cap="none" spc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5" name="slide1_shape3">
            <a:extLst>
              <a:ext uri="{FF2B5EF4-FFF2-40B4-BE49-F238E27FC236}">
                <a16:creationId xmlns:a16="http://schemas.microsoft.com/office/drawing/2014/main" id="{53F10C8C-9031-7248-136C-661B4F273FC7}"/>
              </a:ext>
            </a:extLst>
          </p:cNvPr>
          <p:cNvSpPr txBox="1">
            <a:spLocks/>
          </p:cNvSpPr>
          <p:nvPr/>
        </p:nvSpPr>
        <p:spPr>
          <a:xfrm>
            <a:off x="5724128" y="2129122"/>
            <a:ext cx="5904656" cy="100811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ctr" defTabSz="914400" latinLnBrk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>
              <a:lnSpc>
                <a:spcPct val="117000"/>
              </a:lnSpc>
            </a:pPr>
            <a:endParaRPr lang="en-US" altLang="ko-KR" sz="2400" spc="-150" dirty="0">
              <a:solidFill>
                <a:schemeClr val="bg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4DEEE5-B506-EA8C-AE12-A9F9132A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75" y="5301208"/>
            <a:ext cx="42005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-1567" y="-71853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4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400" b="1" kern="120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02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제안 내용</a:t>
            </a: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  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cxnSp>
        <p:nvCxnSpPr>
          <p:cNvPr id="7" name="slide2_shape5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2_shape7"/>
          <p:cNvSpPr/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03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본 작품에 활용되는 곳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2_shape10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2_shape11"/>
          <p:cNvSpPr/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01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/>
                <a:ea typeface="나눔고딕"/>
              </a:rPr>
              <a:t>프로젝트에 관하여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cxnSp>
        <p:nvCxnSpPr>
          <p:cNvPr id="15" name="slide2_shape13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2_shape15"/>
          <p:cNvSpPr/>
          <p:nvPr/>
        </p:nvSpPr>
        <p:spPr>
          <a:xfrm>
            <a:off x="2699792" y="3796761"/>
            <a:ext cx="3312368" cy="356475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r>
              <a:rPr lang="en-US" altLang="ko-KR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04  </a:t>
            </a:r>
            <a:r>
              <a:rPr lang="ko-KR" altLang="en-US" sz="1400" b="1" i="0" strike="noStrike" kern="1200" cap="none" spc="-2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/>
                <a:ea typeface="나눔고딕"/>
                <a:cs typeface="+mn-cs"/>
              </a:rPr>
              <a:t>코드 관련</a:t>
            </a:r>
            <a:endParaRPr sz="1400" b="1" i="0" strike="noStrike" kern="1200" cap="none" spc="-2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  <p:cxnSp>
        <p:nvCxnSpPr>
          <p:cNvPr id="20" name="slide2_shape18"/>
          <p:cNvCxnSpPr/>
          <p:nvPr/>
        </p:nvCxnSpPr>
        <p:spPr>
          <a:xfrm>
            <a:off x="2771800" y="3722970"/>
            <a:ext cx="2952328" cy="0"/>
          </a:xfrm>
          <a:prstGeom prst="line">
            <a:avLst/>
          </a:prstGeom>
          <a:ln w="7620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7_shape2"/>
          <p:cNvSpPr/>
          <p:nvPr/>
        </p:nvSpPr>
        <p:spPr>
          <a:xfrm>
            <a:off x="323528" y="1916832"/>
            <a:ext cx="8496944" cy="3888432"/>
          </a:xfrm>
          <a:custGeom>
            <a:avLst/>
            <a:gdLst/>
            <a:ahLst/>
            <a:cxnLst/>
            <a:rect l="l" t="t" r="r" b="b"/>
            <a:pathLst>
              <a:path w="8424936" h="1005901">
                <a:moveTo>
                  <a:pt x="0" y="0"/>
                </a:moveTo>
                <a:lnTo>
                  <a:pt x="8424936" y="0"/>
                </a:lnTo>
                <a:lnTo>
                  <a:pt x="8424936" y="1005901"/>
                </a:lnTo>
                <a:lnTo>
                  <a:pt x="0" y="1005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miter lim="800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>
              <a:shade val="80000"/>
              <a:lumOff val="0"/>
            </a:schemeClr>
          </a:effectRef>
          <a:fontRef idx="minor">
            <a:schemeClr val="lt1">
              <a:lumOff val="0"/>
            </a:schemeClr>
          </a:fontRef>
        </p:style>
        <p:txBody>
          <a:bodyPr wrap="square" lIns="45720" tIns="45720" rIns="45720" bIns="45720" anchor="t">
            <a:noAutofit/>
          </a:bodyPr>
          <a:lstStyle/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단순히 스페이스 </a:t>
            </a:r>
            <a:r>
              <a:rPr lang="ko-KR" altLang="en-US" sz="2000" b="1" kern="1200" dirty="0" err="1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바만을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 이용하는 게임을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, Teachable machine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과 접목시켜 직접 몸으로 제어하도록 짜보려고 합니다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p5.js, JavaScript, HTML, CSS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등 이번 학기에 배운 언어를 실제로 활용하며 더욱 다양한 활용 방안을 탐구하고 습득하게 될 것입니다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 프로젝트를 완성하고 나면 한 단계 발전한 개발자로 성장할 것입니다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또한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 게임은 간단하게 접할 수 있으며 직접 공룡이 되어 사막을 달리는 듯한 생동감을 주게 됩니다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이는 장시간 앉아있는 개발자들이 짧은 시간에 육체적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정신적 휴식을 제공할 수 있어 이 프로젝트로 선택하게 되었습니다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0" name="slide7_shape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</a:pPr>
            <a: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1.	</a:t>
            </a:r>
            <a:r>
              <a:rPr lang="ko-KR" altLang="en-US" sz="3000" b="1" kern="1200" spc="-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기획 의도 및 필요성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1" name="slide7_shape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7_shape8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7_shape2"/>
          <p:cNvSpPr/>
          <p:nvPr/>
        </p:nvSpPr>
        <p:spPr>
          <a:xfrm>
            <a:off x="323528" y="1959790"/>
            <a:ext cx="8496944" cy="4941168"/>
          </a:xfrm>
          <a:custGeom>
            <a:avLst/>
            <a:gdLst/>
            <a:ahLst/>
            <a:cxnLst/>
            <a:rect l="l" t="t" r="r" b="b"/>
            <a:pathLst>
              <a:path w="8424936" h="1005901">
                <a:moveTo>
                  <a:pt x="0" y="0"/>
                </a:moveTo>
                <a:lnTo>
                  <a:pt x="8424936" y="0"/>
                </a:lnTo>
                <a:lnTo>
                  <a:pt x="8424936" y="1005901"/>
                </a:lnTo>
                <a:lnTo>
                  <a:pt x="0" y="1005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miter lim="800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>
              <a:shade val="80000"/>
              <a:lumOff val="0"/>
            </a:schemeClr>
          </a:effectRef>
          <a:fontRef idx="minor">
            <a:schemeClr val="lt1">
              <a:lumOff val="0"/>
            </a:schemeClr>
          </a:fontRef>
        </p:style>
        <p:txBody>
          <a:bodyPr wrap="square" lIns="45720" tIns="45720" rIns="45720" bIns="45720" anchor="t">
            <a:noAutofit/>
          </a:bodyPr>
          <a:lstStyle/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공룡이 달리는 중에 앞에 있는 장애물을 피해야 합니다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이때 키보드의 키 대신 노트북의 렌즈를 통해 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Teachable Machine</a:t>
            </a: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에서 학습시킨 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posture (jump, duck) </a:t>
            </a: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데이터를 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노트북의 </a:t>
            </a:r>
            <a:r>
              <a:rPr lang="ko-KR" altLang="en-US" sz="1400" b="1" kern="1200" dirty="0" err="1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웹캠을</a:t>
            </a: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 이용해 연속 촬영으로 샘플을 만듭니다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이를 기반으로 모델을 설계하여 학습시킨 후 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export</a:t>
            </a: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합니다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점프 모션으로 예측되는 프레임에서 점프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,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달리기 모션으로 예측되는 프레임에서 달리기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,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빠른 반응을 위해 정확도가 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85%</a:t>
            </a: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가 넘는 선에서 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동작하게 설계하려고 합니다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이는 자세를 바꾸는 과정에서는 애매한 정확도가 나오기 때문입니다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점프하면 아래에 정확도가 퍼센티지로 나타나게 됩니다</a:t>
            </a:r>
            <a:r>
              <a:rPr lang="en-US" altLang="ko-KR" sz="14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0" name="slide7_shape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</a:pPr>
            <a:r>
              <a:rPr lang="en-US" altLang="ko-KR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2. </a:t>
            </a:r>
            <a:r>
              <a:rPr lang="ko-KR" altLang="en-US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제안 내용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1" name="slide7_shape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7_shape8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12400-87C5-DC00-6EBC-CCE0CE3C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439491"/>
            <a:ext cx="1606698" cy="1631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CAE834-4E1D-0D6E-139F-662CA71E0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58" y="4330276"/>
            <a:ext cx="1728192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7_shape2"/>
          <p:cNvSpPr/>
          <p:nvPr/>
        </p:nvSpPr>
        <p:spPr>
          <a:xfrm>
            <a:off x="251520" y="2164434"/>
            <a:ext cx="8712968" cy="4000869"/>
          </a:xfrm>
          <a:custGeom>
            <a:avLst/>
            <a:gdLst/>
            <a:ahLst/>
            <a:cxnLst/>
            <a:rect l="l" t="t" r="r" b="b"/>
            <a:pathLst>
              <a:path w="8424936" h="1005901">
                <a:moveTo>
                  <a:pt x="0" y="0"/>
                </a:moveTo>
                <a:lnTo>
                  <a:pt x="8424936" y="0"/>
                </a:lnTo>
                <a:lnTo>
                  <a:pt x="8424936" y="1005901"/>
                </a:lnTo>
                <a:lnTo>
                  <a:pt x="0" y="1005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miter lim="800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>
              <a:shade val="80000"/>
              <a:lumOff val="0"/>
            </a:schemeClr>
          </a:effectRef>
          <a:fontRef idx="minor">
            <a:schemeClr val="lt1">
              <a:lumOff val="0"/>
            </a:schemeClr>
          </a:fontRef>
        </p:style>
        <p:txBody>
          <a:bodyPr wrap="square" lIns="45720" tIns="45720" rIns="45720" bIns="45720" anchor="t">
            <a:noAutofit/>
          </a:bodyPr>
          <a:lstStyle/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teachable machine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을 처음 접하는 사람들에게 설명하기 좋은 예시가 됩니다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간단한 게임이다 보니 학생들이나 어린아이들 대상으로 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AI 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교육 제공 시</a:t>
            </a:r>
            <a:endParaRPr lang="en-US" altLang="ko-KR" sz="2000" b="1" kern="1200" dirty="0">
              <a:solidFill>
                <a:schemeClr val="lt1">
                  <a:lumOff val="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 흥미 유발을 할 수 있습니다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장시간 앉아 일하는 회사원들이나 공부하는 학생들이 쉬는 </a:t>
            </a:r>
            <a:r>
              <a:rPr lang="ko-KR" altLang="en-US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시간에</a:t>
            </a: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endParaRPr lang="en-US" altLang="ko-KR" sz="2000" b="1" kern="1200" dirty="0">
              <a:solidFill>
                <a:schemeClr val="lt1">
                  <a:lumOff val="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이용할 수 있습니다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회사 라운지 등에 설치하면 오며 가며 짧은 시간 내에 즐길 수 있을 뿐더러 </a:t>
            </a:r>
            <a:endParaRPr lang="en-US" altLang="ko-KR" sz="2000" b="1" kern="1200" dirty="0">
              <a:solidFill>
                <a:schemeClr val="lt1">
                  <a:lumOff val="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내기를 통한 친목도모도 가능합니다</a:t>
            </a: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10" name="slide7_shape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</a:pPr>
            <a:r>
              <a:rPr lang="en-US" altLang="ko-KR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3. </a:t>
            </a:r>
            <a:r>
              <a:rPr lang="ko-KR" altLang="en-US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본 작품이 이용되는 곳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1" name="slide7_shape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7_shape8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078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7_shape2"/>
          <p:cNvSpPr/>
          <p:nvPr/>
        </p:nvSpPr>
        <p:spPr>
          <a:xfrm>
            <a:off x="323528" y="1988840"/>
            <a:ext cx="8496944" cy="3744416"/>
          </a:xfrm>
          <a:custGeom>
            <a:avLst/>
            <a:gdLst/>
            <a:ahLst/>
            <a:cxnLst/>
            <a:rect l="l" t="t" r="r" b="b"/>
            <a:pathLst>
              <a:path w="8424936" h="1005901">
                <a:moveTo>
                  <a:pt x="0" y="0"/>
                </a:moveTo>
                <a:lnTo>
                  <a:pt x="8424936" y="0"/>
                </a:lnTo>
                <a:lnTo>
                  <a:pt x="8424936" y="1005901"/>
                </a:lnTo>
                <a:lnTo>
                  <a:pt x="0" y="1005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miter lim="800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>
              <a:shade val="80000"/>
              <a:lumOff val="0"/>
            </a:schemeClr>
          </a:effectRef>
          <a:fontRef idx="minor">
            <a:schemeClr val="lt1">
              <a:lumOff val="0"/>
            </a:schemeClr>
          </a:fontRef>
        </p:style>
        <p:txBody>
          <a:bodyPr wrap="square" lIns="45720" tIns="45720" rIns="45720" bIns="45720" anchor="t">
            <a:noAutofit/>
          </a:bodyPr>
          <a:lstStyle/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kern="1200" dirty="0">
              <a:solidFill>
                <a:schemeClr val="lt1">
                  <a:lumOff val="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dirty="0">
              <a:latin typeface="나눔고딕"/>
              <a:ea typeface="나눔고딕"/>
            </a:endParaRPr>
          </a:p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https://luna-b.tistory.com/32</a:t>
            </a:r>
          </a:p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    https://github.com/wayou/t-rex-runner</a:t>
            </a:r>
          </a:p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1" kern="1200" dirty="0">
                <a:solidFill>
                  <a:schemeClr val="lt1">
                    <a:lumOff val="0"/>
                  </a:schemeClr>
                </a:solidFill>
                <a:latin typeface="나눔고딕"/>
                <a:ea typeface="나눔고딕"/>
                <a:cs typeface="+mn-cs"/>
              </a:rPr>
              <a:t>https://www.trex-game.skipser.com/</a:t>
            </a:r>
          </a:p>
        </p:txBody>
      </p:sp>
      <p:sp>
        <p:nvSpPr>
          <p:cNvPr id="10" name="slide7_shape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</a:pPr>
            <a:r>
              <a:rPr lang="en-US" altLang="ko-KR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4. </a:t>
            </a:r>
            <a:r>
              <a:rPr lang="ko-KR" altLang="en-US" sz="30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</a:rPr>
              <a:t>참조 사이트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1" name="slide7_shape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7_shape8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732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7_shape2"/>
          <p:cNvSpPr/>
          <p:nvPr/>
        </p:nvSpPr>
        <p:spPr>
          <a:xfrm>
            <a:off x="224566" y="1844824"/>
            <a:ext cx="8496944" cy="4896544"/>
          </a:xfrm>
          <a:custGeom>
            <a:avLst/>
            <a:gdLst/>
            <a:ahLst/>
            <a:cxnLst/>
            <a:rect l="l" t="t" r="r" b="b"/>
            <a:pathLst>
              <a:path w="8424936" h="1005901">
                <a:moveTo>
                  <a:pt x="0" y="0"/>
                </a:moveTo>
                <a:lnTo>
                  <a:pt x="8424936" y="0"/>
                </a:lnTo>
                <a:lnTo>
                  <a:pt x="8424936" y="1005901"/>
                </a:lnTo>
                <a:lnTo>
                  <a:pt x="0" y="10059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6200">
            <a:solidFill>
              <a:schemeClr val="bg1"/>
            </a:solidFill>
            <a:miter lim="800000"/>
          </a:ln>
        </p:spPr>
        <p:style>
          <a:lnRef idx="0">
            <a:srgbClr val="000000"/>
          </a:lnRef>
          <a:fillRef idx="1">
            <a:srgbClr val="000000"/>
          </a:fillRef>
          <a:effectRef idx="0">
            <a:schemeClr val="accent1">
              <a:shade val="80000"/>
              <a:lumOff val="0"/>
            </a:schemeClr>
          </a:effectRef>
          <a:fontRef idx="minor">
            <a:schemeClr val="lt1">
              <a:lumOff val="0"/>
            </a:schemeClr>
          </a:fontRef>
        </p:style>
        <p:txBody>
          <a:bodyPr wrap="square" lIns="45720" tIns="45720" rIns="45720" bIns="45720" anchor="t">
            <a:noAutofit/>
          </a:bodyPr>
          <a:lstStyle/>
          <a:p>
            <a:pPr marL="0" lvl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b="1" kern="1200" dirty="0">
              <a:solidFill>
                <a:schemeClr val="lt1">
                  <a:lumOff val="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7_shape6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</a:pPr>
            <a: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5. </a:t>
            </a:r>
            <a:r>
              <a:rPr lang="ko-KR" altLang="en-US" sz="3000" b="1" kern="1200" spc="-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/>
                <a:ea typeface="나눔고딕 ExtraBold"/>
                <a:cs typeface="+mj-cs"/>
              </a:rPr>
              <a:t>코드</a:t>
            </a:r>
            <a:br>
              <a:rPr lang="en-US" altLang="ko-KR" sz="3000" b="1" kern="1200" spc="-100" dirty="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  <a:cs typeface="+mj-cs"/>
              </a:rPr>
            </a:br>
            <a:endParaRPr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11" name="slide7_shape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2" name="slide7_shape8"/>
          <p:cNvSpPr/>
          <p:nvPr/>
        </p:nvSpPr>
        <p:spPr>
          <a:xfrm>
            <a:off x="7031286" y="475496"/>
            <a:ext cx="1645170" cy="4561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r" defTabSz="914400" latinLnBrk="1">
              <a:spcBef>
                <a:spcPct val="0"/>
              </a:spcBef>
              <a:spcAft>
                <a:spcPts val="0"/>
              </a:spcAft>
              <a:buNone/>
              <a:tabLst/>
            </a:pPr>
            <a:endParaRPr sz="1600" b="0" i="0" strike="noStrike" kern="1200" cap="none" spc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FD87F-8BEC-4E5D-4843-9678F414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7920880" cy="1265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CDD402-0B36-A152-C1B3-91964674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3" y="3661322"/>
            <a:ext cx="7920880" cy="15059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B9190C-7F59-65C6-EBAA-4B5B9517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63" y="5257136"/>
            <a:ext cx="7920880" cy="12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3131840" y="2852936"/>
            <a:ext cx="5108104" cy="9361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감사합니다</a:t>
            </a:r>
            <a:r>
              <a:rPr lang="en-US" altLang="ko-KR" sz="4000" b="1" kern="12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.</a:t>
            </a:r>
            <a:endParaRPr sz="40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5" name="slide10_shape3"/>
          <p:cNvSpPr/>
          <p:nvPr/>
        </p:nvSpPr>
        <p:spPr>
          <a:xfrm>
            <a:off x="323528" y="6341984"/>
            <a:ext cx="3024336" cy="289276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0" lv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/>
            </a:pPr>
            <a:endParaRPr sz="800" b="0" i="0" u="sng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323</Words>
  <Application>Microsoft Office PowerPoint</Application>
  <PresentationFormat>화면 슬라이드 쇼(4:3)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/>
      <vt:lpstr>Teachable Machine을 이용한 공룡 게임</vt:lpstr>
      <vt:lpstr>목차</vt:lpstr>
      <vt:lpstr>1. 기획 의도 및 필요성 </vt:lpstr>
      <vt:lpstr>2. 제안 내용 </vt:lpstr>
      <vt:lpstr>3. 본 작품이 이용되는 곳 </vt:lpstr>
      <vt:lpstr>4. 참조 사이트 </vt:lpstr>
      <vt:lpstr>5. 코드 </vt:lpstr>
      <vt:lpstr>감사합니다.</vt:lpstr>
    </vt:vector>
  </TitlesOfParts>
  <Manager/>
  <Company>사이냅소프트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김민지</cp:lastModifiedBy>
  <cp:revision>18</cp:revision>
  <dcterms:modified xsi:type="dcterms:W3CDTF">2022-06-20T08:32:22Z</dcterms:modified>
  <cp:version/>
</cp:coreProperties>
</file>