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771" y="4339028"/>
            <a:ext cx="9183706" cy="2047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5715" y="6522325"/>
            <a:ext cx="3199587" cy="4227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85035" y="4235658"/>
            <a:ext cx="9515644" cy="328442"/>
            <a:chOff x="4385035" y="4235658"/>
            <a:chExt cx="9515644" cy="3284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5035" y="4235658"/>
              <a:ext cx="9515644" cy="3284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80249" y="2589284"/>
            <a:ext cx="6959116" cy="2340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77154" y="7501687"/>
            <a:ext cx="4142481" cy="13569"/>
            <a:chOff x="3477154" y="7501687"/>
            <a:chExt cx="4142481" cy="135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7154" y="7501687"/>
              <a:ext cx="4142481" cy="135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83404" y="2946364"/>
            <a:ext cx="9872305" cy="4815652"/>
            <a:chOff x="4183404" y="2946364"/>
            <a:chExt cx="9872305" cy="48156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404" y="2946364"/>
              <a:ext cx="9872305" cy="4815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96465" y="7561870"/>
            <a:ext cx="9873192" cy="206553"/>
            <a:chOff x="4196465" y="7561870"/>
            <a:chExt cx="9873192" cy="2065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6465" y="7561870"/>
              <a:ext cx="9873192" cy="20655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47955" y="4470337"/>
            <a:ext cx="6121052" cy="13874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4125" y="661720"/>
            <a:ext cx="4268252" cy="7020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06261" y="2946364"/>
            <a:ext cx="9873192" cy="206553"/>
            <a:chOff x="4206261" y="2946364"/>
            <a:chExt cx="9873192" cy="2065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6261" y="2946364"/>
              <a:ext cx="9873192" cy="206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5858" y="516129"/>
            <a:ext cx="17433998" cy="9443055"/>
            <a:chOff x="425858" y="516129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8" y="516129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125" y="661720"/>
            <a:ext cx="4224652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85057" y="3515010"/>
            <a:ext cx="6915601" cy="2798552"/>
            <a:chOff x="5685057" y="3515010"/>
            <a:chExt cx="6915601" cy="27985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5057" y="3515010"/>
              <a:ext cx="6915601" cy="2798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9335" y="2817211"/>
            <a:ext cx="6967829" cy="38205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6886" y="4574377"/>
            <a:ext cx="6951942" cy="328442"/>
            <a:chOff x="5666886" y="4574377"/>
            <a:chExt cx="6951942" cy="32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6886" y="4574377"/>
              <a:ext cx="6951942" cy="328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258" y="9057199"/>
            <a:ext cx="16221198" cy="9524"/>
            <a:chOff x="1032258" y="9057199"/>
            <a:chExt cx="16221198" cy="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58" y="9057199"/>
              <a:ext cx="16221198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846" y="2762279"/>
            <a:ext cx="2466161" cy="15716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6184" y="2367412"/>
            <a:ext cx="4659907" cy="1928540"/>
            <a:chOff x="11406184" y="2367412"/>
            <a:chExt cx="4659907" cy="1928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6184" y="236741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6184" y="3873252"/>
            <a:ext cx="4659907" cy="1928540"/>
            <a:chOff x="11406184" y="3873252"/>
            <a:chExt cx="4659907" cy="1928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6184" y="3873252"/>
              <a:ext cx="4659907" cy="1928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06184" y="5328960"/>
            <a:ext cx="4659907" cy="1928540"/>
            <a:chOff x="11406184" y="5328960"/>
            <a:chExt cx="4659907" cy="1928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6184" y="5328960"/>
              <a:ext cx="4659907" cy="19285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0491" y="3032830"/>
            <a:ext cx="2580394" cy="4835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7906" y="4582249"/>
            <a:ext cx="1382577" cy="5189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91811" y="6057001"/>
            <a:ext cx="2829863" cy="518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06184" y="6878943"/>
            <a:ext cx="4659907" cy="1928540"/>
            <a:chOff x="11406184" y="6878943"/>
            <a:chExt cx="4659907" cy="1928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06184" y="6878943"/>
              <a:ext cx="4659907" cy="19285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53715" y="7549839"/>
            <a:ext cx="2947044" cy="9910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1453" y="3961075"/>
            <a:ext cx="7263999" cy="16474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99424" y="3032834"/>
            <a:ext cx="639443" cy="4760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9424" y="4598929"/>
            <a:ext cx="655500" cy="4760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86805" y="6054634"/>
            <a:ext cx="571995" cy="4760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86805" y="7604624"/>
            <a:ext cx="593224" cy="4760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89574" y="4081992"/>
            <a:ext cx="5476355" cy="2121730"/>
            <a:chOff x="1889574" y="4081992"/>
            <a:chExt cx="5476355" cy="212173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88482" y="4455695"/>
              <a:ext cx="4977447" cy="1748028"/>
              <a:chOff x="2388482" y="4455695"/>
              <a:chExt cx="4977447" cy="174802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88482" y="4455695"/>
                <a:ext cx="4977447" cy="174802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889574" y="4081992"/>
              <a:ext cx="4977447" cy="1748028"/>
              <a:chOff x="1889574" y="4081992"/>
              <a:chExt cx="4977447" cy="17480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9574" y="4081992"/>
                <a:ext cx="4977447" cy="174802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0506" y="4271800"/>
              <a:ext cx="3296940" cy="11360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23060" y="4057539"/>
            <a:ext cx="5556409" cy="2105329"/>
            <a:chOff x="10323060" y="4057539"/>
            <a:chExt cx="5556409" cy="210532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736422" y="4356684"/>
              <a:ext cx="5143047" cy="1806185"/>
              <a:chOff x="10736422" y="4356684"/>
              <a:chExt cx="5143047" cy="18061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736422" y="4356684"/>
                <a:ext cx="5143047" cy="180618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323060" y="4057539"/>
              <a:ext cx="5143047" cy="1806185"/>
              <a:chOff x="10323060" y="4057539"/>
              <a:chExt cx="5143047" cy="180618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23060" y="4057539"/>
                <a:ext cx="5143047" cy="180618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639" y="4253666"/>
              <a:ext cx="3700179" cy="11354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65558" y="727279"/>
            <a:ext cx="4443195" cy="6258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67094" y="4958129"/>
            <a:ext cx="796829" cy="369457"/>
            <a:chOff x="8367094" y="4958129"/>
            <a:chExt cx="796829" cy="3694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7094" y="4958129"/>
              <a:ext cx="796829" cy="369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8187" y="843425"/>
              <a:ext cx="415367" cy="365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80515" y="-347050"/>
            <a:ext cx="22046745" cy="119928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0518" y="681022"/>
            <a:ext cx="2085595" cy="6258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21"/>
            <a:ext cx="5909501" cy="11919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2674" y="2580489"/>
            <a:ext cx="4230542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021" y="6388043"/>
            <a:ext cx="16163959" cy="28948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5051" y="2835724"/>
            <a:ext cx="12945973" cy="2853386"/>
            <a:chOff x="655051" y="2835724"/>
            <a:chExt cx="12945973" cy="28533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052" y="3151523"/>
              <a:ext cx="9560692" cy="258745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5579" y="2800510"/>
              <a:ext cx="1991142" cy="4460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0282" y="5985043"/>
            <a:ext cx="1285037" cy="4460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4373" y="1316811"/>
            <a:ext cx="5520386" cy="11824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3475" y="2190597"/>
            <a:ext cx="5884104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6981" y="2230246"/>
            <a:ext cx="16841140" cy="4123198"/>
            <a:chOff x="656981" y="2230246"/>
            <a:chExt cx="16841140" cy="41231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982" y="2546047"/>
              <a:ext cx="16969102" cy="385514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509" y="2195032"/>
              <a:ext cx="1991142" cy="4460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282" y="6321098"/>
            <a:ext cx="1285037" cy="4460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5496" y="6687910"/>
            <a:ext cx="12979640" cy="2878558"/>
            <a:chOff x="675496" y="6687910"/>
            <a:chExt cx="12979640" cy="28785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5496" y="6687910"/>
              <a:ext cx="12979640" cy="2878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520386" cy="13348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2674" y="2580493"/>
            <a:ext cx="3369827" cy="5184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5051" y="2835724"/>
            <a:ext cx="12945973" cy="2853386"/>
            <a:chOff x="655051" y="2835724"/>
            <a:chExt cx="12945973" cy="28533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052" y="3151523"/>
              <a:ext cx="9560692" cy="258745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579" y="2800510"/>
              <a:ext cx="1991142" cy="446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880929" cy="13348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6855" y="2580493"/>
            <a:ext cx="4764551" cy="4966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2650219"/>
            <a:chOff x="675496" y="3051319"/>
            <a:chExt cx="12945973" cy="26502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97" y="3367120"/>
              <a:ext cx="6083130" cy="227053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4" y="3016105"/>
              <a:ext cx="1991142" cy="446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25" y="410797"/>
            <a:ext cx="17433998" cy="9443055"/>
            <a:chOff x="446925" y="410797"/>
            <a:chExt cx="17433998" cy="94430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25" y="410797"/>
              <a:ext cx="17433998" cy="94430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2258" y="1426317"/>
            <a:ext cx="16231731" cy="118112"/>
            <a:chOff x="1032258" y="1426317"/>
            <a:chExt cx="16231731" cy="11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32258" y="1426317"/>
              <a:ext cx="16231731" cy="11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015" y="798779"/>
            <a:ext cx="1359951" cy="4411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19716" y="784421"/>
            <a:ext cx="435696" cy="435696"/>
            <a:chOff x="16819716" y="784421"/>
            <a:chExt cx="435696" cy="435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819716" y="784421"/>
              <a:ext cx="435696" cy="435696"/>
              <a:chOff x="16819716" y="784421"/>
              <a:chExt cx="435696" cy="4356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19716" y="784421"/>
                <a:ext cx="435696" cy="43569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8187" y="843425"/>
              <a:ext cx="415357" cy="3650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6980" y="1556418"/>
            <a:ext cx="5456367" cy="13348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6855" y="2580493"/>
            <a:ext cx="4132408" cy="5184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84125" y="661720"/>
            <a:ext cx="3201919" cy="7020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5496" y="3051319"/>
            <a:ext cx="12945973" cy="3983523"/>
            <a:chOff x="675496" y="3051319"/>
            <a:chExt cx="12945973" cy="39835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97" y="3367125"/>
              <a:ext cx="7505178" cy="37244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024" y="3016105"/>
              <a:ext cx="1991142" cy="446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2022-09-06T23:54:07Z</dcterms:created>
  <dcterms:modified xsi:type="dcterms:W3CDTF">2022-09-06T23:54:07Z</dcterms:modified>
</cp:coreProperties>
</file>