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9771" y="4339028"/>
            <a:ext cx="9183706" cy="20474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2258" y="9057199"/>
            <a:ext cx="16221198" cy="9524"/>
            <a:chOff x="1032258" y="9057199"/>
            <a:chExt cx="16221198" cy="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258" y="9057199"/>
              <a:ext cx="16221198" cy="95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5715" y="6522325"/>
            <a:ext cx="3199587" cy="4047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85035" y="4235658"/>
            <a:ext cx="9515644" cy="328442"/>
            <a:chOff x="4385035" y="4235658"/>
            <a:chExt cx="9515644" cy="3284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5035" y="4235658"/>
              <a:ext cx="9515644" cy="32844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80249" y="2589284"/>
            <a:ext cx="6959116" cy="23408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18187" y="843425"/>
              <a:ext cx="421768" cy="32530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84125" y="661720"/>
            <a:ext cx="4207636" cy="6243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76606" y="3694553"/>
            <a:ext cx="6649699" cy="3243683"/>
            <a:chOff x="2076606" y="3694553"/>
            <a:chExt cx="6649699" cy="32436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6606" y="3694553"/>
              <a:ext cx="6649699" cy="32436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85403" y="6803424"/>
            <a:ext cx="6650296" cy="139128"/>
            <a:chOff x="2085403" y="6803424"/>
            <a:chExt cx="6650296" cy="1391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85403" y="6803424"/>
              <a:ext cx="6650296" cy="1391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40389" y="2880732"/>
            <a:ext cx="3922133" cy="1308934"/>
            <a:chOff x="3440389" y="2880732"/>
            <a:chExt cx="3922133" cy="13089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0389" y="2880732"/>
              <a:ext cx="3922133" cy="130893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4274" y="3297417"/>
            <a:ext cx="3127811" cy="4604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47686" y="4265677"/>
            <a:ext cx="4772206" cy="22188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652943" y="3694553"/>
            <a:ext cx="6649699" cy="3243683"/>
            <a:chOff x="9652943" y="3694553"/>
            <a:chExt cx="6649699" cy="32436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52943" y="3694553"/>
              <a:ext cx="6649699" cy="32436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16727" y="2880732"/>
            <a:ext cx="3922133" cy="1308934"/>
            <a:chOff x="11016727" y="2880732"/>
            <a:chExt cx="3922133" cy="13089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16727" y="2880732"/>
              <a:ext cx="3922133" cy="13089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53581" y="6803424"/>
            <a:ext cx="6650296" cy="139128"/>
            <a:chOff x="9653581" y="6803424"/>
            <a:chExt cx="6650296" cy="1391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53581" y="6803424"/>
              <a:ext cx="6650296" cy="13912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320636" y="3297417"/>
            <a:ext cx="3242087" cy="46274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77378" y="4700637"/>
            <a:ext cx="5038095" cy="86055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019047" y="5118367"/>
            <a:ext cx="6171429" cy="48980"/>
            <a:chOff x="6019047" y="5118367"/>
            <a:chExt cx="6171429" cy="4898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6019047" y="5118367"/>
              <a:ext cx="6171429" cy="4898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96534" y="2435874"/>
            <a:ext cx="996298" cy="1001435"/>
            <a:chOff x="2896534" y="2435874"/>
            <a:chExt cx="996298" cy="100143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4740000">
              <a:off x="2896534" y="2435874"/>
              <a:ext cx="996298" cy="1001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9335" y="2817211"/>
            <a:ext cx="6955517" cy="38210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66886" y="4574377"/>
            <a:ext cx="6951942" cy="328442"/>
            <a:chOff x="5666886" y="4574377"/>
            <a:chExt cx="6951942" cy="3284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6886" y="4574377"/>
              <a:ext cx="6951942" cy="328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2258" y="9057199"/>
            <a:ext cx="16221198" cy="9524"/>
            <a:chOff x="1032258" y="9057199"/>
            <a:chExt cx="16221198" cy="95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258" y="9057199"/>
              <a:ext cx="16221198" cy="952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99014" y="6472372"/>
            <a:ext cx="5556439" cy="6205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8402" y="6472372"/>
            <a:ext cx="5556439" cy="6205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7846" y="2762279"/>
            <a:ext cx="2466161" cy="15716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06184" y="2367412"/>
            <a:ext cx="4659907" cy="1928540"/>
            <a:chOff x="11406184" y="2367412"/>
            <a:chExt cx="4659907" cy="19285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6184" y="2367412"/>
              <a:ext cx="4659907" cy="19285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06184" y="3873252"/>
            <a:ext cx="4659907" cy="1928540"/>
            <a:chOff x="11406184" y="3873252"/>
            <a:chExt cx="4659907" cy="19285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06184" y="3873252"/>
              <a:ext cx="4659907" cy="19285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06184" y="5328960"/>
            <a:ext cx="4659907" cy="1928540"/>
            <a:chOff x="11406184" y="5328960"/>
            <a:chExt cx="4659907" cy="19285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6184" y="5328960"/>
              <a:ext cx="4659907" cy="192854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20491" y="3032830"/>
            <a:ext cx="2590139" cy="5189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7906" y="4582249"/>
            <a:ext cx="1382577" cy="5189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91811" y="6057001"/>
            <a:ext cx="2829863" cy="5189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406184" y="6878943"/>
            <a:ext cx="4659907" cy="1928540"/>
            <a:chOff x="11406184" y="6878943"/>
            <a:chExt cx="4659907" cy="19285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6184" y="6878943"/>
              <a:ext cx="4659907" cy="192854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53715" y="7549839"/>
            <a:ext cx="2947044" cy="99105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1453" y="3961075"/>
            <a:ext cx="7263999" cy="164741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99424" y="3032834"/>
            <a:ext cx="639443" cy="4760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99424" y="4598929"/>
            <a:ext cx="655500" cy="4760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686805" y="6054634"/>
            <a:ext cx="571995" cy="47603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86805" y="7604624"/>
            <a:ext cx="593224" cy="4760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818187" y="843425"/>
              <a:ext cx="415367" cy="3650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8482" y="4455695"/>
            <a:ext cx="4977447" cy="1748028"/>
            <a:chOff x="2388482" y="4455695"/>
            <a:chExt cx="4977447" cy="17480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8482" y="4455695"/>
              <a:ext cx="4977447" cy="17480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89574" y="4081992"/>
            <a:ext cx="4977447" cy="1748028"/>
            <a:chOff x="1889574" y="4081992"/>
            <a:chExt cx="4977447" cy="17480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9574" y="4081992"/>
              <a:ext cx="4977447" cy="174802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169" y="4304454"/>
            <a:ext cx="4510883" cy="11360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23060" y="4057539"/>
            <a:ext cx="5556409" cy="2105329"/>
            <a:chOff x="10323060" y="4057539"/>
            <a:chExt cx="5556409" cy="210532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736422" y="4356684"/>
              <a:ext cx="5143047" cy="1806185"/>
              <a:chOff x="10736422" y="4356684"/>
              <a:chExt cx="5143047" cy="180618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736422" y="4356684"/>
                <a:ext cx="5143047" cy="180618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323060" y="4057539"/>
              <a:ext cx="5143047" cy="1806185"/>
              <a:chOff x="10323060" y="4057539"/>
              <a:chExt cx="5143047" cy="180618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23060" y="4057539"/>
                <a:ext cx="5143047" cy="1806185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0639" y="4253666"/>
              <a:ext cx="3708911" cy="11807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65558" y="727279"/>
            <a:ext cx="4443195" cy="6258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67094" y="4958129"/>
            <a:ext cx="796829" cy="369457"/>
            <a:chOff x="8367094" y="4958129"/>
            <a:chExt cx="796829" cy="3694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7094" y="4958129"/>
              <a:ext cx="796829" cy="3694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18187" y="843425"/>
              <a:ext cx="415367" cy="3650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880515" y="-347050"/>
            <a:ext cx="22046745" cy="119928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00518" y="681022"/>
            <a:ext cx="2085595" cy="6258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523931" y="6155518"/>
            <a:ext cx="2946939" cy="2946939"/>
            <a:chOff x="13523931" y="6155518"/>
            <a:chExt cx="2946939" cy="29469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23931" y="6155518"/>
              <a:ext cx="2946939" cy="2946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15" y="798779"/>
            <a:ext cx="1359951" cy="421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56332" y="1589071"/>
            <a:ext cx="10050834" cy="11919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05588" y="2498855"/>
            <a:ext cx="9626456" cy="4966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84125" y="661720"/>
            <a:ext cx="3201919" cy="62584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8385" y="5357100"/>
            <a:ext cx="16492712" cy="45114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4031" y="2553880"/>
            <a:ext cx="12945973" cy="2539997"/>
            <a:chOff x="704031" y="2553880"/>
            <a:chExt cx="12945973" cy="25399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841" y="2873489"/>
              <a:ext cx="8365378" cy="225926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4559" y="2518667"/>
              <a:ext cx="1991142" cy="44604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9837" y="5107643"/>
            <a:ext cx="1285037" cy="4460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025734" y="8956679"/>
            <a:ext cx="647939" cy="647939"/>
            <a:chOff x="17025734" y="8956679"/>
            <a:chExt cx="647939" cy="64793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25734" y="8956679"/>
              <a:ext cx="647939" cy="647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15" y="798779"/>
            <a:ext cx="1359951" cy="421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14373" y="1516072"/>
            <a:ext cx="5520386" cy="11824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42999" y="2572793"/>
            <a:ext cx="5884113" cy="4966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84125" y="661720"/>
            <a:ext cx="3201919" cy="6258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4328" y="2854702"/>
            <a:ext cx="16841140" cy="3651082"/>
            <a:chOff x="624328" y="2854702"/>
            <a:chExt cx="16841140" cy="365108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138" y="3174312"/>
              <a:ext cx="16890721" cy="336849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4856" y="2819488"/>
              <a:ext cx="1991151" cy="44603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282" y="6321098"/>
            <a:ext cx="1285037" cy="44603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1687" y="6661244"/>
            <a:ext cx="16492712" cy="28559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025734" y="8956679"/>
            <a:ext cx="647939" cy="647939"/>
            <a:chOff x="17025734" y="8956679"/>
            <a:chExt cx="647939" cy="64793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25734" y="8956679"/>
              <a:ext cx="647939" cy="647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15" y="798779"/>
            <a:ext cx="1359951" cy="421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6980" y="1556418"/>
            <a:ext cx="5880929" cy="11824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96855" y="2580493"/>
            <a:ext cx="4764551" cy="4966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84125" y="661720"/>
            <a:ext cx="3201919" cy="6258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5496" y="3051319"/>
            <a:ext cx="12945973" cy="2650219"/>
            <a:chOff x="675496" y="3051319"/>
            <a:chExt cx="12945973" cy="26502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497" y="3367120"/>
              <a:ext cx="6083130" cy="227053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024" y="3016105"/>
              <a:ext cx="1991142" cy="4460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025734" y="8956679"/>
            <a:ext cx="647939" cy="647939"/>
            <a:chOff x="17025734" y="8956679"/>
            <a:chExt cx="647939" cy="64793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25734" y="8956679"/>
              <a:ext cx="647939" cy="647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15" y="798779"/>
            <a:ext cx="1418991" cy="4234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8187" y="843425"/>
              <a:ext cx="421768" cy="3253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6980" y="1556418"/>
            <a:ext cx="5443246" cy="118923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3841" y="2629466"/>
            <a:ext cx="4125864" cy="46146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84125" y="661720"/>
            <a:ext cx="3197754" cy="6281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5496" y="3051319"/>
            <a:ext cx="12945973" cy="3983523"/>
            <a:chOff x="675496" y="3051319"/>
            <a:chExt cx="12945973" cy="39835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249" y="3367125"/>
              <a:ext cx="7492900" cy="353655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187" y="3016105"/>
              <a:ext cx="2061787" cy="4348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025734" y="8956679"/>
            <a:ext cx="647939" cy="647939"/>
            <a:chOff x="17025734" y="8956679"/>
            <a:chExt cx="647939" cy="64793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25734" y="8956679"/>
              <a:ext cx="647939" cy="647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18187" y="843425"/>
              <a:ext cx="421768" cy="32530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84125" y="661720"/>
            <a:ext cx="4260206" cy="6281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76606" y="3694553"/>
            <a:ext cx="6649699" cy="3243683"/>
            <a:chOff x="2076606" y="3694553"/>
            <a:chExt cx="6649699" cy="32436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6606" y="3694553"/>
              <a:ext cx="6649699" cy="32436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85403" y="6803424"/>
            <a:ext cx="6650296" cy="139128"/>
            <a:chOff x="2085403" y="6803424"/>
            <a:chExt cx="6650296" cy="1391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85403" y="6803424"/>
              <a:ext cx="6650296" cy="1391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40389" y="2880732"/>
            <a:ext cx="3922133" cy="1308934"/>
            <a:chOff x="3440389" y="2880732"/>
            <a:chExt cx="3922133" cy="13089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0389" y="2880732"/>
              <a:ext cx="3922133" cy="130893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4274" y="3297417"/>
            <a:ext cx="3259338" cy="46274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50836" y="4807204"/>
            <a:ext cx="4330971" cy="8605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652943" y="3694553"/>
            <a:ext cx="6649699" cy="3243683"/>
            <a:chOff x="9652943" y="3694553"/>
            <a:chExt cx="6649699" cy="32436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52943" y="3694553"/>
              <a:ext cx="6649699" cy="32436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16727" y="2880732"/>
            <a:ext cx="3922133" cy="1308934"/>
            <a:chOff x="11016727" y="2880732"/>
            <a:chExt cx="3922133" cy="13089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16727" y="2880732"/>
              <a:ext cx="3922133" cy="13089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53581" y="6803424"/>
            <a:ext cx="6650296" cy="139128"/>
            <a:chOff x="9653581" y="6803424"/>
            <a:chExt cx="6650296" cy="1391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53581" y="6803424"/>
              <a:ext cx="6650296" cy="13912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320636" y="3297417"/>
            <a:ext cx="3241722" cy="46301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77381" y="4296381"/>
            <a:ext cx="5039998" cy="221889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474524" y="5647966"/>
            <a:ext cx="2241648" cy="1155458"/>
            <a:chOff x="14474524" y="5647966"/>
            <a:chExt cx="2241648" cy="115545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474524" y="5647966"/>
              <a:ext cx="2241648" cy="115545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19047" y="5118367"/>
            <a:ext cx="6171429" cy="48980"/>
            <a:chOff x="6019047" y="5118367"/>
            <a:chExt cx="6171429" cy="4898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6019047" y="5118367"/>
              <a:ext cx="6171429" cy="4898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96534" y="2435874"/>
            <a:ext cx="996298" cy="1001435"/>
            <a:chOff x="2896534" y="2435874"/>
            <a:chExt cx="996298" cy="100143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4740000">
              <a:off x="2896534" y="2435874"/>
              <a:ext cx="996298" cy="1001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2022-09-07T15:07:54Z</dcterms:created>
  <dcterms:modified xsi:type="dcterms:W3CDTF">2022-09-07T15:07:54Z</dcterms:modified>
</cp:coreProperties>
</file>