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42"/>
  </p:notesMasterIdLst>
  <p:sldIdLst>
    <p:sldId id="256" r:id="rId2"/>
    <p:sldId id="828" r:id="rId3"/>
    <p:sldId id="484" r:id="rId4"/>
    <p:sldId id="517" r:id="rId5"/>
    <p:sldId id="523" r:id="rId6"/>
    <p:sldId id="524" r:id="rId7"/>
    <p:sldId id="829" r:id="rId8"/>
    <p:sldId id="525" r:id="rId9"/>
    <p:sldId id="529" r:id="rId10"/>
    <p:sldId id="528" r:id="rId11"/>
    <p:sldId id="530" r:id="rId12"/>
    <p:sldId id="531" r:id="rId13"/>
    <p:sldId id="532" r:id="rId14"/>
    <p:sldId id="533" r:id="rId15"/>
    <p:sldId id="534" r:id="rId16"/>
    <p:sldId id="830" r:id="rId17"/>
    <p:sldId id="536" r:id="rId18"/>
    <p:sldId id="537" r:id="rId19"/>
    <p:sldId id="831" r:id="rId20"/>
    <p:sldId id="832" r:id="rId21"/>
    <p:sldId id="540" r:id="rId22"/>
    <p:sldId id="833" r:id="rId23"/>
    <p:sldId id="541" r:id="rId24"/>
    <p:sldId id="543" r:id="rId25"/>
    <p:sldId id="555" r:id="rId26"/>
    <p:sldId id="834" r:id="rId27"/>
    <p:sldId id="546" r:id="rId28"/>
    <p:sldId id="545" r:id="rId29"/>
    <p:sldId id="835" r:id="rId30"/>
    <p:sldId id="548" r:id="rId31"/>
    <p:sldId id="549" r:id="rId32"/>
    <p:sldId id="836" r:id="rId33"/>
    <p:sldId id="552" r:id="rId34"/>
    <p:sldId id="554" r:id="rId35"/>
    <p:sldId id="563" r:id="rId36"/>
    <p:sldId id="553" r:id="rId37"/>
    <p:sldId id="837" r:id="rId38"/>
    <p:sldId id="557" r:id="rId39"/>
    <p:sldId id="838" r:id="rId40"/>
    <p:sldId id="560" r:id="rId41"/>
    <p:sldId id="839" r:id="rId42"/>
    <p:sldId id="565" r:id="rId43"/>
    <p:sldId id="568" r:id="rId44"/>
    <p:sldId id="566" r:id="rId45"/>
    <p:sldId id="567" r:id="rId46"/>
    <p:sldId id="776" r:id="rId47"/>
    <p:sldId id="777" r:id="rId48"/>
    <p:sldId id="778" r:id="rId49"/>
    <p:sldId id="779" r:id="rId50"/>
    <p:sldId id="780" r:id="rId51"/>
    <p:sldId id="781" r:id="rId52"/>
    <p:sldId id="569" r:id="rId53"/>
    <p:sldId id="782" r:id="rId54"/>
    <p:sldId id="783" r:id="rId55"/>
    <p:sldId id="784" r:id="rId56"/>
    <p:sldId id="785" r:id="rId57"/>
    <p:sldId id="786" r:id="rId58"/>
    <p:sldId id="787" r:id="rId59"/>
    <p:sldId id="788" r:id="rId60"/>
    <p:sldId id="570" r:id="rId61"/>
    <p:sldId id="789" r:id="rId62"/>
    <p:sldId id="790" r:id="rId63"/>
    <p:sldId id="791" r:id="rId64"/>
    <p:sldId id="792" r:id="rId65"/>
    <p:sldId id="793" r:id="rId66"/>
    <p:sldId id="794" r:id="rId67"/>
    <p:sldId id="795" r:id="rId68"/>
    <p:sldId id="796" r:id="rId69"/>
    <p:sldId id="571" r:id="rId70"/>
    <p:sldId id="840" r:id="rId71"/>
    <p:sldId id="573" r:id="rId72"/>
    <p:sldId id="574" r:id="rId73"/>
    <p:sldId id="797" r:id="rId74"/>
    <p:sldId id="798" r:id="rId75"/>
    <p:sldId id="799" r:id="rId76"/>
    <p:sldId id="800" r:id="rId77"/>
    <p:sldId id="801" r:id="rId78"/>
    <p:sldId id="576" r:id="rId79"/>
    <p:sldId id="802" r:id="rId80"/>
    <p:sldId id="803" r:id="rId81"/>
    <p:sldId id="804" r:id="rId82"/>
    <p:sldId id="805" r:id="rId83"/>
    <p:sldId id="806" r:id="rId84"/>
    <p:sldId id="807" r:id="rId85"/>
    <p:sldId id="808" r:id="rId86"/>
    <p:sldId id="577" r:id="rId87"/>
    <p:sldId id="841" r:id="rId88"/>
    <p:sldId id="562" r:id="rId89"/>
    <p:sldId id="578" r:id="rId90"/>
    <p:sldId id="579" r:id="rId91"/>
    <p:sldId id="580" r:id="rId92"/>
    <p:sldId id="581" r:id="rId93"/>
    <p:sldId id="582" r:id="rId94"/>
    <p:sldId id="583" r:id="rId95"/>
    <p:sldId id="584" r:id="rId96"/>
    <p:sldId id="585" r:id="rId97"/>
    <p:sldId id="842" r:id="rId98"/>
    <p:sldId id="587" r:id="rId99"/>
    <p:sldId id="588" r:id="rId100"/>
    <p:sldId id="589" r:id="rId101"/>
    <p:sldId id="590" r:id="rId102"/>
    <p:sldId id="591" r:id="rId103"/>
    <p:sldId id="595" r:id="rId104"/>
    <p:sldId id="843" r:id="rId105"/>
    <p:sldId id="593" r:id="rId106"/>
    <p:sldId id="594" r:id="rId107"/>
    <p:sldId id="596" r:id="rId108"/>
    <p:sldId id="844" r:id="rId109"/>
    <p:sldId id="598" r:id="rId110"/>
    <p:sldId id="845" r:id="rId111"/>
    <p:sldId id="600" r:id="rId112"/>
    <p:sldId id="601" r:id="rId113"/>
    <p:sldId id="602" r:id="rId114"/>
    <p:sldId id="846" r:id="rId115"/>
    <p:sldId id="604" r:id="rId116"/>
    <p:sldId id="847" r:id="rId117"/>
    <p:sldId id="606" r:id="rId118"/>
    <p:sldId id="848" r:id="rId119"/>
    <p:sldId id="608" r:id="rId120"/>
    <p:sldId id="609" r:id="rId121"/>
    <p:sldId id="852" r:id="rId122"/>
    <p:sldId id="617" r:id="rId123"/>
    <p:sldId id="620" r:id="rId124"/>
    <p:sldId id="849" r:id="rId125"/>
    <p:sldId id="611" r:id="rId126"/>
    <p:sldId id="850" r:id="rId127"/>
    <p:sldId id="613" r:id="rId128"/>
    <p:sldId id="851" r:id="rId129"/>
    <p:sldId id="615" r:id="rId130"/>
    <p:sldId id="856" r:id="rId131"/>
    <p:sldId id="857" r:id="rId132"/>
    <p:sldId id="858" r:id="rId133"/>
    <p:sldId id="854" r:id="rId134"/>
    <p:sldId id="855" r:id="rId135"/>
    <p:sldId id="859" r:id="rId136"/>
    <p:sldId id="860" r:id="rId137"/>
    <p:sldId id="861" r:id="rId138"/>
    <p:sldId id="862" r:id="rId139"/>
    <p:sldId id="863" r:id="rId140"/>
    <p:sldId id="449" r:id="rId1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2CC04-9226-4C63-B87D-1CE9BD292AF9}" v="14" dt="2024-01-24T08:12:02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1" autoAdjust="0"/>
    <p:restoredTop sz="95657" autoAdjust="0"/>
  </p:normalViewPr>
  <p:slideViewPr>
    <p:cSldViewPr>
      <p:cViewPr varScale="1">
        <p:scale>
          <a:sx n="110" d="100"/>
          <a:sy n="110" d="100"/>
        </p:scale>
        <p:origin x="186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presProps" Target="presProps.xml"/><Relationship Id="rId14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창 장" userId="5d9bafdb3db22792" providerId="LiveId" clId="{7F82CC04-9226-4C63-B87D-1CE9BD292AF9}"/>
    <pc:docChg chg="undo custSel addSld delSld modSld">
      <pc:chgData name="민창 장" userId="5d9bafdb3db22792" providerId="LiveId" clId="{7F82CC04-9226-4C63-B87D-1CE9BD292AF9}" dt="2024-01-24T08:12:30.714" v="1947" actId="20577"/>
      <pc:docMkLst>
        <pc:docMk/>
      </pc:docMkLst>
      <pc:sldChg chg="modSp mod">
        <pc:chgData name="민창 장" userId="5d9bafdb3db22792" providerId="LiveId" clId="{7F82CC04-9226-4C63-B87D-1CE9BD292AF9}" dt="2024-01-24T08:12:21.539" v="1945" actId="20577"/>
        <pc:sldMkLst>
          <pc:docMk/>
          <pc:sldMk cId="1123390006" sldId="613"/>
        </pc:sldMkLst>
        <pc:spChg chg="mod">
          <ac:chgData name="민창 장" userId="5d9bafdb3db22792" providerId="LiveId" clId="{7F82CC04-9226-4C63-B87D-1CE9BD292AF9}" dt="2024-01-24T08:12:21.539" v="1945" actId="20577"/>
          <ac:spMkLst>
            <pc:docMk/>
            <pc:sldMk cId="1123390006" sldId="613"/>
            <ac:spMk id="2" creationId="{00000000-0000-0000-0000-000000000000}"/>
          </ac:spMkLst>
        </pc:spChg>
      </pc:sldChg>
      <pc:sldChg chg="modSp mod">
        <pc:chgData name="민창 장" userId="5d9bafdb3db22792" providerId="LiveId" clId="{7F82CC04-9226-4C63-B87D-1CE9BD292AF9}" dt="2024-01-24T08:12:30.714" v="1947" actId="20577"/>
        <pc:sldMkLst>
          <pc:docMk/>
          <pc:sldMk cId="1525487051" sldId="615"/>
        </pc:sldMkLst>
        <pc:spChg chg="mod">
          <ac:chgData name="민창 장" userId="5d9bafdb3db22792" providerId="LiveId" clId="{7F82CC04-9226-4C63-B87D-1CE9BD292AF9}" dt="2024-01-24T08:12:30.714" v="1947" actId="20577"/>
          <ac:spMkLst>
            <pc:docMk/>
            <pc:sldMk cId="1525487051" sldId="615"/>
            <ac:spMk id="2" creationId="{00000000-0000-0000-0000-000000000000}"/>
          </ac:spMkLst>
        </pc:spChg>
      </pc:sldChg>
      <pc:sldChg chg="modSp del mod">
        <pc:chgData name="민창 장" userId="5d9bafdb3db22792" providerId="LiveId" clId="{7F82CC04-9226-4C63-B87D-1CE9BD292AF9}" dt="2024-01-24T08:11:53.527" v="1943" actId="2696"/>
        <pc:sldMkLst>
          <pc:docMk/>
          <pc:sldMk cId="95046346" sldId="617"/>
        </pc:sldMkLst>
        <pc:spChg chg="mod">
          <ac:chgData name="민창 장" userId="5d9bafdb3db22792" providerId="LiveId" clId="{7F82CC04-9226-4C63-B87D-1CE9BD292AF9}" dt="2024-01-24T07:12:05.045" v="2" actId="20577"/>
          <ac:spMkLst>
            <pc:docMk/>
            <pc:sldMk cId="95046346" sldId="617"/>
            <ac:spMk id="2" creationId="{00000000-0000-0000-0000-000000000000}"/>
          </ac:spMkLst>
        </pc:spChg>
      </pc:sldChg>
      <pc:sldChg chg="del">
        <pc:chgData name="민창 장" userId="5d9bafdb3db22792" providerId="LiveId" clId="{7F82CC04-9226-4C63-B87D-1CE9BD292AF9}" dt="2024-01-24T07:28:24.436" v="1601" actId="47"/>
        <pc:sldMkLst>
          <pc:docMk/>
          <pc:sldMk cId="3186978121" sldId="619"/>
        </pc:sldMkLst>
      </pc:sldChg>
      <pc:sldChg chg="modSp del mod">
        <pc:chgData name="민창 장" userId="5d9bafdb3db22792" providerId="LiveId" clId="{7F82CC04-9226-4C63-B87D-1CE9BD292AF9}" dt="2024-01-24T08:11:53.527" v="1943" actId="2696"/>
        <pc:sldMkLst>
          <pc:docMk/>
          <pc:sldMk cId="300568613" sldId="620"/>
        </pc:sldMkLst>
        <pc:spChg chg="mod">
          <ac:chgData name="민창 장" userId="5d9bafdb3db22792" providerId="LiveId" clId="{7F82CC04-9226-4C63-B87D-1CE9BD292AF9}" dt="2024-01-24T07:12:06.848" v="4" actId="20577"/>
          <ac:spMkLst>
            <pc:docMk/>
            <pc:sldMk cId="300568613" sldId="620"/>
            <ac:spMk id="2" creationId="{00000000-0000-0000-0000-000000000000}"/>
          </ac:spMkLst>
        </pc:spChg>
      </pc:sldChg>
      <pc:sldChg chg="del">
        <pc:chgData name="민창 장" userId="5d9bafdb3db22792" providerId="LiveId" clId="{7F82CC04-9226-4C63-B87D-1CE9BD292AF9}" dt="2024-01-24T07:28:24.436" v="1601" actId="47"/>
        <pc:sldMkLst>
          <pc:docMk/>
          <pc:sldMk cId="217569348" sldId="621"/>
        </pc:sldMkLst>
      </pc:sldChg>
      <pc:sldChg chg="del">
        <pc:chgData name="민창 장" userId="5d9bafdb3db22792" providerId="LiveId" clId="{7F82CC04-9226-4C63-B87D-1CE9BD292AF9}" dt="2024-01-24T07:28:24.436" v="1601" actId="47"/>
        <pc:sldMkLst>
          <pc:docMk/>
          <pc:sldMk cId="3046310024" sldId="622"/>
        </pc:sldMkLst>
      </pc:sldChg>
      <pc:sldChg chg="modSp mod">
        <pc:chgData name="민창 장" userId="5d9bafdb3db22792" providerId="LiveId" clId="{7F82CC04-9226-4C63-B87D-1CE9BD292AF9}" dt="2024-01-24T08:12:16.586" v="1944" actId="20577"/>
        <pc:sldMkLst>
          <pc:docMk/>
          <pc:sldMk cId="81538942" sldId="850"/>
        </pc:sldMkLst>
        <pc:spChg chg="mod">
          <ac:chgData name="민창 장" userId="5d9bafdb3db22792" providerId="LiveId" clId="{7F82CC04-9226-4C63-B87D-1CE9BD292AF9}" dt="2024-01-24T08:12:16.586" v="1944" actId="20577"/>
          <ac:spMkLst>
            <pc:docMk/>
            <pc:sldMk cId="81538942" sldId="850"/>
            <ac:spMk id="2" creationId="{05EB6AD8-EBF0-5C20-CE5A-1F3F59D8BE70}"/>
          </ac:spMkLst>
        </pc:spChg>
      </pc:sldChg>
      <pc:sldChg chg="modSp mod">
        <pc:chgData name="민창 장" userId="5d9bafdb3db22792" providerId="LiveId" clId="{7F82CC04-9226-4C63-B87D-1CE9BD292AF9}" dt="2024-01-24T08:12:26.322" v="1946" actId="20577"/>
        <pc:sldMkLst>
          <pc:docMk/>
          <pc:sldMk cId="2737406971" sldId="851"/>
        </pc:sldMkLst>
        <pc:spChg chg="mod">
          <ac:chgData name="민창 장" userId="5d9bafdb3db22792" providerId="LiveId" clId="{7F82CC04-9226-4C63-B87D-1CE9BD292AF9}" dt="2024-01-24T08:12:26.322" v="1946" actId="20577"/>
          <ac:spMkLst>
            <pc:docMk/>
            <pc:sldMk cId="2737406971" sldId="851"/>
            <ac:spMk id="2" creationId="{05EB6AD8-EBF0-5C20-CE5A-1F3F59D8BE70}"/>
          </ac:spMkLst>
        </pc:spChg>
      </pc:sldChg>
      <pc:sldChg chg="modSp del mod">
        <pc:chgData name="민창 장" userId="5d9bafdb3db22792" providerId="LiveId" clId="{7F82CC04-9226-4C63-B87D-1CE9BD292AF9}" dt="2024-01-24T08:11:53.527" v="1943" actId="2696"/>
        <pc:sldMkLst>
          <pc:docMk/>
          <pc:sldMk cId="2905685184" sldId="852"/>
        </pc:sldMkLst>
        <pc:spChg chg="mod">
          <ac:chgData name="민창 장" userId="5d9bafdb3db22792" providerId="LiveId" clId="{7F82CC04-9226-4C63-B87D-1CE9BD292AF9}" dt="2024-01-24T07:12:00.280" v="0" actId="20577"/>
          <ac:spMkLst>
            <pc:docMk/>
            <pc:sldMk cId="2905685184" sldId="852"/>
            <ac:spMk id="2" creationId="{05EB6AD8-EBF0-5C20-CE5A-1F3F59D8BE70}"/>
          </ac:spMkLst>
        </pc:spChg>
      </pc:sldChg>
      <pc:sldChg chg="del">
        <pc:chgData name="민창 장" userId="5d9bafdb3db22792" providerId="LiveId" clId="{7F82CC04-9226-4C63-B87D-1CE9BD292AF9}" dt="2024-01-24T07:28:24.436" v="1601" actId="47"/>
        <pc:sldMkLst>
          <pc:docMk/>
          <pc:sldMk cId="2463829822" sldId="853"/>
        </pc:sldMkLst>
      </pc:sldChg>
      <pc:sldChg chg="modSp add mod">
        <pc:chgData name="민창 장" userId="5d9bafdb3db22792" providerId="LiveId" clId="{7F82CC04-9226-4C63-B87D-1CE9BD292AF9}" dt="2024-01-24T07:12:30.250" v="39" actId="20577"/>
        <pc:sldMkLst>
          <pc:docMk/>
          <pc:sldMk cId="3138326521" sldId="854"/>
        </pc:sldMkLst>
        <pc:spChg chg="mod">
          <ac:chgData name="민창 장" userId="5d9bafdb3db22792" providerId="LiveId" clId="{7F82CC04-9226-4C63-B87D-1CE9BD292AF9}" dt="2024-01-24T07:12:30.250" v="39" actId="20577"/>
          <ac:spMkLst>
            <pc:docMk/>
            <pc:sldMk cId="3138326521" sldId="854"/>
            <ac:spMk id="2" creationId="{05EB6AD8-EBF0-5C20-CE5A-1F3F59D8BE70}"/>
          </ac:spMkLst>
        </pc:spChg>
      </pc:sldChg>
      <pc:sldChg chg="addSp delSp modSp add mod">
        <pc:chgData name="민창 장" userId="5d9bafdb3db22792" providerId="LiveId" clId="{7F82CC04-9226-4C63-B87D-1CE9BD292AF9}" dt="2024-01-24T07:45:36.681" v="1615" actId="1036"/>
        <pc:sldMkLst>
          <pc:docMk/>
          <pc:sldMk cId="3868321100" sldId="855"/>
        </pc:sldMkLst>
        <pc:spChg chg="mod">
          <ac:chgData name="민창 장" userId="5d9bafdb3db22792" providerId="LiveId" clId="{7F82CC04-9226-4C63-B87D-1CE9BD292AF9}" dt="2024-01-24T07:12:49.207" v="60" actId="20577"/>
          <ac:spMkLst>
            <pc:docMk/>
            <pc:sldMk cId="3868321100" sldId="855"/>
            <ac:spMk id="2" creationId="{00000000-0000-0000-0000-000000000000}"/>
          </ac:spMkLst>
        </pc:spChg>
        <pc:spChg chg="mod">
          <ac:chgData name="민창 장" userId="5d9bafdb3db22792" providerId="LiveId" clId="{7F82CC04-9226-4C63-B87D-1CE9BD292AF9}" dt="2024-01-24T07:45:31.846" v="1609"/>
          <ac:spMkLst>
            <pc:docMk/>
            <pc:sldMk cId="3868321100" sldId="855"/>
            <ac:spMk id="3" creationId="{00000000-0000-0000-0000-000000000000}"/>
          </ac:spMkLst>
        </pc:spChg>
        <pc:spChg chg="add mod">
          <ac:chgData name="민창 장" userId="5d9bafdb3db22792" providerId="LiveId" clId="{7F82CC04-9226-4C63-B87D-1CE9BD292AF9}" dt="2024-01-24T07:45:36.681" v="1615" actId="1036"/>
          <ac:spMkLst>
            <pc:docMk/>
            <pc:sldMk cId="3868321100" sldId="855"/>
            <ac:spMk id="5" creationId="{E8DD5AB5-A8B4-C2E0-B137-A7E914F222BD}"/>
          </ac:spMkLst>
        </pc:spChg>
        <pc:spChg chg="del">
          <ac:chgData name="민창 장" userId="5d9bafdb3db22792" providerId="LiveId" clId="{7F82CC04-9226-4C63-B87D-1CE9BD292AF9}" dt="2024-01-24T07:12:55.003" v="61" actId="478"/>
          <ac:spMkLst>
            <pc:docMk/>
            <pc:sldMk cId="3868321100" sldId="855"/>
            <ac:spMk id="12" creationId="{00000000-0000-0000-0000-000000000000}"/>
          </ac:spMkLst>
        </pc:spChg>
        <pc:spChg chg="del">
          <ac:chgData name="민창 장" userId="5d9bafdb3db22792" providerId="LiveId" clId="{7F82CC04-9226-4C63-B87D-1CE9BD292AF9}" dt="2024-01-24T07:12:55.003" v="61" actId="478"/>
          <ac:spMkLst>
            <pc:docMk/>
            <pc:sldMk cId="3868321100" sldId="855"/>
            <ac:spMk id="13" creationId="{00000000-0000-0000-0000-000000000000}"/>
          </ac:spMkLst>
        </pc:spChg>
        <pc:spChg chg="del">
          <ac:chgData name="민창 장" userId="5d9bafdb3db22792" providerId="LiveId" clId="{7F82CC04-9226-4C63-B87D-1CE9BD292AF9}" dt="2024-01-24T07:12:55.003" v="61" actId="478"/>
          <ac:spMkLst>
            <pc:docMk/>
            <pc:sldMk cId="3868321100" sldId="855"/>
            <ac:spMk id="14" creationId="{00000000-0000-0000-0000-000000000000}"/>
          </ac:spMkLst>
        </pc:spChg>
        <pc:spChg chg="del">
          <ac:chgData name="민창 장" userId="5d9bafdb3db22792" providerId="LiveId" clId="{7F82CC04-9226-4C63-B87D-1CE9BD292AF9}" dt="2024-01-24T07:12:55.003" v="61" actId="478"/>
          <ac:spMkLst>
            <pc:docMk/>
            <pc:sldMk cId="3868321100" sldId="855"/>
            <ac:spMk id="15" creationId="{00000000-0000-0000-0000-000000000000}"/>
          </ac:spMkLst>
        </pc:spChg>
        <pc:spChg chg="del">
          <ac:chgData name="민창 장" userId="5d9bafdb3db22792" providerId="LiveId" clId="{7F82CC04-9226-4C63-B87D-1CE9BD292AF9}" dt="2024-01-24T07:12:55.003" v="61" actId="478"/>
          <ac:spMkLst>
            <pc:docMk/>
            <pc:sldMk cId="3868321100" sldId="855"/>
            <ac:spMk id="16" creationId="{00000000-0000-0000-0000-000000000000}"/>
          </ac:spMkLst>
        </pc:spChg>
        <pc:spChg chg="del">
          <ac:chgData name="민창 장" userId="5d9bafdb3db22792" providerId="LiveId" clId="{7F82CC04-9226-4C63-B87D-1CE9BD292AF9}" dt="2024-01-24T07:12:55.003" v="61" actId="478"/>
          <ac:spMkLst>
            <pc:docMk/>
            <pc:sldMk cId="3868321100" sldId="855"/>
            <ac:spMk id="17" creationId="{00000000-0000-0000-0000-000000000000}"/>
          </ac:spMkLst>
        </pc:spChg>
      </pc:sldChg>
      <pc:sldChg chg="modSp add mod">
        <pc:chgData name="민창 장" userId="5d9bafdb3db22792" providerId="LiveId" clId="{7F82CC04-9226-4C63-B87D-1CE9BD292AF9}" dt="2024-01-24T07:13:08.903" v="78" actId="20577"/>
        <pc:sldMkLst>
          <pc:docMk/>
          <pc:sldMk cId="1606748274" sldId="856"/>
        </pc:sldMkLst>
        <pc:spChg chg="mod">
          <ac:chgData name="민창 장" userId="5d9bafdb3db22792" providerId="LiveId" clId="{7F82CC04-9226-4C63-B87D-1CE9BD292AF9}" dt="2024-01-24T07:13:08.903" v="78" actId="20577"/>
          <ac:spMkLst>
            <pc:docMk/>
            <pc:sldMk cId="1606748274" sldId="856"/>
            <ac:spMk id="2" creationId="{05EB6AD8-EBF0-5C20-CE5A-1F3F59D8BE70}"/>
          </ac:spMkLst>
        </pc:spChg>
      </pc:sldChg>
      <pc:sldChg chg="addSp modSp add mod">
        <pc:chgData name="민창 장" userId="5d9bafdb3db22792" providerId="LiveId" clId="{7F82CC04-9226-4C63-B87D-1CE9BD292AF9}" dt="2024-01-24T07:18:26.967" v="939" actId="20577"/>
        <pc:sldMkLst>
          <pc:docMk/>
          <pc:sldMk cId="166161290" sldId="857"/>
        </pc:sldMkLst>
        <pc:spChg chg="mod">
          <ac:chgData name="민창 장" userId="5d9bafdb3db22792" providerId="LiveId" clId="{7F82CC04-9226-4C63-B87D-1CE9BD292AF9}" dt="2024-01-24T07:13:13.537" v="90" actId="20577"/>
          <ac:spMkLst>
            <pc:docMk/>
            <pc:sldMk cId="166161290" sldId="857"/>
            <ac:spMk id="2" creationId="{00000000-0000-0000-0000-000000000000}"/>
          </ac:spMkLst>
        </pc:spChg>
        <pc:spChg chg="mod">
          <ac:chgData name="민창 장" userId="5d9bafdb3db22792" providerId="LiveId" clId="{7F82CC04-9226-4C63-B87D-1CE9BD292AF9}" dt="2024-01-24T07:14:57.170" v="541" actId="20577"/>
          <ac:spMkLst>
            <pc:docMk/>
            <pc:sldMk cId="166161290" sldId="857"/>
            <ac:spMk id="3" creationId="{00000000-0000-0000-0000-000000000000}"/>
          </ac:spMkLst>
        </pc:spChg>
        <pc:spChg chg="add mod">
          <ac:chgData name="민창 장" userId="5d9bafdb3db22792" providerId="LiveId" clId="{7F82CC04-9226-4C63-B87D-1CE9BD292AF9}" dt="2024-01-24T07:18:26.967" v="939" actId="20577"/>
          <ac:spMkLst>
            <pc:docMk/>
            <pc:sldMk cId="166161290" sldId="857"/>
            <ac:spMk id="5" creationId="{42D84BB6-8B6B-D471-A942-4DEFFD9EF8C1}"/>
          </ac:spMkLst>
        </pc:spChg>
      </pc:sldChg>
      <pc:sldChg chg="modSp add mod">
        <pc:chgData name="민창 장" userId="5d9bafdb3db22792" providerId="LiveId" clId="{7F82CC04-9226-4C63-B87D-1CE9BD292AF9}" dt="2024-01-24T07:25:20.415" v="1326" actId="20577"/>
        <pc:sldMkLst>
          <pc:docMk/>
          <pc:sldMk cId="1472932926" sldId="858"/>
        </pc:sldMkLst>
        <pc:spChg chg="mod">
          <ac:chgData name="민창 장" userId="5d9bafdb3db22792" providerId="LiveId" clId="{7F82CC04-9226-4C63-B87D-1CE9BD292AF9}" dt="2024-01-24T07:25:13.894" v="1319" actId="20577"/>
          <ac:spMkLst>
            <pc:docMk/>
            <pc:sldMk cId="1472932926" sldId="858"/>
            <ac:spMk id="3" creationId="{00000000-0000-0000-0000-000000000000}"/>
          </ac:spMkLst>
        </pc:spChg>
        <pc:spChg chg="mod">
          <ac:chgData name="민창 장" userId="5d9bafdb3db22792" providerId="LiveId" clId="{7F82CC04-9226-4C63-B87D-1CE9BD292AF9}" dt="2024-01-24T07:25:20.415" v="1326" actId="20577"/>
          <ac:spMkLst>
            <pc:docMk/>
            <pc:sldMk cId="1472932926" sldId="858"/>
            <ac:spMk id="5" creationId="{42D84BB6-8B6B-D471-A942-4DEFFD9EF8C1}"/>
          </ac:spMkLst>
        </pc:spChg>
      </pc:sldChg>
      <pc:sldChg chg="modSp add mod">
        <pc:chgData name="민창 장" userId="5d9bafdb3db22792" providerId="LiveId" clId="{7F82CC04-9226-4C63-B87D-1CE9BD292AF9}" dt="2024-01-24T07:47:06.462" v="1837" actId="20577"/>
        <pc:sldMkLst>
          <pc:docMk/>
          <pc:sldMk cId="1385915586" sldId="859"/>
        </pc:sldMkLst>
        <pc:spChg chg="mod">
          <ac:chgData name="민창 장" userId="5d9bafdb3db22792" providerId="LiveId" clId="{7F82CC04-9226-4C63-B87D-1CE9BD292AF9}" dt="2024-01-24T07:46:23.342" v="1718"/>
          <ac:spMkLst>
            <pc:docMk/>
            <pc:sldMk cId="1385915586" sldId="859"/>
            <ac:spMk id="3" creationId="{00000000-0000-0000-0000-000000000000}"/>
          </ac:spMkLst>
        </pc:spChg>
        <pc:spChg chg="mod">
          <ac:chgData name="민창 장" userId="5d9bafdb3db22792" providerId="LiveId" clId="{7F82CC04-9226-4C63-B87D-1CE9BD292AF9}" dt="2024-01-24T07:47:06.462" v="1837" actId="20577"/>
          <ac:spMkLst>
            <pc:docMk/>
            <pc:sldMk cId="1385915586" sldId="859"/>
            <ac:spMk id="5" creationId="{E8DD5AB5-A8B4-C2E0-B137-A7E914F222BD}"/>
          </ac:spMkLst>
        </pc:spChg>
      </pc:sldChg>
      <pc:sldChg chg="modSp add mod">
        <pc:chgData name="민창 장" userId="5d9bafdb3db22792" providerId="LiveId" clId="{7F82CC04-9226-4C63-B87D-1CE9BD292AF9}" dt="2024-01-24T08:10:52.339" v="1875" actId="20577"/>
        <pc:sldMkLst>
          <pc:docMk/>
          <pc:sldMk cId="2546812079" sldId="860"/>
        </pc:sldMkLst>
        <pc:spChg chg="mod">
          <ac:chgData name="민창 장" userId="5d9bafdb3db22792" providerId="LiveId" clId="{7F82CC04-9226-4C63-B87D-1CE9BD292AF9}" dt="2024-01-24T08:10:52.339" v="1875" actId="20577"/>
          <ac:spMkLst>
            <pc:docMk/>
            <pc:sldMk cId="2546812079" sldId="860"/>
            <ac:spMk id="2" creationId="{05EB6AD8-EBF0-5C20-CE5A-1F3F59D8BE70}"/>
          </ac:spMkLst>
        </pc:spChg>
      </pc:sldChg>
      <pc:sldChg chg="delSp modSp add mod">
        <pc:chgData name="민창 장" userId="5d9bafdb3db22792" providerId="LiveId" clId="{7F82CC04-9226-4C63-B87D-1CE9BD292AF9}" dt="2024-01-24T08:11:07.995" v="1877" actId="6549"/>
        <pc:sldMkLst>
          <pc:docMk/>
          <pc:sldMk cId="162692468" sldId="861"/>
        </pc:sldMkLst>
        <pc:spChg chg="mod">
          <ac:chgData name="민창 장" userId="5d9bafdb3db22792" providerId="LiveId" clId="{7F82CC04-9226-4C63-B87D-1CE9BD292AF9}" dt="2024-01-24T08:10:56.573" v="1876"/>
          <ac:spMkLst>
            <pc:docMk/>
            <pc:sldMk cId="162692468" sldId="861"/>
            <ac:spMk id="2" creationId="{00000000-0000-0000-0000-000000000000}"/>
          </ac:spMkLst>
        </pc:spChg>
        <pc:spChg chg="mod">
          <ac:chgData name="민창 장" userId="5d9bafdb3db22792" providerId="LiveId" clId="{7F82CC04-9226-4C63-B87D-1CE9BD292AF9}" dt="2024-01-24T08:11:07.995" v="1877" actId="6549"/>
          <ac:spMkLst>
            <pc:docMk/>
            <pc:sldMk cId="162692468" sldId="861"/>
            <ac:spMk id="3" creationId="{00000000-0000-0000-0000-000000000000}"/>
          </ac:spMkLst>
        </pc:spChg>
        <pc:spChg chg="del">
          <ac:chgData name="민창 장" userId="5d9bafdb3db22792" providerId="LiveId" clId="{7F82CC04-9226-4C63-B87D-1CE9BD292AF9}" dt="2024-01-24T07:49:17.344" v="1863" actId="478"/>
          <ac:spMkLst>
            <pc:docMk/>
            <pc:sldMk cId="162692468" sldId="861"/>
            <ac:spMk id="5" creationId="{E8DD5AB5-A8B4-C2E0-B137-A7E914F222BD}"/>
          </ac:spMkLst>
        </pc:spChg>
      </pc:sldChg>
      <pc:sldChg chg="modSp add mod">
        <pc:chgData name="민창 장" userId="5d9bafdb3db22792" providerId="LiveId" clId="{7F82CC04-9226-4C63-B87D-1CE9BD292AF9}" dt="2024-01-24T08:11:21.719" v="1906" actId="20577"/>
        <pc:sldMkLst>
          <pc:docMk/>
          <pc:sldMk cId="2347305526" sldId="862"/>
        </pc:sldMkLst>
        <pc:spChg chg="mod">
          <ac:chgData name="민창 장" userId="5d9bafdb3db22792" providerId="LiveId" clId="{7F82CC04-9226-4C63-B87D-1CE9BD292AF9}" dt="2024-01-24T08:11:21.719" v="1906" actId="20577"/>
          <ac:spMkLst>
            <pc:docMk/>
            <pc:sldMk cId="2347305526" sldId="862"/>
            <ac:spMk id="2" creationId="{05EB6AD8-EBF0-5C20-CE5A-1F3F59D8BE70}"/>
          </ac:spMkLst>
        </pc:spChg>
      </pc:sldChg>
      <pc:sldChg chg="modSp add mod">
        <pc:chgData name="민창 장" userId="5d9bafdb3db22792" providerId="LiveId" clId="{7F82CC04-9226-4C63-B87D-1CE9BD292AF9}" dt="2024-01-24T08:11:34.205" v="1942" actId="20577"/>
        <pc:sldMkLst>
          <pc:docMk/>
          <pc:sldMk cId="4264627313" sldId="863"/>
        </pc:sldMkLst>
        <pc:spChg chg="mod">
          <ac:chgData name="민창 장" userId="5d9bafdb3db22792" providerId="LiveId" clId="{7F82CC04-9226-4C63-B87D-1CE9BD292AF9}" dt="2024-01-24T08:11:34.205" v="1942" actId="20577"/>
          <ac:spMkLst>
            <pc:docMk/>
            <pc:sldMk cId="4264627313" sldId="863"/>
            <ac:spMk id="2" creationId="{00000000-0000-0000-0000-000000000000}"/>
          </ac:spMkLst>
        </pc:spChg>
      </pc:sldChg>
    </pc:docChg>
  </pc:docChgLst>
  <pc:docChgLst>
    <pc:chgData name="Minchang Jang" userId="5d9bafdb3db22792" providerId="LiveId" clId="{6C0A5E9C-A87D-432C-88D0-95304AAD7679}"/>
    <pc:docChg chg="delSld modSld">
      <pc:chgData name="Minchang Jang" userId="5d9bafdb3db22792" providerId="LiveId" clId="{6C0A5E9C-A87D-432C-88D0-95304AAD7679}" dt="2023-06-23T04:18:53.745" v="67" actId="6549"/>
      <pc:docMkLst>
        <pc:docMk/>
      </pc:docMkLst>
      <pc:sldChg chg="modSp mod">
        <pc:chgData name="Minchang Jang" userId="5d9bafdb3db22792" providerId="LiveId" clId="{6C0A5E9C-A87D-432C-88D0-95304AAD7679}" dt="2023-06-23T04:18:45.947" v="65" actId="6549"/>
        <pc:sldMkLst>
          <pc:docMk/>
          <pc:sldMk cId="2728948858" sldId="256"/>
        </pc:sldMkLst>
        <pc:spChg chg="mod">
          <ac:chgData name="Minchang Jang" userId="5d9bafdb3db22792" providerId="LiveId" clId="{6C0A5E9C-A87D-432C-88D0-95304AAD7679}" dt="2023-06-23T04:18:45.947" v="65" actId="6549"/>
          <ac:spMkLst>
            <pc:docMk/>
            <pc:sldMk cId="2728948858" sldId="256"/>
            <ac:spMk id="2" creationId="{05EB6AD8-EBF0-5C20-CE5A-1F3F59D8BE70}"/>
          </ac:spMkLst>
        </pc:spChg>
        <pc:spChg chg="mod">
          <ac:chgData name="Minchang Jang" userId="5d9bafdb3db22792" providerId="LiveId" clId="{6C0A5E9C-A87D-432C-88D0-95304AAD7679}" dt="2023-06-20T10:24:43.305" v="37" actId="20577"/>
          <ac:spMkLst>
            <pc:docMk/>
            <pc:sldMk cId="2728948858" sldId="256"/>
            <ac:spMk id="3" creationId="{818E3540-D5C2-977C-EFA0-E09A24C5D622}"/>
          </ac:spMkLst>
        </pc:spChg>
      </pc:sldChg>
      <pc:sldChg chg="modSp mod">
        <pc:chgData name="Minchang Jang" userId="5d9bafdb3db22792" providerId="LiveId" clId="{6C0A5E9C-A87D-432C-88D0-95304AAD7679}" dt="2023-06-23T04:18:53.745" v="67" actId="6549"/>
        <pc:sldMkLst>
          <pc:docMk/>
          <pc:sldMk cId="3389288296" sldId="449"/>
        </pc:sldMkLst>
        <pc:spChg chg="mod">
          <ac:chgData name="Minchang Jang" userId="5d9bafdb3db22792" providerId="LiveId" clId="{6C0A5E9C-A87D-432C-88D0-95304AAD7679}" dt="2023-06-23T04:18:53.745" v="67" actId="6549"/>
          <ac:spMkLst>
            <pc:docMk/>
            <pc:sldMk cId="3389288296" sldId="449"/>
            <ac:spMk id="3" creationId="{818E3540-D5C2-977C-EFA0-E09A24C5D622}"/>
          </ac:spMkLst>
        </pc:spChg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979993775" sldId="625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71579163" sldId="628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425577938" sldId="629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4086467821" sldId="630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50988007" sldId="648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4137712607" sldId="649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420304071" sldId="650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567777304" sldId="651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696235445" sldId="652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19582067" sldId="653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603211237" sldId="655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097412557" sldId="656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145018594" sldId="657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801681890" sldId="658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4064017930" sldId="659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627941608" sldId="660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720146476" sldId="662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307395109" sldId="663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655278308" sldId="664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037013106" sldId="667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922212536" sldId="669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847132609" sldId="670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4049086458" sldId="672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4292605763" sldId="673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340123021" sldId="674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345095416" sldId="675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718304657" sldId="676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234733102" sldId="677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05474861" sldId="678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462595697" sldId="679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296244647" sldId="680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814550879" sldId="681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4294434520" sldId="682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742335084" sldId="683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140413049" sldId="684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909576045" sldId="686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313482951" sldId="687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420462861" sldId="688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557981418" sldId="689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978561559" sldId="690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464594418" sldId="691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857277731" sldId="692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684951415" sldId="693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170190637" sldId="694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4233993849" sldId="695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4086774679" sldId="697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578654515" sldId="698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871682141" sldId="699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964285802" sldId="700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432774513" sldId="701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740889718" sldId="702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022948019" sldId="703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126584170" sldId="704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894501670" sldId="705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552536442" sldId="706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981286283" sldId="707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430672445" sldId="708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605596593" sldId="709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812620448" sldId="710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01448514" sldId="711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50022501" sldId="712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472794924" sldId="713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931795695" sldId="714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762576889" sldId="715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972209074" sldId="716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228388722" sldId="717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598611667" sldId="719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971367074" sldId="720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271788146" sldId="722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583592232" sldId="723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530192039" sldId="724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303944065" sldId="726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457762130" sldId="727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743588401" sldId="728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15228398" sldId="729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270534096" sldId="730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469327746" sldId="731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355157854" sldId="732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165891412" sldId="733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650341929" sldId="735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960494092" sldId="736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461590661" sldId="737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984365549" sldId="739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4283355705" sldId="740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842987334" sldId="742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4156959554" sldId="743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480833797" sldId="744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99257593" sldId="746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821314318" sldId="747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456725386" sldId="748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417289434" sldId="810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639987890" sldId="811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4014187503" sldId="812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406202778" sldId="813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051230899" sldId="814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527313054" sldId="815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974773102" sldId="816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29141941" sldId="817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910038569" sldId="818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706126634" sldId="819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973650626" sldId="820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077373421" sldId="821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669401976" sldId="823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512844866" sldId="824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798468092" sldId="825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911833144" sldId="826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82091205" sldId="827"/>
        </pc:sldMkLst>
      </pc:sldChg>
      <pc:sldChg chg="modSp mod">
        <pc:chgData name="Minchang Jang" userId="5d9bafdb3db22792" providerId="LiveId" clId="{6C0A5E9C-A87D-432C-88D0-95304AAD7679}" dt="2023-06-23T04:18:48.501" v="66" actId="6549"/>
        <pc:sldMkLst>
          <pc:docMk/>
          <pc:sldMk cId="2151047498" sldId="828"/>
        </pc:sldMkLst>
        <pc:spChg chg="mod">
          <ac:chgData name="Minchang Jang" userId="5d9bafdb3db22792" providerId="LiveId" clId="{6C0A5E9C-A87D-432C-88D0-95304AAD7679}" dt="2023-06-23T04:18:48.501" v="66" actId="6549"/>
          <ac:spMkLst>
            <pc:docMk/>
            <pc:sldMk cId="2151047498" sldId="828"/>
            <ac:spMk id="2" creationId="{05EB6AD8-EBF0-5C20-CE5A-1F3F59D8BE70}"/>
          </ac:spMkLst>
        </pc:spChg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638552167" sldId="854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932319453" sldId="855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857707748" sldId="856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3004447178" sldId="857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986005592" sldId="858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655591212" sldId="859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656652741" sldId="860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637673486" sldId="861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905613794" sldId="862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1889385029" sldId="863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668665529" sldId="864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730337812" sldId="865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683410930" sldId="866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551734796" sldId="867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715076795" sldId="868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752186698" sldId="869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209219843" sldId="870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21689184" sldId="871"/>
        </pc:sldMkLst>
      </pc:sldChg>
      <pc:sldChg chg="del">
        <pc:chgData name="Minchang Jang" userId="5d9bafdb3db22792" providerId="LiveId" clId="{6C0A5E9C-A87D-432C-88D0-95304AAD7679}" dt="2023-06-20T10:25:30.564" v="64" actId="47"/>
        <pc:sldMkLst>
          <pc:docMk/>
          <pc:sldMk cId="2217434167" sldId="87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9:34.17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360 420 5376,'-2'-1'2112,"4"0"-1152,0 1-768,-2 0 544,2-1-96,-2 1 0,1 0-64,2 0-32,0 0-288,1 0 192,1 0 160,3 1-128,3 0 64,4 0-128,3 1 0,3-1 32,2-1 64,2 0 127,7 2 65,3 0 64,2-2 64,2 0-256,9 0-96,3 0-192,-1 2-128,8-1-64,1 1 0,1 1-128,7-1 0,3 0 96,-2 0 96,7 1 64,-2 1 32,7-4 0,-2 3 64,0-1-32,5 1 64,-3-1-64,7 0 0,-3 1-160,2 0-96,0-1 64,3 1 64,0-1-64,-2 1 0,3-3 32,-1 3 64,1-2-96,-2 0-64,2 0 64,-1 1 0,18-2-32,-8 3-64,-7-1 160,0 1 32,-4-1 0,4 1-32,-5 0-96,-2-2 32,-1 2 0,-5-2 32,4 1 0,-10 0 0,-5-1 0,0-1 0,-6 0 0,-4 0 0,-7 0 128,-3-1 160,0-1-288,-8 0-64,-5 1-64,-6-2 0,-5 1-704,-5-1-320,-2-1-1888,-4-2-768,-1-7-2463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0T04:42:10.202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589 665 5888,'-2'-3'2176,"2"3"-1152,0-2-928,0 2 480,4-1 64,-4 1 64,1 0 64,1-1 0,-1 0-416,0 1 416,-1 0 256,0 0-32,-1 0-33,0 0-159,-2 0-64,1-2-192,-5 1-64,0 0-288,-1 0-64,0 1 128,-1-1 96,-1 3-192,-4-1-32,-1 2-128,-2 2-32,-2 4-32,-1-1 0,-2 2-96,2 0 32,1 1 64,-1 0 96,0 1-64,-1 3 0,1 2 32,1-1 64,-1 4-192,0 1 32,1 2 32,3 5 96,2-2-64,1-1-64,2 4 64,3-2 0,1 2 32,2 1 64,2 0-96,1 0 0,2 2-128,2-2 32,-1-2-96,4 3 64,0-3-64,4-2 64,1-4 96,2 3 96,2-2 64,2-2 32,4-2 0,0 1 64,0-4-96,1 3 0,1-3 32,-1-2 64,-1-3 96,1 0 160,1-3 96,-1-2 128,-1 1-160,-1-2-32,-1-1-224,0-1-96,-3 1-64,-1 0-96,-4-1 32,0 0 32,-3 0 160,-1 0 128,-1-2-352,-1-1-128,-1 1-736,-1-1-224,0 0-2080,-2-1-863,-4-2-1025</inkml:trace>
  <inkml:trace contextRef="#ctx0" brushRef="#br0" timeOffset="1">550 1334 5248,'1'-3'2016,"-1"3"-1088,0-1-736,0 1 544,0 0-256,-1 0 64,0 0 32,-1 2 96,1 0-352,-2 1 96,-1 1 96,1 3-256,-2 2-64,-2 5-128,-1 3-64,-3 2-128,1 6 0,1-1 256,0 4 160,1-2-224,1-2 0,0-3 0,1-2 96,0-4-352,1-3-160,1-1-64,0-2 64,2-4 160,0 1 32,-1-1-192,2-3-96,0 0-1024,0-1-480,1-4-672</inkml:trace>
  <inkml:trace contextRef="#ctx0" brushRef="#br0" timeOffset="2">511 1335 5760,'-2'0'2176,"3"1"-1152,0 0-992,-1-1 512,2 1-352,0-1-32,1 2-96,-1 0 32,0 0-64,1 1 64,-2 2 0,3 0-32,1 5-64,2 2-64,1 1-32,1 0 64,-1 1 64,2 0 0,-1 4-32,-1-4 160,0 2 32,-1-2 128,-1-1 32,-2-1-32,0 0-32,0 0 256,-2-3 128,0-2 64,1-2 96,-2 0-320,0-2-64,-1 0-192,-1-1-96,0 0 0,-2-2-32,-1 1 127,0 2 97,-4-3-64,1 3 64,-2-2-64,-4 2 64,1-1 96,-2 1 32,1 2-352,-4 2-32,-2 0-96,1 2 64,2 3-32,0-2-32,0 0-416,4-2-128,-1 1-288,3-2-128,2-2-607,1 0-257,2-2-2304</inkml:trace>
  <inkml:trace contextRef="#ctx0" brushRef="#br0" timeOffset="3">531 1405 6912,'-4'9'2624,"4"-7"-1408,0 4-1504,0-3 448,-1 3-384,1 1 0,-3 3-320,2 4-64,-1 1 320,0 1 224,-2-1 128,1-1-96,2-2 32,-3-1 64,1-2 96,2-4-128,0 1-32,1-4-160,0-4 32,1-2 64,0-3 32,2-3 160,1-5 64,-1-1-64,0-1-96,2 0 64,-1 2 0,1 0-32,-2 1-64,-1 2 96,1 3 0,-2 1 224,-1 6 192,-1 3-128,0 2 32,-3 4-256,-1 4-32,-1 6-128,-2 2-32,-3 0-32,2 5 0,-1-1 64,0-2 64,2 0-32,1-6 64,1-2-288,2-2-96,0-4-128,0-2 0,3-4 224,1-2 160,1-5 64,3-2-32,0-5 32,1-1 32,2-1-96,1-4 0,-1 0 160,0 1 160,0 2 192,-1 0 96,0 4-32,-1 2 64,-1 2-256,-1 3-128,-1 2-352,-2 2-160,0 4-288,-2 3-32,-1 8 96,0 2 160,-6 2 192,1 2 160,1-1 224,0-4 192,1-1-160,1-3-64,1-3-96,1-2-96,1-3-64,1-3 32,1-3 96,1-4 32,4-2-32,2 0-64,0-3 96,1-4 64,1-1-64,0 1-64,0 0 0,-2 4 32,-2 0 32,0 4 32,-1 1 128,-2 3 96,1 3-64,-3 3 64,-2 3-192,0 7-96,0 1-128,-2 3 32,-1-1 96,1 3 32,-1 0-32,-1-1 32,0-3-64,3 0-32,-1-3 32,1-4 32,2-1 32,2-4 32,2-4-64,1-3 32,0-1-64,2-4 64,0 1-128,1-3 0,0 1 32,2-3 0,-1-1 0,-1 1 0,0 2 64,-2 3 96,-2 1 0,0 2 0,-2 2-32,-2 3 0,-2 4-288,-2 3-128,0 5 64,-1 0 64,-2 2 0,2 3 32,-3-2 96,0 1 0,1-2-64,-2-1 64,3-1 32,1-2 64,1-4-96,4-2-64,1-3-96,4-3-32,0-2 32,2-5 64,1 0 64,1-3 96,0 2 128,1-1 64,2-2-32,-2-1 32,-2 4-64,1 0 64,-4 3 0,0 0 32,0 4 64,-2 1 128,-2 1-256,-2 4-96,-2 1-288,0 2-128,-1 4 96,-2 0 64,2-1 0,-2 1 32,2-2 96,-1-1 0,1-2 160,0 0 160,2-4-32,0-3 96,1-2-256,1-4-64,1-4-32,0-1 64,1-2 32,0 2 95,0 2-95,1 3 0,0 1-32,0 1 32,1 0-224,-1 4 32,2 0-255,-1 3-33,3 3 64,-1 1 32,2 2 96,-1 2 128,1 3 32,-1 2 32,2 0 0,-3 1 0,0-3 64,0-1 32,-2-1-32,1-3 32,-2-2-64,1-1 64,-1-3 224,-1-2 96,-1-2-65,-1-6-31,-1-1-192,-2-1-96,1-1 0,-4 2-32,2 0 64,-2 2 96,-2 1 64,3 2 96,1 0-224,0 2-128,1 2-96,0 1 0,2 3 0,0 1 0,2 3 0,0 2 96,2 5-64,0-1-32,2 1 160,0 0 96,-1-3-32,2-2-64,-1-2 0,-2-1-32,0-1-1919,-9-14-3649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4:11.66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1144 959 1792,'-2'1'768,"2"0"-384,-4 2-32,4-3 384,0 1-256,0 1-32,0 0-256,0 0-64,2-1 224,-2 0 128,2-1-160,0 0-96,-1-1 0,2-1 64,1-1-128,2-2 32,2 0 32,2 0 96,4 0 32,2-3-32,6-2 32,-2-2-128,1-3 32,2-2-224,2 0-96,4-2 96,2 0 32,-1 2 64,0 0 0,-1-3 128,5 0 96,0-1-64,2-2 64,-2-1 0,-4-2 96,4 3-96,0 2-32,-1 0-192,-1 0-32,-2 2-32,-4-1-64,-2 0 96,0 0 0,-1 0-192,-2 2 0,0 1 160,-1 2 128,-1 3-96,-2 0 0,-2 2-32,-3 2 32,-2 2-992,-1-1-352,-2 2-832,-1 0-1728,0 1 704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3:03.351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748 1349 3840,'30'6'1472,"-14"-1"-768,16 6-672,-16-7 256,12 2-256,10 6 0,10 2-32,6 1 0,10 1 0,11 11 0,1-2-96,12-2 64,9 4-32,4 0 0,17-3 64,1 2 64,17 0-32,2 0-32,17 3 32,3 1-32,6 0 0,15 1 0,-1-4-96,12-1 0,9-7 64,-65-6 0,97 5 96,2-3 32,-7-5-32,4-2 32,6-7 224,7-1 96,0-1-192,1-8-128,-8-4 64,5-3 128,6-13-160,0-8 160,-5-3 96,-6 2 0,7-1 32,-11-4-32,-5-10 0,-9-5 0,-4 4 0,-13-4 160,-10 0 96,-7-8 160,-12 1 64,21-8-320,-20 6-160,-26 2-320,-15 0-32,-17 9-1856,-19 11-800,-10-3-928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3:11.11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777 940 3200,'-4'9'1216,"4"-9"-640,-1-5-128,1 5 544,0 0 0,0 0 128,0-2-256,0 0-64,-3 0-448,3 0-64,0 4 32,0 0 0,3 4 128,-2 1-96,7 3 32,-2-1-96,7 4 64,-4-3-192,3 7-96,1-2-128,2 3 32,0-3 96,1 1 96,-2-2-64,0-1 0,-2-3-32,-2-1 32,-3-2-64,-2 0-32,-2-1 32,-4-4 32,1-1 32,-7-4 32,-2-8-160,1 2 32,2 2 0,-4-5 0,0 1 0,-2-1 0,2 1 0,-2-7 0,1 4 64,2 4 32,-2 0-32,3 0-64,2 1-64,3 11-32,-2 0 64,7 1 64,-2 0-160,6 10 32,-1-2 32,4 8 96,-1-3 0,0 3 64,1-6-64,-3 0-32,-1-3 96,-1-5 0,1 3-32,-4-8 32,1 0 0,-5-10 32,1 3 0,-6-10 64,1 2-96,-5-2-64,1 2 0,-6-4-32,4 4-96,-2-3 64,3 4 32,0 2 64,2 1-32,4 0-32,2 3 32,8 11-32,0 1-96,7 2 64,-3 0 32,4 10 0,-3-2 0,3 6 64,-2-5-32,0 1-32,0-2 32,-1-1 32,-4-3-32,1-3 64,-1-2-64,-4-3 64,2 0 0,-10-7 32,4 0-64,-10-6-64,4 2 160,-9-4 128,4 3-97,-2-2-31,1 2 0,3 3 32,2 5-160,7-1-96,-2 2-64,10 1 96,-2 0 0,9 4 32,-2-2-96,6 6 64,-4-1 32,3 2 64,-3-3 32,-1 2 32,-1-1-64,-1-2 32,-2-1-64,0-2 64,-3-1-64,-1-1-32,-1 0 96,-2-3 0,-3-4-128,-2 2 32,1 0 0,-4-2 0,3 3 0,-3-5 0,-1 2 64,3 0 32,2-1-128,4 8 32,0 0-64,7-5 0,-4 2 64,6 3 64,-4 0-32,3 7 64,0-2-64,2 0-32,-1-1-64,-1-1 32,0 1 160,-3-2 64,2-1-64,-3-1-32,0 0-32,-4 0-64,0 0 32,-4-5 32,0 0 32,-4-3 96,1 2-160,-2 3-32,-5 0 0,4-6 64,1 2-32,2 11 64,0-1-128,3 1 0,1 0 32,4-10 0,-1 1-160,6 8 32,5 3 0,-6-6 64,2 0 32,1 3 96,0 0-32,0 1 64,-1 0-64,0 0 64,-1 0 0,-2-3 32,0 1-1984,-3-4-799,2 1-2017</inkml:trace>
  <inkml:trace contextRef="#ctx0" brushRef="#br0" timeOffset="-5448">971 997 5248,'-4'3'2016,"4"-3"-1088,-3 11-256,3-9 704,-2 3-256,-5 4-96,3 0-224,0-2-128,-1 7-352,-4 10 64,3-4 64,0 0-160,2-9-96,2 0-192,0 2 0,0-2 0,0-7 64,0 0-736,0-1-256,2 0-960,0-3-416,-2-3-960</inkml:trace>
  <inkml:trace contextRef="#ctx0" brushRef="#br0" timeOffset="-5885">840 1174 3072,'6'3'1120,"-6"-3"-576,4-1 0,-2 1 512,1 1 0,-3-1 96,3 0-352,-1 0-192,0 0-320,0 0 96,-4-1 32,2-1 64,-4-2 128,-4-5-160,2 0 0,2 1-256,-6-9-128,2 5 32,-8-4 0,2 2-128,0-2 32,2 2-64,-2-3 0,2 4 64,2 2 64,0 2-96,2-1 0,2 0-32,2 1-64,0 3 160,4 0 32,0 3-96,4 3 32,-2 0-64,8 2-64,-2-1 96,8 2 64,-4 1 128,6-2 128,-2 0 0,2-1 0,-2 2-32,4-2 0,-3 1-64,3 0-32,-5-1-96,1 3-64,-2 0 96,-2-1 64,-1 0-64,-3-4 0,-3-1-256,-1 2-64,1 0-1696,-4 6-800,1-3-896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4:11.66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1144 959 1792,'-2'1'768,"2"0"-384,-4 2-32,4-3 384,0 1-256,0 1-32,0 0-256,0 0-64,2-1 224,-2 0 128,2-1-160,0 0-96,-1-1 0,2-1 64,1-1-128,2-2 32,2 0 32,2 0 96,4 0 32,2-3-32,6-2 32,-2-2-128,1-3 32,2-2-224,2 0-96,4-2 96,2 0 32,-1 2 64,0 0 0,-1-3 128,5 0 96,0-1-64,2-2 64,-2-1 0,-4-2 96,4 3-96,0 2-32,-1 0-192,-1 0-32,-2 2-32,-4-1-64,-2 0 96,0 0 0,-1 0-192,-2 2 0,0 1 160,-1 2 128,-1 3-96,-2 0 0,-2 2-32,-3 2 32,-2 2-992,-1-1-352,-2 2-832,-1 0-1728,0 1 704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10:52.61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1395 893 4224,'0'-5'1568,"0"5"-832,0 0-288,0-1 896,0 1-736,0 1 416,2 2-608,0 2 384,1 1-448,1 2 608,-1 1-544,1 3 416,1 2-480,-2 3 320,2 2-384,1 1 544,1 0-448,0 1 351,1-2-415,1-1 128,-1-4-288,-1-2 64,1-1-128,-3-2-1312,2-2 640,-4-2-3583,1 0 2335,-2-2-3008,-1 2 2752</inkml:trace>
  <inkml:trace contextRef="#ctx0" brushRef="#br0" timeOffset="-485">1385 890 5248,'-3'4'2016,"3"-4"-1088,0 11-320,-2-9 1024,2 1-896,-2 0 256,2 0-608,-1 1 352,-1 1-416,-2 3 192,3-1-288,-4 7 0,1 1-128,-2 3 96,3-1-128,-4-1 192,4 3-160,-4-4 192,2 0-192,-6 1 192,5-2-192,-1-3 319,1-2-223,0-1 96,3-2-160,-2-2 64,3 0-96,-1-3 160,3 1-160,-3-2 32,3 0-64,-2-2-128,4 2 32,-2-1-128,0 2 96,0-1 32,3 2 32,0-2 0,4 1 0,2-2-96,0 1 64,1 0 32,2 3 0,2-1 0,0 1 0,2 0 0,0-1 0,0 4 64,-1-2-32,3 1 192,-3-1-128,2-1 544,-1 2-384,-3-3 192,2 1-288,-3-3-64,0 1-64,-5-1-1440,0 0 768,-4-1-4415,1 1 2815,-4-5-2880,1 2 2944</inkml:trace>
  <inkml:trace contextRef="#ctx0" brushRef="#br0" timeOffset="1002">1373 941 3328,'-2'-3'1216,"2"3"-640,0-1-192,0-1 928,0 4-736,0-2 576,0 2-672,-1 2 448,1 2-512,-4 3 384,3 2-448,-3 3 320,2 2-384,-4 0 64,3 3-224,-2-1-128,1-1-32,-1-2-544,4-3 320,-3-2-896,4-2 672,0-6-352,2 1 480,0-6 0,-1-2 192,3-2-96,-1 1 128,1-6-64,1 2 96,-2-8 64,3 4 32,-2-4 0,1 0 0,-2 3 256,1 3-128,-1 0 608,2 2-448,-3 0 544,1 4-512,-1-2 416,0 4-416,-2 2 256,1 2-320,-2 2 192,1 4-224,-4 3-64,3 3-96,-6 3 32,5 1-64,-4-1 64,5 0-64,-4 0 128,3-3-96,-2-1-32,4-2 0,-1-3-128,1 0 64,-2-6-192,4 0 128,-2-9-320,1 2 256,2-3-160,0 2 192,-1-6-64,1 0 96,1 1 64,-1 2 32,-1 0 0,1 3 0,-1-1 64,0 3-32,-2 0 128,0 3-96,-2 3 256,2 1-192,-2 5 160,-1 4-160,-1 3 0,3 1-64,-5 4 96,5 0-96,-3-3 128,3 1-128,-2-4 32,3 0-32,0-4-896,3-1 448,-3-4-1824,1 1 1248,1-6-2592,0 2 1984</inkml:trace>
  <inkml:trace contextRef="#ctx0" brushRef="#br0" timeOffset="1883">1377 954 3456,'-2'2'1408,"2"-2"-768,0 4-320,0 0 512,2-1-448,-1 2 32,3 5-288,1 0 0,0 3-64,0 6 160,2-3-128,-1 3 384,-1 1-256,0-4 320,0-4-320,-1 2 96,-1-4-192,-1-1 0,1 1-64,0-5 32,-2-1-64,1-4 192,-1 1-128,-1-5 256,0 1-224,-1-5 96,1 0-128,-3-5 0,0-1-32,0-5-64,3 3 32,-3-2 384,1 6-224,-2-2 480,3 2-384,-3 3 96,4 3-256,-4 0-128,4 0-32,0 6-128,3 3 96,-2 2 96,1 5 0,0 5 192,1-1-128,-1 4 192,1 0-192,1-2 256,0-2-224,-1-5 160,0 1-160,-1-4 160,-1 0-192,-1-3 256,0 0-224,-1-3 160,-1 0-160,-1-3 63,1 1-95,-3-5 0,1 1-32,-4-5-128,3 3 32,-4-2-32,3 2 0,1-2 128,1 4-32,1 2-32,2 0 32,-1 3-128,2 2 64,0 3-32,2 0 0,-1 5 64,4-1 0,-1-1 64,2 1-32,-3-1-32,2 1 32,-1-2 224,-1 0-128,-1-2 608,1 1-448,-3-4 800,2 1-608,-4-4 544,0 2-576,-3-7 96,1 1-288,-1 0-96,1 0-96,0 2-192,0 3 64,-3-4-3552,2 3 1952,-4 4-5215,4 3 3871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10:51.04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2202 744 4096,'0'-2'1568,"0"2"-832,1 5-96,-1-5 960,0 0-864,0 0 192,0 0-576,0 0 224,0 0-320,0 0 192,0 3-224,0 0 224,0 4-256,-1-3 320,1 2-288,-4 0 320,3 1-320,-5 0 224,5 1-224,-4 0 0,1 1-128,-5 0 96,4 2-128,-6 1 192,3 2-160,-6 3 192,4 0-192,-8 4 95,2 1-95,-4 1-64,4-1 0,-4 1-32,2-2 0,-7 2 0,6-1 0,-8 3 128,4-1-64,-8 4 128,3-1-128,-5 2-32,7-3 0,-5-1 32,7-4-32,-7 1 64,4-3-64,-7 5-32,4-1 32,-3 0-32,5-2 0,-1 0 64,6-1-32,-4 0-32,6-4 32,-3-1-128,6 0 64,-4-2-1599,4-3 895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10:55.86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2180 873 5120,'10'-1'2016,"-3"2"-1088,6-1-1088,-7 0 384,6-1-192,9 1-32,4-1 384,11-1 192,4 1-288,10-3 288,14 4 128,9-3-160,8 2-64,11 1 160,8-2 32,5 0 288,1-2 192,5 1 32,-7 0-33,-6-3-191,-5 1-64,-10-1-192,-4 3-128,-8-2-128,-5 1 32,-7 1-192,-7 0-96,-7 0-32,-7-3-32,-5 0-224,-7-2 0,-5 0-1088,-7-1-512,-4-1-3135,-4-2-2337,-5-14 2912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10:57.621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3278 743 4992,'0'0'1824,"0"0"-960,2 0-576,-2 0 800,0 0-608,0 0 448,0 0-512,0 1 480,1 0-512,-1 1 64,0 1-256,0 2-160,0 1-64,0 2 32,0-1 0,0 1 128,0 0-64,-1-2-32,1 1 0,-2 1-32,0 1 0,-2 6 64,3 1-32,-2 4-32,0 0 32,-2 4-128,1 0 64,-4-1 96,5-2-32,-4-1-32,0 0 32,-8 15-32,3 1 0,-1 2-96,2-1 64,-4 5 32,1-7 0,-5 7-96,3-6 64,-8 9 96,3-3-32,-11 7-32,5-6 32,-8 10-32,8-6 0,-10 6 64,8-5-32,-13 7-96,8-6 32,-10 8 32,8-6 0,-8 8 64,9-6-32,-10 3 64,5-5-64,-3 1-32,6-6 32,-8 9-32,7-7 0,-9-1 64,9-7-32,-7 2-32,9-8 32,-3 3-192,8-7 96,-4-3-1152,11-7 640,-2-3-3264,7-5 2144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10:59.401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2081 1144 3456,'-3'-1'1312,"3"1"-704,-2 0-224,1 1 928,2 2-736,-1-1 512,0 1-640,0-2 96,2 1-288,0 1-32,1 3-128,2 2-128,2-1 0,0 4-32,2 0 0,2 2 64,1 3 0,1 2 64,3 0-32,-2 0 64,0-1-64,-1 1 192,-1 2-128,-2-1 256,-1-2-224,-3-3 96,0-2-128,-2-3-128,-1-1 0,0-1-1184,3-1 672,-3-3-2880,1 2 1920</inkml:trace>
  <inkml:trace contextRef="#ctx0" brushRef="#br0" timeOffset="-516">2112 1160 5120,'0'8'1920,"0"-8"-1024,0 8-544,0-4 832,0 1-640,-2 0 352,2 1-544,-4 1 480,3 1-512,-4 4 224,1 1-320,-3 2-64,3 1-96,-2 0 96,3 1-96,-3-1-32,5 0 0,-3-7-32,2 1 0,-1-4 0,3 0 0,-6 1 64,5-2-32,-3-1 256,2 3-160,-1-2 160,1 1-160,-1-3 64,1 2-96,-1-1 0,3 1-32,-4-2-128,3 2 32,-3-2-32,4 0 0,-2 0 192,4 0-64,-2 0 320,2 0-192,0-3 256,-1 1-256,1-1-32,1 2-97,3-2-63,-1 0 32,3 0-32,1 0 0,1 0 64,2 0-32,4 0 64,-2 0-64,7 0-32,2 0 32,-6-2 32,-1 2-32,-6-1 192,0 2-128,-3-1 256,0 0-224,0-1 32,0 1-96,-3-2-1312,0 2 673,-1-3-3489,0 2 2240,-1-4-2848,-1 1 2656</inkml:trace>
  <inkml:trace contextRef="#ctx0" brushRef="#br0" timeOffset="485">2058 1199 4736,'-2'-1'1824,"2"1"-960,-2 3-512,0-2 768,4 2-640,-2 4 128,0 1-352,0 4 32,0 3-160,0 2 0,0 0-64,0 3-192,0-1 64,0 1-544,2-5 352,0-3-2560,-1-2 1536,1-5-1760,1 0 1728</inkml:trace>
  <inkml:trace contextRef="#ctx0" brushRef="#br0" timeOffset="1887">2107 1193 6656,'-4'5'2464,"4"-5"-1344,-1 3-672,-1 0 992,2 1-800,-1 7 32,-2 1-416,-2 8-32,3 0-128,-1 0-128,3 0 0,-3-3-832,3-2 480,-2-2-1248,2 0 928,-2 0-960,2 0 960,-2-7-416,4-2 640,-2-4-64,2 0 320,0-7-96,1 1 192,-1-7 288,1 4-96,2-5 576,1 1-384,-2-3 832,1 2-640,-2-1 864,1 2-736,-3-1 672,3 6-704,-4-3 576,0 6-640,-2-2 384,2 7-512,-2 5-32,1 1-192,-3 6-32,2 0-32,-3 4-64,1 1 32,0 6-320,1-6 160,-4 1-576,6-3 384,-1-4-352,2-2 384,-2-5-64,4-1 224,-2-4 64,2-1 64,-1-8 192,1-1-96,0-7 256,4 2-224,-5-6 32,2 4-96,0-2 160,0 5-128,-1-1 384,-1 5-256,1-1 224,-1 4-224,-1 0 0,3 5-128,-3 2 96,1 2-128,-1 7-32,0 2 0,0 5-32,2-2 0,-2 3 64,2 0-32,-1 4-32,3 0 32,-2-5-256,1-2 128,0-3-320,1-1 256,-3-6-96,3-1 160,-4-7 64,2-1 32,-2-3 64,0 1-32,-2-4 64,2 3-64,-2-6-96,0 3 32,-1-3-32,1 3 0,-1 1 64,3 4 0,-3-4 0,3 6 0,-2 2 0,2 3 0,0 3 128,3 2-64,1 7 32,1 0-32,2 2-64,0 1 32,-1-3 32,1 3-32,-1-7 64,1 0-64,-2 0 64,2 2-64,-4-8-32,2 2 32,-2-3 32,-2 1-32,-1-4-32,0 2 32,-1-5-32,-2 1 0,-2-2 128,0 3-64,-2-4-96,2 3 0,-3-4-128,1 2 96,-2 0-320,3 2 224,-2 0-224,3 2 224,-4 1-64,4 2 128,2 1 0,0 3 32,3-1 0,3 1 0,0 0 192,2 0-64,0 0 32,2 3-32,0-1-128,0 1 32,1 0 32,2 0 0,-3-3-96,-1-1 64,-2-2 160,1 1-64,-5-3 32,0 1-32,-3-2 96,-1-1-96,-3-2 192,0 1-160,-4-4 32,5 3-64,-5-2-64,3 1 32,-1 1-32,4 1 0,-1 3-96,5 0 64,1 4 32,1 0 0,2 0 0,2 0 0,2-1-288,3 2 160,-2-3-3904,1 1 2208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10:51.04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2202 744 4096,'0'-2'1568,"0"2"-832,1 5-96,-1-5 960,0 0-864,0 0 192,0 0-576,0 0 224,0 0-320,0 0 192,0 3-224,0 0 224,0 4-256,-1-3 320,1 2-288,-4 0 320,3 1-320,-5 0 224,5 1-224,-4 0 0,1 1-128,-5 0 96,4 2-128,-6 1 192,3 2-160,-6 3 192,4 0-192,-8 4 95,2 1-95,-4 1-64,4-1 0,-4 1-32,2-2 0,-7 2 0,6-1 0,-8 3 128,4-1-64,-8 4 128,3-1-128,-5 2-32,7-3 0,-5-1 32,7-4-32,-7 1 64,4-3-64,-7 5-32,4-1 32,-3 0-32,5-2 0,-1 0 64,6-1-32,-4 0-32,6-4 32,-3-1-128,6 0 64,-4-2-1599,4-3 895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0T04:42:10.20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589 665 5888,'-2'-3'2176,"2"3"-1152,0-2-928,0 2 480,4-1 64,-4 1 64,1 0 64,1-1 0,-1 0-416,0 1 416,-1 0 256,0 0-32,-1 0-33,0 0-159,-2 0-64,1-2-192,-5 1-64,0 0-288,-1 0-64,0 1 128,-1-1 96,-1 3-192,-4-1-32,-1 2-128,-2 2-32,-2 4-32,-1-1 0,-2 2-96,2 0 32,1 1 64,-1 0 96,0 1-64,-1 3 0,1 2 32,1-1 64,-1 4-192,0 1 32,1 2 32,3 5 96,2-2-64,1-1-64,2 4 64,3-2 0,1 2 32,2 1 64,2 0-96,1 0 0,2 2-128,2-2 32,-1-2-96,4 3 64,0-3-64,4-2 64,1-4 96,2 3 96,2-2 64,2-2 32,4-2 0,0 1 64,0-4-96,1 3 0,1-3 32,-1-2 64,-1-3 96,1 0 160,1-3 96,-1-2 128,-1 1-160,-1-2-32,-1-1-224,0-1-96,-3 1-64,-1 0-96,-4-1 32,0 0 32,-3 0 160,-1 0 128,-1-2-352,-1-1-128,-1 1-736,-1-1-224,0 0-2080,-2-1-863,-4-2-1025</inkml:trace>
  <inkml:trace contextRef="#ctx0" brushRef="#br0" timeOffset="1">550 1334 5248,'1'-3'2016,"-1"3"-1088,0-1-736,0 1 544,0 0-256,-1 0 64,0 0 32,-1 2 96,1 0-352,-2 1 96,-1 1 96,1 3-256,-2 2-64,-2 5-128,-1 3-64,-3 2-128,1 6 0,1-1 256,0 4 160,1-2-224,1-2 0,0-3 0,1-2 96,0-4-352,1-3-160,1-1-64,0-2 64,2-4 160,0 1 32,-1-1-192,2-3-96,0 0-1024,0-1-480,1-4-672</inkml:trace>
  <inkml:trace contextRef="#ctx0" brushRef="#br0" timeOffset="2">511 1335 5760,'-2'0'2176,"3"1"-1152,0 0-992,-1-1 512,2 1-352,0-1-32,1 2-96,-1 0 32,0 0-64,1 1 64,-2 2 0,3 0-32,1 5-64,2 2-64,1 1-32,1 0 64,-1 1 64,2 0 0,-1 4-32,-1-4 160,0 2 32,-1-2 128,-1-1 32,-2-1-32,0 0-32,0 0 256,-2-3 128,0-2 64,1-2 96,-2 0-320,0-2-64,-1 0-192,-1-1-96,0 0 0,-2-2-32,-1 1 127,0 2 97,-4-3-64,1 3 64,-2-2-64,-4 2 64,1-1 96,-2 1 32,1 2-352,-4 2-32,-2 0-96,1 2 64,2 3-32,0-2-32,0 0-416,4-2-128,-1 1-288,3-2-128,2-2-607,1 0-257,2-2-2304</inkml:trace>
  <inkml:trace contextRef="#ctx0" brushRef="#br0" timeOffset="3">531 1405 6912,'-4'9'2624,"4"-7"-1408,0 4-1504,0-3 448,-1 3-384,1 1 0,-3 3-320,2 4-64,-1 1 320,0 1 224,-2-1 128,1-1-96,2-2 32,-3-1 64,1-2 96,2-4-128,0 1-32,1-4-160,0-4 32,1-2 64,0-3 32,2-3 160,1-5 64,-1-1-64,0-1-96,2 0 64,-1 2 0,1 0-32,-2 1-64,-1 2 96,1 3 0,-2 1 224,-1 6 192,-1 3-128,0 2 32,-3 4-256,-1 4-32,-1 6-128,-2 2-32,-3 0-32,2 5 0,-1-1 64,0-2 64,2 0-32,1-6 64,1-2-288,2-2-96,0-4-128,0-2 0,3-4 224,1-2 160,1-5 64,3-2-32,0-5 32,1-1 32,2-1-96,1-4 0,-1 0 160,0 1 160,0 2 192,-1 0 96,0 4-32,-1 2 64,-1 2-256,-1 3-128,-1 2-352,-2 2-160,0 4-288,-2 3-32,-1 8 96,0 2 160,-6 2 192,1 2 160,1-1 224,0-4 192,1-1-160,1-3-64,1-3-96,1-2-96,1-3-64,1-3 32,1-3 96,1-4 32,4-2-32,2 0-64,0-3 96,1-4 64,1-1-64,0 1-64,0 0 0,-2 4 32,-2 0 32,0 4 32,-1 1 128,-2 3 96,1 3-64,-3 3 64,-2 3-192,0 7-96,0 1-128,-2 3 32,-1-1 96,1 3 32,-1 0-32,-1-1 32,0-3-64,3 0-32,-1-3 32,1-4 32,2-1 32,2-4 32,2-4-64,1-3 32,0-1-64,2-4 64,0 1-128,1-3 0,0 1 32,2-3 0,-1-1 0,-1 1 0,0 2 64,-2 3 96,-2 1 0,0 2 0,-2 2-32,-2 3 0,-2 4-288,-2 3-128,0 5 64,-1 0 64,-2 2 0,2 3 32,-3-2 96,0 1 0,1-2-64,-2-1 64,3-1 32,1-2 64,1-4-96,4-2-64,1-3-96,4-3-32,0-2 32,2-5 64,1 0 64,1-3 96,0 2 128,1-1 64,2-2-32,-2-1 32,-2 4-64,1 0 64,-4 3 0,0 0 32,0 4 64,-2 1 128,-2 1-256,-2 4-96,-2 1-288,0 2-128,-1 4 96,-2 0 64,2-1 0,-2 1 32,2-2 96,-1-1 0,1-2 160,0 0 160,2-4-32,0-3 96,1-2-256,1-4-64,1-4-32,0-1 64,1-2 32,0 2 95,0 2-95,1 3 0,0 1-32,0 1 32,1 0-224,-1 4 32,2 0-255,-1 3-33,3 3 64,-1 1 32,2 2 96,-1 2 128,1 3 32,-1 2 32,2 0 0,-3 1 0,0-3 64,0-1 32,-2-1-32,1-3 32,-2-2-64,1-1 64,-1-3 224,-1-2 96,-1-2-65,-1-6-31,-1-1-192,-2-1-96,1-1 0,-4 2-32,2 0 64,-2 2 96,-2 1 64,3 2 96,1 0-224,0 2-128,1 2-96,0 1 0,2 3 0,0 1 0,2 3 0,0 2 96,2 5-64,0-1-32,2 1 160,0 0 96,-1-3-32,2-2-64,-1-2 0,-2-1-32,0-1-1919,-9-14-3649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10:55.86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2180 873 5120,'10'-1'2016,"-3"2"-1088,6-1-1088,-7 0 384,6-1-192,9 1-32,4-1 384,11-1 192,4 1-288,10-3 288,14 4 128,9-3-160,8 2-64,11 1 160,8-2 32,5 0 288,1-2 192,5 1 32,-7 0-33,-6-3-191,-5 1-64,-10-1-192,-4 3-128,-8-2-128,-5 1 32,-7 1-192,-7 0-96,-7 0-32,-7-3-32,-5 0-224,-7-2 0,-5 0-1088,-7-1-512,-4-1-3135,-4-2-2337,-5-14 2912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14:43.678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1892 185 2560,'-1'6'960,"1"-6"-512,0 2 96,0-2 864,0 0-736,-1 0 512,1 2-704,0 1 160,-2-2-64,2 0-64,-1 1-128,0 0 0,-1 0-224,0 2-96,-2 1-32,0 3 32,0 0-32,-1 4 64,0 0-64,-1 4-32,0 0 32,-4 5-32,2-2 0,-4 3 0,1 0 0,-2 5 64,2-2-32,-3 9-32,1-4 32,-2 6-32,1-3 0,-4 7 0,1-1 0,-4 1 64,3-4-32,-6 9 128,4-7-96,-4 6 32,4-5-32,-7 1 32,6-3-64,-7 4 256,4-4-160,-3-1 448,5-5-320,-1-5 224,10-4-256,-6-2 0,6-3-128,-12 8-192,5-1 32,-1-3-1600,5-3 928,-4 0-3424,4-3 2304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16:27.430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7286 1949 3328,'0'14'1312,"2"-13"-704,3-1-640,-5 0 224,5 0-224,-1-5-32,2 1 32,-2 0 64,-2 0 192,2 0 128,0-3 0,0 2 96,1-4 64,0 0 64,1-2 32,-2 0 32,0-1-352,1-3 256,0 2 96,0 0 32,-3 1 64,-2-2-288,0-2-96,-2-1-192,-3-2-64,-5-5-32,-2-3-64,-4-5 96,-1 0 64,-2-2-224,-5 0 0,-2 2 0,-4-2 96,2 0 64,-8 1 32,-8-2-64,-4-8 32,-4 3-224,0-1 32,-4-1-128,-4 4 64,-8 2-192,-3 1-32,3 0 160,-10 1 32,-8 2 128,-2-8 96,0 3 0,-14 1-32,0 4-128,-2 2-64,-4 3-128,-4 3-32,2 5-96,-11 0-32,2 5 96,-3-2 160,-3 6-32,-2 1 32,0 1 128,-33 1 96,12 3-32,3 4-64,2 2 64,8 0 64,2-2-160,-4 4-32,6-1 128,-4 0 160,1 5-128,6-2 0,3 0 0,6 3 64,4-1-32,5-4-32,-1 5 96,6-1 0,9 1 160,3-3 160,-1 1 64,6 1 96,9 0-32,6 1-32,7-2-192,2-2-128,1 0-96,3-1 0,4 1 0,7 3 32,0 0-160,7-1 32,-2-1-1344,1 9-544,0-4-1088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10:52.61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-2257 9 4224,'0'-5'1568,"0"5"-832,0 0-288,0-1 896,0 1-736,0 1 416,2 2-608,0 2 384,1 1-448,1 2 608,-1 1-544,1 3 416,1 2-480,-2 3 320,2 2-384,1 1 544,1 0-448,0 1 351,1-2-415,1-1 128,-1-4-288,-1-2 64,1-1-128,-3-2-1312,2-2 640,-4-2-3583,1 0 2335,-2-2-3008,-1 2 2752</inkml:trace>
  <inkml:trace contextRef="#ctx0" brushRef="#br0" timeOffset="-485">-2267 6 5248,'-3'4'2016,"3"-4"-1088,0 11-320,-2-9 1024,2 1-896,-2 0 256,2 0-608,-1 1 352,-1 1-416,-2 3 192,3-1-288,-4 7 0,1 1-128,-2 3 96,3-1-128,-4-1 192,4 3-160,-4-4 192,2 0-192,-6 1 192,5-2-192,-1-3 319,1-2-223,0-1 96,3-2-160,-2-2 64,3 0-96,-1-3 160,3 1-160,-3-2 32,3 0-64,-2-2-128,4 2 32,-2-1-128,0 2 96,0-1 32,3 2 32,0-2 0,4 1 0,2-2-96,0 1 64,1 0 32,2 3 0,2-1 0,0 1 0,2 0 0,0-1 0,0 4 64,-1-2-32,3 1 192,-3-1-128,2-1 544,-1 2-384,-3-3 192,2 1-288,-3-3-64,0 1-64,-5-1-1440,0 0 768,-4-1-4415,1 1 2815,-4-5-2880,1 2 2944</inkml:trace>
  <inkml:trace contextRef="#ctx0" brushRef="#br0" timeOffset="1002">-2279 57 3328,'-2'-3'1216,"2"3"-640,0-1-192,0-1 928,0 4-736,0-2 576,0 2-672,-1 2 448,1 2-512,-4 3 384,3 2-448,-3 3 320,2 2-384,-4 0 64,3 3-224,-2-1-128,1-1-32,-1-2-544,4-3 320,-3-2-896,4-2 672,0-6-352,2 1 480,0-6 0,-1-2 192,3-2-96,-1 1 128,1-6-64,1 2 96,-2-8 64,3 4 32,-2-4 0,1 0 0,-2 3 256,1 3-128,-1 0 608,2 2-448,-3 0 544,1 4-512,-1-2 416,0 4-416,-2 2 256,1 2-320,-2 2 192,1 4-224,-4 3-64,3 3-96,-6 3 32,5 1-64,-4-1 64,5 0-64,-4 0 128,3-3-96,-2-1-32,4-2 0,-1-3-128,1 0 64,-2-6-192,4 0 128,-2-9-320,1 2 256,2-3-160,0 2 192,-1-6-64,1 0 96,1 1 64,-1 2 32,-1 0 0,1 3 0,-1-1 64,0 3-32,-2 0 128,0 3-96,-2 3 256,2 1-192,-2 5 160,-1 4-160,-1 3 0,3 1-64,-5 4 96,5 0-96,-3-3 128,3 1-128,-2-4 32,3 0-32,0-4-896,3-1 448,-3-4-1824,1 1 1248,1-6-2592,0 2 1984</inkml:trace>
  <inkml:trace contextRef="#ctx0" brushRef="#br0" timeOffset="1883">-2275 70 3456,'-2'2'1408,"2"-2"-768,0 4-320,0 0 512,2-1-448,-1 2 32,3 5-288,1 0 0,0 3-64,0 6 160,2-3-128,-1 3 384,-1 1-256,0-4 320,0-4-320,-1 2 96,-1-4-192,-1-1 0,1 1-64,0-5 32,-2-1-64,1-4 192,-1 1-128,-1-5 256,0 1-224,-1-5 96,1 0-128,-3-5 0,0-1-32,0-5-64,3 3 32,-3-2 384,1 6-224,-2-2 480,3 2-384,-3 3 96,4 3-256,-4 0-128,4 0-32,0 6-128,3 3 96,-2 2 96,1 5 0,0 5 192,1-1-128,-1 4 192,1 0-192,1-2 256,0-2-224,-1-5 160,0 1-160,-1-4 160,-1 0-192,-1-3 256,0 0-224,-1-3 160,-1 0-160,-1-3 63,1 1-95,-3-5 0,1 1-32,-4-5-128,3 3 32,-4-2-32,3 2 0,1-2 128,1 4-32,1 2-32,2 0 32,-1 3-128,2 2 64,0 3-32,2 0 0,-1 5 64,4-1 0,-1-1 64,2 1-32,-3-1-32,2 1 32,-1-2 224,-1 0-128,-1-2 608,1 1-448,-3-4 800,2 1-608,-4-4 544,0 2-576,-3-7 96,1 1-288,-1 0-96,1 0-96,0 2-192,0 3 64,-3-4-3552,2 3 1952,-4 4-5215,4 3 3871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16:28.759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-467 151 5120,'4'0'1920,"-4"0"-1024,0 0-352,0 0 640,-2 0-320,0 0-96,-1 0-96,0 2-32,-4 2-224,-2 2-96,0 3-96,-3-1 0,0 2-128,0 6-64,0-3 0,-2-1 32,-4-1-96,5 0 0,1-2 32,2-1 64,1-2-32,1 1 64,4-4-64,-1 2 64,2-2-64,1-2 64,2 1 0,0 5 32,0-3-160,0 0 32,2 5 0,3 0 0,2-3-96,1 2 64,3 1 96,1 0 32,5 1-128,0-2-32,2 1 32,-3-1 64,-1 1-64,-1-3 0,1 1 96,-3-2 96,-1-3-64,-1 0-64,0-1 0,-3-1 32,-1 0-192,0-1 32,-1-1-1600,-1 0-608,1-3-1248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16:30.324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-496 184 3328,'-2'4'1216,"0"-2"-640,-3 6-192,2-3 416,-2 3-288,-4 3-64,-1 2-64,-2 0 0,2 2-192,1-2-192,-3 1-32,2 0 96,3-4 32,4-3-32,3-2 32,0-5-128,0 0 0,6-4 32,1 1 64,0-4-96,3-1 0,-1-1 32,1-1 64,-1-3 32,4 2 32,-2 1-160,-2-1-32,2 2 32,-4 3 64,-5 0 64,1 1 32,-3 5 0,-5 1 0,0 6 0,-2 2 64,-3 2 32,1 3 32,-4 6 0,2-3 64,-2 0-96,4-1 32,1-1-160,4-5-64,-1-2 64,3-1 0,4-3-32,3-4-64,2-4 32,3-4-32,-1-6 0,1 1 0,-1 1 0,1-2 0,-3 4 0,1 0 0,-1 1 0,-2 1 64,-5 1-96,0 5 0,-3 2 32,1 2 0,-4 1 0,0 5-96,1 3 64,-2 3 32,-1 1 0,4-1-96,-1 1 64,3-3 32,-1-2 64,3-3-32,0-1 64,3-2-128,-1-4 0,3-4 96,-1-2 32,2-5-32,-2-4-64,1 1 32,0-2 32,-3 3-96,1 1 0,-2 1 32,-1 2 0,0 3 0,0 4 0,0 2 0,-1 3 0,1 5-160,-3 3 32,3 3 64,0 3 32,0 0-64,3 0 64,-3-2 32,1-2 64,3-2-32,0-4 64,1-4-64,0-3 64,0-3 0,0-4 32,-1-5 192,1-8 128,-2 1 128,-2 0 32,-1 2-128,0 2 32,0 3-160,-1 7-32,-2 1-288,-2 8 0,1 1-1664,-1 12-640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16:29.144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-439 182 3712,'-4'-2'1408,"4"2"-768,-3 0-128,3 0 512,0 0-288,0 0 0,0 0-320,0 0 0,0 0-256,3 5-160,-1 4-96,0 6 128,-2 2 32,0 3 64,0 8 0,0 2 128,0-3 96,0 0-64,0-2 64,0-2-192,0-3-32,0-6-64,3-1 32,-1-2-352,0-3-128,0-1-2144,1-1-1504,4-6 1408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16:32.669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3629 1220 4992,'10'2'1920,"-3"-2"-1024,2 0-832,-5 0 448,2 0 96,-2-2 96,3-1 128,0 2 96,3-2-480,3-1 384,1 0 128,5 0-352,2 1-96,6 2-256,7-1 0,7-1 32,6-1 64,13 0-32,4 2-33,6 0-95,-1-1-32,9 1-32,-1 2 64,-4 2 96,2 1 64,-1-3 256,1 0 64,-4-3 32,-6 3-64,-8 0-192,-3 0-32,-9-2-192,-9 1 32,-5-2-160,-5 1 0,-7-1-448,-9 2-192,-3-1-1280,-7 2-544,0 2-2751,-5 2-1377,0-17 3264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16:34.273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8199 1168 2816,'0'0'1056,"0"-1"-576,-2 1-640,2 0 192,0 0 32,0-2 32,0-1 448,0 1 256,-3 0-32,1 0-64,0 0-256,-3 2-32,0 0-256,-2 0-32,0 2-64,-1 0-128,1 2 32,-2 2 32,0 3 64,-4 2-32,2 1 64,-4 4 64,0 4 64,-2 8-96,-1-2-96,-4-2-96,-6-1 32,-6 0 32,-4-2 64,-3 1 96,-5-1 128,-2-4-128,-9 0-32,-8 0-128,-2-1-32,-8 4 32,-1-3 0,-11 0-96,-6 2 64,2-2 32,-7-2 0,-8 4 0,-2 6 64,0-5 32,-4-1 32,1 0-64,-4-6 32,-4 2-64,1-5 64,1-1-64,-1-3 64,4 2 64,-23-7 64,3-1-192,14-5 0,8 0-32,-4-6 64,5-6-32,5-4-32,-1-5 96,2 0 0,5 4-128,1-4 32,1 2 64,-4 2 96,5 4-64,4-2-64,-11-1 0,2 3-32,1-1 0,-7 6 0,0-2-96,7 4 64,3 0 96,-5 1 32,1 3 32,5 3 64,-2 0-96,1 1 0,3 6-96,4-2-32,7 2-192,0 4-96,3-3-1792,6 0-1888,1-2 1024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14:45.195"/>
    </inkml:context>
    <inkml:brush xml:id="br0">
      <inkml:brushProperty name="width" value="0.04" units="cm"/>
      <inkml:brushProperty name="height" value="0.04" units="cm"/>
    </inkml:brush>
    <inkml:brush xml:id="br1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1230 415 3712,'1'0'1472,"4"4"-768,-5-4-320,3 2 512,0 0-96,3 4 0,-2 5-160,2 2 0,-1-2-352,2-1 256,1 2 96,0 2 96,1 3 32,1 0-160,-2 0-32,0 0-192,0 2-64,0-1-128,0 1 32,0-3-128,-3-1 0,0-4 32,-1-3 64,-1-1-160,-2-1-32,-1-1-1632,0-1-640,-1-3-1632</inkml:trace>
  <inkml:trace contextRef="#ctx0" brushRef="#br0" timeOffset="-446">1245 431 4736,'0'6'1760,"0"-6"-960,2 3-224,-2-2 640,0 3-480,-2 3-64,1-1-128,0 3-64,-3 0-224,2 0-32,-2 3 0,0 0-96,-1 5-32,0 2-32,-1 0-64,1 3 96,0-2 0,-1-2-32,2-1 32,0-4-64,2-2 64,0-3 0,-2-1 32,2-2 128,0-2 96,2 0-64,-2-1 0,0 0-96,1-2-32,0 0-32,1-1 0,0 1-64,0-3-64,0 1 32,1-1 32,2 2-96,1-1 0,2 1-32,0 0-64,-1 0 0,6 1 96,5 0 0,0 0 96,1 1-32,-2-1-32,0 1 96,-2 0 64,0 2-64,-1-1 0,-1 1-32,-2 0-64,1 0 96,-4-2 64,1 2-64,-2-2-64,-1 0-448,-1-1-192,0 0-1664,-2-3-2656</inkml:trace>
  <inkml:trace contextRef="#ctx0" brushRef="#br0" timeOffset="1470">1270 479 4224,'-2'0'1664,"1"0"-896,-2-2-352,3 2 608,0 2-160,-2 3-32,-1-1-384,-2 2-192,1-1-160,0 3-96,-2 2 32,2 3 32,0 1 96,0 2 0,1-3 64,1-1-128,0-3 0,1 0 32,0-4 0,1-1 0,0-4 0,1 0 0,2-3-64,-1-1-64,1-3 32,1-3-32,0-1 0,2 0 64,-1-1-96,-1 2 0,0 2 32,0 1 0,-1-2 0,-1 4 64,1 1-96,0-3 0,-1 0 96,0 2 96,-1 1-128,-1 8 32,0-1 32,0-2 32,-3 3 0,-2 7 0,0 2 0,-1 4 192,1-2 128,1 2-224,0-2-64,1 0-96,1-2 32,-2-3 0,4-1 32,-2-3-64,0-2 32,1-1 0,1-3 32,0-2-64,0-1-64,0-2 32,1 0 32,-1 2-32,2-6 64,0-6-64,2 0-32,-2 0 32,1 1-32,0 2 0,-1 3 64,1 0-96,-2 6 0,1 0 32,-1 0 64,0-2-32,2 2 64,-3 0 128,1 3 192,-1 0-33,2 5 33,-2 4 32,0 2 128,0 4-128,0-3 0,0-3-64,0 2 0,0-2-64,0 1 32,0 1-192,1 0-32,-1-3 0,1-2 0,-1-2 0,0-4 0,0 0-64,0-2 32,0-2 0,0-1 32,-1-2-64,0 0-64,-1 1 32,1-3 32,-3-3-32,3 5-32,-1 0-64,1 2 32,-2-1-32,3 4-192,0 5 64,0-2 96,3 7 64,1 1 32,0 0 0,0 3-96,1 0 64,1-2 96,-2-1 32,0-2-32,2 2-64,0 0 32,-3-3 32,2-1 32,-1-2 32,0 1 64,-1-1 96,0 0 0,-2 1 64,0-5-128,-1-3-64,-1-1 0,0 0-32,-1 0-64,0-6 32,-3-5-128,1 0-64,0 1 64,0 2 0,1 2 32,1 2 0,0 2-160,2 4-32,0 3 0,0 0 64,2 5-32,2 5 128,-1-2 0,1-1 32,0 2 0,1 6 0,1-2 0,-2 1 0,-1-5 64,1-1 32,-1-5 32,-2 0-1280,-1 0-544,0-3-4191</inkml:trace>
  <inkml:trace contextRef="#ctx0" brushRef="#br1" timeOffset="111410">2778 1978 4480,'-3'-7'1664,"3"7"-896,0 0-128,0 0 896,0 0-864,0 3-32,0 1-416,0 3 64,3 3-160,-3 7 288,0 4-224,0 6 608,1 1-448,-1 2 608,0-2-544,0-1 288,0-1-416,0-1 0,0-1-192,-1-1 0,1-2-32,-3 1-672,0-3 320,1-5-1792,2 1 1152,-2-1-3232,2-4 2304</inkml:trace>
  <inkml:trace contextRef="#ctx0" brushRef="#br1" timeOffset="111026">2813 1995 6656,'7'0'2464,"-7"0"-1344,0 0-480,0 0 1280,0 0-1088,0 0 512,0 5-800,-1-2 352,1 4-545,-3 0 321,0 1-384,-1 0 128,-2 4-256,-5 4 128,1-1-160,-7 2 160,3-2-192,-5 0 32,2 0-64,-7-1-128,5-1 32,-7-1-32,7 2 0,-5-4 128,7 3-32,-2-2-32,5-2 32,-1-3 32,8 0-32,-3-2 256,6 1-160,-1-3 160,2 0-160,1 1-128,2 1-32,2-4-32,6 1 0,4 2 64,3 1 0,0 3 0,5-1 0,-1 5 192,-1-1-96,2 5 544,-3 0-384,2 0 320,-2-1-320,-2-1-64,-1-3-128,-2-1 32,-3 0-64,-1-1-32,0-2 32,-2-3-544,-2 2 288,-1-5-2784,0 1 1632,-3-2-5023,1-2 3583</inkml:trace>
  <inkml:trace contextRef="#ctx0" brushRef="#br1" timeOffset="112512">2759 2064 4224,'0'-5'1664,"0"5"-896,0 2-192,-3 1 992,3-2-864,-7 6 352,5 3-608,-6 6 288,1-1-416,-6 2 64,2-1-256,-6 4 160,4-2-192,-7 2 192,6-3-192,-3-3-32,5 2-32,0-3 32,3-3-32,1-3 64,6-4 0,2-3 32,5 0-64,4-3-128,1-6-32,4 1-32,1 0 0,-2-3 0,5-3 96,-1 2-64,0-1 32,-4 2 64,0-1 64,-2 3-32,-3 1 192,-3 1 96,-1 3-96,-4 4 32,0 2-224,-4 2-32,-1 2 0,-3 5 0,0 2 0,-4 2 64,0 0-96,0-2-64,2 0 64,3-3 64,2-1 0,0-3 64,5-2 0,0-4 96,6 0-160,5 0-32,-1-2-64,2-1 0,0-6 128,0-1 32,0 3-32,-3-4-64,2 2 32,-3 3-32,-3 0 128,-1 1 64,-4 1-64,0 2-96,-1 2 0,-2 4-32,-2 3-96,-3 3 64,1 1-32,-2 0 0,0 0 64,2-1 0,-1 0 0,0 2 64,1 0-32,3-2 64,-1 0-128,3-5 0,2 0 32,0-5 64,0-5 32,2 0 32,1-2 64,-1-2 32,2-2 32,-1-1-1,1-3-127,0 0-96,-2 3 0,-2 0 32,0 4-96,0 4-64,0 2-95,0 4 31,-2 4 32,2 4 64,-4 1-32,4 3 32,0 1 64,0 3 64,0 1 96,0-2 64,0-1-97,4-4-31,-4-3-1503,2-5-737,0-4-2016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1:52:17.235"/>
    </inkml:context>
    <inkml:brush xml:id="br0">
      <inkml:brushProperty name="width" value="0.028" units="cm"/>
      <inkml:brushProperty name="height" value="0.028" units="cm"/>
    </inkml:brush>
  </inkml:definitions>
  <inkml:trace contextRef="#ctx0" brushRef="#br0">3803 1526 3968,'-11'7'1568,"11"-7"-832,-11 3-512,11-3 480,0 3 64,0-3 96,0 4-192,0-1 0,4-3-384,-4 0 192,7 4 128,1-2-128,3 2 64,-3 0-256,7 3-32,-4-2-128,4 2-96,-4 0 0,5 7-32,-4-4 64,5 9 32,-2-2-32,5 7-64,-4-1-64,2 11 32,-3-3 32,0 5 64,1-6-32,-2 14 64,-2-8-128,2 12 0,-2-12 32,3 21 64,-4-6 32,1 20 32,-1-11 0,5 9 0,-5-11-64,7 16-64,-3-12 96,5 22 0,-6-13-32,6 10-64,-5-11 32,7 11-32,-4-14 0,6 13 0,-6-13 0,9 14 0,-5-12 0,9 2 64,-9-11 96,16 0 64,-1-9-32,10-4-32,-10-4 32,8-7 32,-3-1-32,3-5 32,-4-4 0,5-2 95,-8-3-31,4-9 0,-5 3-160,8-9-32,-3 0-96,2-2-32,-2-1 32,4-6 64,-8-1-32,4 1-32,-9 0 32,1-3 32,-4-2 32,1 6 32,-9-3 0,0 3 0,-2-2-64,-2 1-64,-3 0-64,-4-4 32,1 0 96,-4 7 96,0 0-128,-2-3-32,-1-1 64,-1 4 96,-2 0-128,-2-3-32,0 3 0,0 0 64,0 0-32,-2 3-32,-2-3 32,-1 4-32,-1-1-96,-2 4 0,0-5 64,-4 6 0,6-1 32,-9 2 64,-1-1-32,-3 1-32,5 1 32,-10 7 32,6-3-96,-13 5-64,5 2-96,-4 5 32,4-2 32,-1 12 64,3-4-32,0 11 32,0-10-96,-3 7 32,5-6 0,-5 12 64,5-6 32,0 18 32,2-8-96,-2 17 0,3-10 64,0 10 64,4-10 0,-3 23-32,3-16-64,3 20 32,0-14 32,0 11 0,6-15 0,-1 11 64,-2-10-96,3 17 0,-3-17 32,2 14 64,-1-14-32,-4 3-32,5-6 32,-8 0-32,4-11 64,-12 7 96,4-12-64,-10 1-64,5-5 0,-5 6-32,2-7 64,-10 8 32,6-11 32,-13 4 64,8-7-32,-12-1 64,6-5-64,-7 0 0,7-9-192,-2-5 32,6-3-768,1 6-384,1-7-1439,7-13-673,2 0-608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24:13.108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4366 411 3968,'-1'-2'1568,"-7"4"-832,11-2-576,-6 0 416,2 2-128,-2 0 0,0 2-64,2 0 0,-2 0-192,1 0 0,0 0 32,0 3-32,-1 0 32,0 7-64,-1 1 0,-3 4-96,1 3-64,-4 6 96,-1 0 0,-3 1-32,-2-1 32,-1 3 64,1-3 64,-4 1-96,0 2-32,-3 1 32,-2 4 0,-5 3-64,-2-5 32,-5-2-64,-2-1 64,1 0-128,-3-2 0,-1-5 96,-3 2 32,-6 0-32,-4 3-64,1-3 32,-1 7 32,0-3-96,0 1 0,-5-4 96,-6-2 32,5 0-128,-1 0-32,2-3 32,-2 0 64,-4-2 0,2 3-32,2 3 32,3 0 32,-1 3-96,-2 1-64,0 1 64,5-1 64,3 1 0,3-3 64,3-4 64,0-1 64,1-1 32,-5 1 0,4-1 64,3 0 128,3 2-128,2 0 64,5-3-224,3-2-96,5-2-128,2 0 32,2 0-192,0-3 0,0 0-1600,2 0-608,3 2-896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24:25.93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2280 744 2560,'-2'-9'1056,"2"9"-576,0 9-512,0-10 224,2-2-128,2-2 32,-3 5-64,2-5 64,-1 2-64,0-1-32,0 0 96,-2 1 0,0 1 320,0 0 96,0 0-96,0 2 0,0 0 32,0 0 96,0 0 0,0 0-32,0 0-256,0 0-32,0 6 0,0 2 32,0 1 64,0-2-32,0 2-160,0 1 0,0 0-64,0 2-64,2 1 32,2 1-32,-3 0 0,4 3 0,-1-4 0,3 4 0,2-1 0,3 4 0,-1 1 0,3 1 0,2 2 0,2 0-96,3-1 64,1-1 32,2 1 0,10-3 128,2 0-64,13 0 256,-1 0-192,9 0 320,-5-4-256,17 0 320,-5 0-288,14 0 224,-3-2-224,9 3-64,-8 0-96,9 3-64,-10 1 32,12 8-128,-3-3 160,-5 3 0,-9-3 0,-11 3-64,-1-3 32,-5-1 32,-5 3 32,-5 6-128,-5 3-32,-5 3 32,-6 3 64,-6-2 0,-3-3-32,-4-1 96,-8-1 0,-1 5-128,-5 0 32,-5 5 0,-1-1 64,-6-3-32,-2-1-32,-4-4 32,-2 0 32,-3-1-32,3 1 64,-2-1 0,0 3 32,-3-3-64,-1-2-64,-3-3-64,-3-5 32,-2-3 96,0 2 32,-4-2 96,5-3 32,-2-2 32,-1-4 0,1-3 0,2 0 64,-7 1-96,1-2 32,1 0-97,-1 0 1,4 1-96,6-3 32,1 0-64,3 0-32,3-2-320,-4 2-191,4-2-1153,2 0-512,4 1-1792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28:32.766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4973 1278 4224,'0'0'1664,"2"0"-896,1 3-832,-3-3 352,0 0 96,0 0 64,1 1 128,2-1 32,0 0-320,1 0 192,1 0 128,-1 0-128,-2-1 0,3-2-32,0 0 128,-1-4 96,0-1 64,-1-1 32,0-1 64,-1-4-96,0-2-1,3-7-95,-1-4-96,-2-11-96,1-4 32,-1-5-64,0-1 0,0-6-96,-2-9-32,-2-10-32,2 3 0,-2-2-64,-3-16-32,-1-3-32,-3-1 0,-5-7 0,-4-7 0,-5 4 64,-2-8 32,-7-3-32,-2 4-32,0-9-96,-1-3 32,-4 1-64,-6-12 64,-3 4-128,-4 3 0,-3-9 160,-1 12 160,-8-3-160,-5 0-64,-6 9-128,-6-3 32,-26-22 224,6 18 192,1 12-352,-11-2-128,-5 3-64,10 15 96,-9 8 32,-5-7 96,0 4-96,-7 16 0,1 6 32,-15 6 0,-1 8-96,-5-8 0,-5 10-32,0 8 96,-4 5-64,0 6 32,-9 8 0,4 6 0,1 5-96,-1 3-32,-4 7-64,6 6 64,-6 7-32,7 7 64,-4 5 96,5 13 32,-2 4 32,-4 1 0,12 2-96,1 0 0,8 6-160,-5 4 0,5 14 64,6-4 96,-1-4 64,5 6 32,5 10-160,0 7 32,8-5 64,1 2 96,-7 19 0,14-1-32,3-6 32,-4 7-32,9 14-160,5-11 32,3 4 64,3 10 32,7-9 32,8 0 0,9 5 0,-2-2 64,8-7-192,1 3-32,8-1-32,11-7 128,3-5 32,7 6 32,4-8-96,-1-5 0,5-10 64,1 6 0,2-1 160,0-1 64,0-11-64,0-7-32,4-1-32,-2 2 32,4 0-128,-2-2 0,1-7 32,1-8 64,1-1-32,0-4 64,4-5-352,-1 3-64,2-4-1760,1-8-767,2-9-1857</inkml:trace>
  <inkml:trace contextRef="#ctx0" brushRef="#br0">4973 1278 4224,'0'0'1664,"2"0"-896,1 3-832,-3-3 352,0 0 96,0 0 64,1 1 128,2-1 32,0 0-320,1 0 192,1 0 128,-1 0-128,-2-1 0,3-2-32,0 0 128,-1-4 96,0-1 64,-1-1 32,0-1 64,-1-4-96,0-2-1,3-7-95,-1-4-96,-2-11-96,1-4 32,-1-5-64,0-1 0,0-6-96,-2-9-32,-2-10-32,2 3 0,-2-2-64,-3-16-32,-1-3-32,-3-1 0,-5-7 0,-4-7 0,-5 4 64,-2-8 32,-7-3-32,-2 4-32,0-9-96,-1-3 32,-4 1-64,-6-12 64,-3 4-128,-4 3 0,-3-9 160,-1 12 160,-8-3-160,-5 0-64,-6 9-128,-6-3 32,-26-22 224,6 18 192,1 12-352,-11-2-128,-5 3-64,10 15 96,-9 8 32,-5-7 96,0 4-96,-7 16 0,1 6 32,-15 6 0,-1 8-96,-5-8 0,-5 10-32,0 8 96,-4 5-64,0 6 32,-9 8 0,4 6 0,1 5-96,-1 3-32,-4 7-64,6 6 64,-6 7-32,7 7 64,-4 5 96,5 13 32,-2 4 32,-4 1 0,12 2-96,1 0 0,8 6-160,-5 4 0,5 14 64,6-4 96,-1-4 64,5 6 32,5 10-160,0 7 32,8-5 64,1 2 96,-7 19 0,14-1-32,3-6 32,-4 7-32,9 14-160,5-11 32,3 4 64,3 10 32,7-9 32,8 0 0,9 5 0,-2-2 64,8-7-192,1 3-32,8-1-32,11-7 128,3-5 32,7 6 32,4-8-96,-1-5 0,5-10 64,1 6 0,2-1 160,0-1 64,0-11-64,0-7-32,4-1-32,-2 2 32,4 0-128,-2-2 0,1-7 32,1-8 64,1-1-32,0-4 64,4-5-352,-1 3-64,2-4-1760,1-8-767,2-9-1857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25:35.967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3696 1667 4704,'5'-3'1024,"0"1"-160,3-1-64,0 1-96,3 1-64,-2 1-320,2 0 0,2 0 32,0 0-288,1 0 0,-2 0-64,6 0 0,1 0 0,1 0 64,1 0-32,6 0-32,4-4 160,5 4 32,5 0-64,3 0-32,4 4-32,1-4 32,5 0-64,9 0 64,0 0 64,2 0 128,2 0-64,1-4-64,8 3-64,2-2 0,-1 3-64,4 0 64,3-2-64,5 2-32,-4 0 96,1 0 0,-3-2 32,6-1 0,-4 1 0,-1 2 0,-1 0-64,3 0-64,-3 0 32,0 0 32,-4 0 32,-6 0 96,-3 0 32,5 0 96,-2 2-32,3 1 0,-9-1-160,-1 0-96,-7-2 64,-2 0 0,-2 0-32,-3 0-64,-5 0 224,-6 0 96,-4 0 32,-4 3 96,-1-2-160,-3 3-33,-1-3-191,-4 1-64,-4-2 64,-2 0 32,-4 0-32,-2 0-64,-6 3-831,-1-1-321,-8 3-2528,-5 1-1824,-4 1 2176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26:02.899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4455 1672 7168,'-8'0'448,"6"3"-224,2-3 192,2 2 192,3 1 32,0-3 0,3 2-128,2 0-64,7 0-256,3 1-128,4-1 32,4 2 0,6 1 96,5-2 32,8-3 160,8-3 160,9 1-160,5-1 32,-2 2-320,3-4-64,4 0 160,1 1 128,2 1-32,-6 1 64,-3-1-192,-4 2-32,4-2 64,0 1 32,-3-1-32,-2 3-32,-3 0-32,-1-2 64,-7 0-97,-5 0-63,-3 2 0,-7 0-32,-6 0 64,-5 0 96,-5 0-128,-6 2-32,-4 0-351,-3 0-161,-3 1-1440,-5-3-640,5-3-1216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26:55.524"/>
    </inkml:context>
    <inkml:brush xml:id="br0">
      <inkml:brushProperty name="width" value="0.04" units="cm"/>
      <inkml:brushProperty name="height" value="0.04" units="cm"/>
      <inkml:brushProperty name="color" value="#3165BB"/>
    </inkml:brush>
  </inkml:definitions>
  <inkml:trace contextRef="#ctx0" brushRef="#br0">3154 2977 5888,'-18'8'2272,"18"-6"-1216,-15 1-256,12 3 800,-2-4-160,-6 4 0,2 2-256,-3-5-65,-2 5-639,-4-1 192,-3 5 192,-4-2-416,1-2-160,-3 1-160,-4-1-32,-4-1-64,-14 4 64,-8 0-64,-10 0-32,5 2 32,-5-3 32,3 1-32,-8-5-32,2-4-64,1-4 32,2-4 32,10-2 64,3-5-32,6-3-32,6-8 32,5 0-32,4-4-96,8-6 64,8 1-32,5-4 0,6-6 64,6-5 64,9 5-96,2 1 0,8-1 96,8-1 32,12-4-32,6 3 32,7 5 0,-4 1 32,0 5 0,-3 5 0,-6-1 128,-2 7 96,-4 1 64,-3 3 160,-2 1-32,-5 2 32,-2 2-96,-5 5 32,0 1-288,-8 3-64,-2 1-96,0 0-64,-3 2-1024,-3 2-512,0 0-1984,0 6-799,0 3-769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25:35.367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3688 1653 1664,'7'-4'704,"-1"4"-384,1-2-256,-1 2 192,-2 0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26:02.515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4473 1673 2176,'0'-6'864,"0"2"-448,-3 2-128,3 2 352,-3 0 0,-1 0 0,-2 0-192,-1 0-32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26:03.764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4710 1702 2816,'-4'-4'1120,"4"4"-576,4-2-640,-4 2 256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26:56.372"/>
    </inkml:context>
    <inkml:brush xml:id="br0">
      <inkml:brushProperty name="width" value="0.04" units="cm"/>
      <inkml:brushProperty name="height" value="0.04" units="cm"/>
      <inkml:brushProperty name="color" value="#3165BB"/>
    </inkml:brush>
    <inkml:brush xml:id="br1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504 3981 4736,'-12'0'1760,"6"0"-960,0 6-160,6-6 608,-4 5 96,-1 0 128,-2 1-160,5 2-96,-1 0-672,-3 0-128,6 3 32,0 0-128,6-3 63,2 0-159,5-3 32,-1 1-160,3-4 0,6-2-32,-2-2-64,-1-4 32,3 1-32,0-1 0,3 0 0,-3-2 0,3 3 64,-2 1-32,-4-2 64,-3 0-64,-4 4-32,-1-1 32,-1 0-32,-3 0 0,-3 1 64,0-1 96,-3 3 64,0-3-32,0 3 32,-3 0-64,0 3 64,-3 2 64,-3 4 64,-3 5-32,-4 7-32,-1 3 32,-2 0 32,2 1-32,-2-4-32,1 0-256,2-2 0,5 2-896,-1-5-352,3 4-1600,2-9-639,11-4-769,1-7-512,5-7 2208</inkml:trace>
  <inkml:trace contextRef="#ctx0" brushRef="#br0" timeOffset="2488">788 3972 4480,'-3'0'1760,"1"0"-960,-2 0-32,4 2 704,-3 2-32,1-2 96,-5 4-320,2-1-96,-4 2-608,-1 4-96,-2 6 0,0 3-160,-4 5-64,4-2-97,1 0 1,2-5-64,-3-1-32,5-8-64,5 3 32,-2-7 32,4-2 0,0-3-223,6-6-97,1-2-32,5-7 32,-1-4 128,5-3 96,-1 1 0,0 2 32,-2 2 64,-1 5 64,-3 1 32,-4 3 32,-5 3 64,0-1 96,-5 6-64,-4 2 32,-1 7-96,-2 5 0,-3 3-97,1 6-63,-2-2 96,4-2 64,-1-3-416,4-1-223,3-4-801,0-3-320,3-2-96,0-4 64,3-2 0,0-5 0,0-4 192,0 0-64,0-5 704,0-3 704,0 1 480,-3 4 672,1-2 288,-2 3 160,1 1 32,-1 2-224,3 3 0,-3 2-736,0 6 160,3 2 128,1 5-288,-4 4 0,1 2-128,0 2-32,0-1-160,3-1 0,0 0-160,3-6 0,0-2-32,0 1 32,1-7-64,-4-2-32,1-2-64,3-7 32,0-7-32,-4-5-64,0-4 160,0 5 32,0 1 128,0-1 31,0 5-31,-4 7 32,0 5-64,3 1-160,1 4 0,0 7-576,0-1-159,5 5-3585,7-3-1824,-8-1 3008</inkml:trace>
  <inkml:trace contextRef="#ctx0" brushRef="#br0" timeOffset="1672">497 3994 4480,'-5'-4'1760,"5"-2"-960,-3 3-160,3 3 608,0 0-64,-4 0 96,2 0-288,2 0-128,0 0 352,6 3-672,0 0 0,3 0 0,2-1-161,8 0 33,-1-2-192,0 0 32,3 0-224,1 0-32,-2 0 0,2 0 64,-1 0-32,-4 0-32,-1 0 96,-4 0 0,-3 0 32,-3 0 0,-6 0-64,-4 0 32,-1-2-64,-4 2-32,-3 0 32,-4 0 32,2 2-32,-4-2-32,-4 0 32,2 3-32,1 0-96,-1 0 64,0-1-32,6 4-64,2-4 96,3 4 0,5 0-64,4-4 64,7-2 96,5 0 96,3-2 0,3-1 64,3-2-192,4-1-96,-2 0-960,5 4-447,-5-4-385,2 1-64,-4 3-416,-3-1-160,-3 0-96</inkml:trace>
  <inkml:trace contextRef="#ctx0" brushRef="#br0" timeOffset="1186">544 4052 5504,'-3'-1'2112,"6"1"-1152,-3 0-224,0 0 768,0 0-128,0 0-32,0 0-320,0 0-160,6 4-480,0 4-32,3 3 63,0 2-223,0 4-32,0 1-32,0 1 0,-1-2-64,5-2-64,-4-2 32,0 3-32,1 0 64,-4-5 32,-2 2-32,7-7 32,-9 0-64,-2-1-32,-2-9-896,-9 4-287,10-4-193,-6-5-128,5-1 64,-2-1-192,1 1-32,0-1 416,0 3 64,0 0 544,0-1 704,1 1 352,-5 0 384,2 3 224,-3-3 96,3 0 0,-4 3-32,3-3 32,0 0-608,6-1 192,-3 5 160,0-1-352,3 1-32,0 4-224,0 4-96,0 1-64,0 2-96,3 1 32,0 0-32,0 0 0,0-2 64,0-1-32,-3-5 64,0 0-128,3-2 0,0-4 160,0 1 64,-6-3 128,0 0 127,-3-1-127,0 1 64,0 1-224,-4 1-32,4 1-128,-2 2-32,2 1 32,0 2 64,3 2-96,0 4 0,3 2 96,0 3 32,3 2-128,0 1 32,0-1-64,6-3 0,-4 1 64,2-3 0,-1 0 64,0-3 32,-3-2-32,-3-3 32,3 0 64,-3-5 128,0-4 224,-6-1 64,3-3-160,-4-4 0,5 4-128,-5-5 64,-1-1-128,2 0-64,-3 4-64,3 1 0,0 3-64,2 3-32,1 2 32,3 3-32,0 3-96,3 9 64,1 4 32,2 7 0,0 0 0,0 2 0,0 2 0,3-6 0,-4-1-96,5-4 64,-4-3 32,0-1 64,-3-4 160,-3 0-160,0-5-32,-6 0 32,3-5 32,-3 0-128,0-4 32,-1-4-704,2-3-320,-1-3-544,0 0-224,0 2-191,3 0-33,0 3-32,3 5 96,0 0-576,0 1-576,0 2 1408</inkml:trace>
  <inkml:trace contextRef="#ctx0" brushRef="#br1" timeOffset="97751">826 485 3712,'-5'-2'1408,"5"2"-768,0 2 576,0-2 896,2 2-1088,-2 0-256,4 2-512,1 4 384,-1 1-352,-1 2 96,-1 3-256,0 4-64,2 1-32,0 10-32,3 3 0,-1-4 0,0-2 0,2-1 416,-3-4-224,-1-4 608,1-3-416,1-6 288,-2-2-384,-4-2 256,3 2-288,-3-4-64,0 2-129,0-6-63,0 2 32,0-4-127,4 2 63,-2-6 32,2 3 0,1-6 63,1-1-31,7-10-32,5 0 32,-2-1-32,1 5 0,1-3 64,1 3-32,6-11 128,-1 9-96,-4 1-863,-4 8 415,-5-1-3072,0 5 1888,-6-1-3040,-4 4 2624</inkml:trace>
  <inkml:trace contextRef="#ctx0" brushRef="#br1" timeOffset="98130">831 498 5120,'-6'0'2016,"8"0"-1088,0-2-512,-2 2 608,4 0-384,5 0-32,4 2-64,0 0 32,3-2-320,6 0 0,2 0-32,2 0 32,2-2 0,2 0-128,-4 1-32,-2 1-32,-3 0-64,-4 0-192,-1 0-128,-4 0-1088,-3 1-448,-5 1-1312</inkml:trace>
  <inkml:trace contextRef="#ctx0" brushRef="#br1" timeOffset="98952">942 509 3968,'-6'0'1568,"4"0"-832,-3 4-384,5-2 480,0 2-192,-1 6-32,-1 3-448,-1 2-160,3-3 0,0-1 32,0 4 0,0 3 64,0-3-64,0 0 64,0 0-64,0 0-32,0-3 96,0-7 0,0-6-32,0-7-64,0-1 32,0-5-32,0-1 64,0-2-32,0 0-32,0-3 32,-2 3 32,2 4 32,-2 0 32,0 1 288,-1 5-256,-1-1 320,4 2-288,-4 2-32,2 2-96,-3 2-128,5 4 32,-8 6 32,6 3 0,0 1 0,2 1 0,0-1 0,2 0 0,0 5 0,0-1 0,3 5 64,-4-1-32,2-6 64,-1-3-64,-2-5-32,2-3 32,-2-5-32,2-1 0,-2-9 64,0 0-32,-2-9-32,0 5 32,-3-5-128,4 5 64,-6-4 32,7 5 0,-4-3 64,4 6-32,-3-4 128,6 6-96,-6-1 128,2 2-128,-2 3 128,3 4-128,-1 5 32,1 3-32,-2 6-64,2 2 32,0 7-736,2 2 384,-2 0-3328,4 0 2016</inkml:trace>
  <inkml:trace contextRef="#ctx0" brushRef="#br1" timeOffset="99801">911 677 3712,'6'-2'1472,"-3"-9"-768,3 0-672,-2 5 352,5-2 32,2-3 64,4-3 0,-3 1 320,4-3-448,5 2 64,1-1-224,-5 1-32,-4 5-64,-3 1 0,-1 2-64,-3 0-32,-6 4 96,-4 2-64,-2 2 64,-1 2-64,-1 4-32,-5 1 96,-2 3 0,-2 1-32,-1 2 32,3 2-64,0 8-32,0-2 32,5-11-32,1-2 0,0 4 0,0 5 64,3-7 96,4-3-128,2-9-32,2 0 64,3-11 96,1-1-64,5-3 0,2 0-96,-2 2-32,0 2 32,1-3 64,7-5-32,-1-1 64,-3 6-64,-2 0-32,-4 3 32,-5 3 32,-2 3 320,0 2-224,-4 2-32,0 1-96,-7 1 32,2 6-32,-5 2 64,1 2-64,-4 3 128,4 0-96,-5 4-32,7-3 0,-2 1-32,4-1 0,1-3-96,1-1 64,3-10 32,2-1 0,2-9 64,3 2-32,1-11-32,5 5 32,-3-7-32,3 5 0,-5 0 128,1 4-64,-7-1 320,-3 5-192,-5-1 256,1 4-256,-3 0 32,4 4-128,-5 0-64,4 3 0,-8-2-128,2 3 64,1 0-2080,0 2 1152,4-1-3488,6 1 2496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02:59.45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1226 508 3712,'0'1'1472,"0"0"-768,-2 0-416,2 2 512,-2-3-320,2 3-32,0 0-128,0 2 32,-2-1-192,2 3 192,2-1 128,-2 2-32,0 3 64,2-2-96,0 3 0,-2-4-160,2 6-96,0 6 128,1-6 64,-2-2-64,3 8 0,1 8 32,-2-6 128,1-4-192,3 9-64,-2-5 96,3 8 128,7 14-288,-5-16-160,-1-5 96,4 7 0,-2-2-96,3 4 32,-3-4-64,4 8 0,9 23 128,2-3 96,-2-9-128,1-2-32,-2-3-64,-2 2 0,0-3 64,-8-15 64,-3-4-96,6 5-64,8 14 64,-9-14 0,-2-4 96,2 2 32,0-3 224,-1-3 128,-1-2-160,-1 1-33,7 10-63,-10-14-32,-2-2-671,-1-2-225,5 3-1376,-5-4-576,-2-2-992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28:06.403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10338 846 5120,'4'-8'2016,"-3"6"-1088,-1-2-672,3 3 512,-3 1-256,2-2-32,-2 1-288,0-1-128,0 0-32,1 1-32,-1-1 0,2 0 128,-2 1 64,0-1 352,0 0 128,0 2-96,0 0 64,0 0-64,0 2 0,0 3-288,-2 0-96,2 1-128,-1 0-64,-1 4 32,-1-1-32,0 2 64,-1-1-32,-2 0 64,-2 0-64,2 2 64,-4 1 0,-2 0 32,1 3-160,-2 2 32,-4 4 64,0-2 32,0 2-32,-2-4-64,0-1 32,-4 1-32,-1 1 0,-6-2 64,-3 0-32,-4 0-32,-1 4 32,-1 1 32,-3 0-96,-7 5 0,0 4 32,-2-4 0,-2-2 0,-2 0 64,-5-2-32,-4-1-32,2 0 32,0 0 32,-8 1-32,0 4-32,2 5 32,2-2-32,-4-1 0,-3-3 0,1 1 0,-3-5 64,-3 0-32,-1-2-32,-1 0 32,-4 2 32,-1 1-96,2 0 0,-4 6 32,-5-4 0,4 2 0,-17 1 0,1-2 0,4-3 0,5-1 0,1-2 0,1-1 0,1-2 64,-6 1-32,4 2-32,3-3 32,-2 0-32,1 0-96,-1-1 64,1 4 32,0-5 64,1-1-32,-3-3-32,-1 0 32,1-2 32,0-1-32,-1 3 63,5-1-126,-3-5-1,1 0-32,5 0-64,-4-3 96,1-1 64,-1 3 0,3-4-32,-4 0 32,6 1-32,4-2-96,-4 1 64,3 0 32,0-2 64,2-1 32,-2-2 32,2 1-65,3-3-63,1 1-63,-3-1-33,3-2 128,6-2 32,-3-4 63,0 0 1,3 1-64,2-1 32,-3-5-64,0 1 64,2 3-64,4-1 64,-6 2-64,-2 0-32,3-2 32,-1 2 32,0 1-96,-3-2 0,-1-1 96,7 0 32,-2-4 32,0 1 0,-3 1 0,7-1 0,0-3-64,-1 2-64,0 4 96,4 1 64,5 1 0,-5 2 0,-3-1-32,2 2 0,7 1-160,-1-1 32,-1 1 0,-1-1 0,7 2 0,-1-2 64,2 3-32,0-4 64,0 1 64,1-1 64,1 6-96,6-5-96,3 4 0,-4 0 32,2 3-32,-2-2-32,3 4 32,-3-1-32,7 1 0,1-1 0,-2 1-96,3-2 64,-5 2-1664,2 0-703,-3-3-2465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24:27.27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1119-278 3456,'-5'2'1312,"3"2"-704,2 0-448,0 0 416,0 4-256,0 3-96,0-1-64,2 0 32,0 2-96,1 2 288,-1 5 224,3-1 160,-3 1 96,2-1-320,-1-2-160,-1 2-160,1 5-64,-3-7-96,2 0-64,-2-3 96,0 1-64,0-6-224,0 1 96,-2-6-960,2-1 608,-3-6-1152,3 3 896,-2-10-1696,-1-1 1344,-1-5-992,2 3 1184</inkml:trace>
  <inkml:trace contextRef="#ctx0" brushRef="#br0" timeOffset="1434">1108-261 5248,'-5'4'2016,"5"-4"-1088,-4 3-512,-1 0 608,5-1-576,-4 2-96,-1 5-224,-2 0-32,-1 2-96,-2 1-96,1 2 128,2 2 32,-2 0 0,0-1-64,2-1 96,0-2-64,1-2-32,-1-4-64,4 2 32,-1-3 32,4-1 0,-3-4 0,6 0 0,-1-4 0,3-1 0,-1-3-96,3 2 64,2-5 32,0 0 0,2-2-96,4 3 64,-2-1 96,3 0-32,-2 1 64,-1 2-64,-4 0 128,-2 4-96,-2-2 128,-1 3-128,-6 2 128,2 2-128,-7 2 128,3 1-128,-8 0 32,3 4-32,-5 2-64,3 2 32,-3 2-32,6 2 0,-7-1 0,7-1 0,-1-3 0,2-2 0,2-2 64,2 1-32,2-7 64,1 3-64,0-9 64,4 2-64,1-7-32,3 3 32,1-6 32,3 3-32,2-4-32,2 2 32,-3 0 32,3 1-32,-2 1 64,-2 2-64,-3 0 64,-2 2-64,-5 2 64,2 1-64,-6 2-32,0 2 32,-7 4-32,2 1 0,-7 2 0,5 4 0,-5 3 64,3 1-32,-2 0-96,3 1 32,-2-1 32,6-2 0,-4 2 0,4-1 0,2-3-96,1-3 64,0 0 32,3-3 0,0-9 0,6 2 0,-5-10 0,7 3 0,0-5 0,1 2 0,3-6 0,2 4 0,-1-4 0,1 7 0,-2-2 64,-2 3-32,-2 1-32,1 3 32,-4-2-32,-1 3 0,-6 2 128,2 4-64,-7 2 128,2 3-128,-8 3-32,4 0 0,-5 4-32,5 3 0,-3 1 0,4 2 0,-2-4 0,5-2 0,-2-3 0,5-1 0,0 0 0,2-4 0,0-6 64,2 0-32,0-6-96,5 0 32,0-6 32,2 6 0,1-5 128,1 3-64,-2-5 32,3 6-32,-3-3-64,0 0 32,-5 1-128,3 4 64,-4 0-32,-1 5 0,-4 3 128,2 0-32,-5 4-160,3-1 64,-3 1 32,3 2 32,-3-1 64,2 0-32,-1 2 64,4 0-64,-4 1-32,4-1 32,-5-2 32,5 0-32,-4-4 64,4 0-64,-5-5 192,5-2-128,-4-7 320,1 0-224,-1-7 32,1 3-128,-1-4-64,2 4 0,-3-5-256,3 7 128,-2 0-1440,1 4 832,-2-1-3616,5 4 2368</inkml:trace>
  <inkml:trace contextRef="#ctx0" brushRef="#br0" timeOffset="-468">1092-258 5376,'-5'4'2016,"3"-6"-1088,0 2-160,2 0 768,0 0-352,-2 0-96,2 2-160,-4 0 32,3 1-512,-2-2 224,1 5 191,-2-2-191,-2 2 0,2 1-320,0 1-64,-4 0-224,2 2-64,-1 0 0,-2 5 0,0 1 64,-3 0 32,3 0-32,0-2-64,1-2-64,0-2 32,4 0 32,-1-1 64,0-4-32,3-1 64,0 1-128,2 1 0,0-2 32,0 1 0,2-2 0,0 1 0,3 2 0,0-6 0,1 3 0,4-2 0,-2-1-96,2 0 64,-1 0 32,2-1 0,3-2 0,-1 1 64,3 2-32,0-2-32,-1 2-64,-4 0 32,1 0 32,-4-2 64,0 2-192,-4-2-32,1 0-1152,-3-1-479,-2-2-1345,0 1-576,-2-2 352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27:43.261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7598 2381 3200,'3'-2'1216,"-1"4"-640,0-2-672,-2 0 256,0 0-128,3 0-32,-3 0 32,0 0-32,0 0 0,2-5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24:14.194"/>
    </inkml:context>
    <inkml:brush xml:id="br0">
      <inkml:brushProperty name="width" value="0.04" units="cm"/>
      <inkml:brushProperty name="height" value="0.04" units="cm"/>
    </inkml:brush>
    <inkml:brush xml:id="br1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4254-864 4352,'3'0'1664,"-3"0"-896,3 0-416,-3 0 576,1 5 0,-1 0 160,0-1-160,0 0-32,0 4-128,-1 1-96,-2 1-224,-2 2-128,1 2-32,0 4-32,-4 1-128,2 2-96,-2-2 0,2-3 32,-2 0-32,2-1-32,-1-6 32,3 6 32,-3-5-32,2 1 64,-2-2-64,0 0-32,2-2 32,1 2 32,-3-4-32,2 2 64,1-1 64,-1 1 128,1-3 0,2-1-1,0-3 33,-1 2 128,0-2-192,3 0 0,0 0-64,0 0-32,0 0-96,0-2 32,6 2-128,-2 0 0,3-2 32,2 2 64,0-1-96,3 1 0,1-3 32,4 3 64,1-1-32,0-3-32,0 4-64,3-1 32,2 1 32,2-2 0,3 0 64,-3 2 96,-2 0 288,-1 0 96,0 0-416,-7-2-128,0 2 32,-4 0 32,-2-2-1152,-2 2-448,-2-2-1919,-4 2-737</inkml:trace>
  <inkml:trace contextRef="#ctx0" brushRef="#br0" timeOffset="531">4289-842 4736,'-3'-4'1824,"3"2"-960,0-2-384,0 2 576,0 0-96,0 0 64,0 1-160,0-2-64,0 3-416,0-2-256,0 2 0,0 5-32,3-2 32,1 5-64,1 2 32,0 1 128,0-3 128,-1 0-128,5 6-64,5 8-64,2 1 0,0-2-64,-2 0-32,-1-1 160,2-2 32,-7 1-160,1-1-64,-2-2 64,-2-2 32,-1-1 0,-1-4-64,-1-2-832,-2-2-320,0 0-896,0-8-320,-2 1-736</inkml:trace>
  <inkml:trace contextRef="#ctx0" brushRef="#br0" timeOffset="2882">4313-820 4608,'-4'0'1760,"4"0"-960,-4 8-384,1-6 672,0 0-608,-3 2-96,-2 4-192,2 2-32,-4 5-32,1 3 0,1 4-64,-1-3-64,2-2 96,0 2-64,-1-1 64,4-2-64,0-4 64,1 1 0,0-5 96,3-2-96,0-6-64,0 0 128,3-4 128,2-2-96,-1-2-32,4-3-64,-2 0-96,1-6-64,2-1 32,1-2 32,-1 1 0,0 3 64,-2-2 32,0 3-32,-3 5-64,0 3-64,-1-2 32,0 3 32,-3 2 64,-3 4-32,0 3-32,-3 0 32,-2 6-32,2 2-96,-4 8 64,1 3 32,1-2 0,-4 0 0,3 3 64,-1-1-32,4-4-32,-2-3 32,4-3-32,2-2 0,2-2 0,2-10 128,2-5-128,4-4 0,0 1 64,2-3-32,2 0-32,-4-2 160,4 3-96,-2-5-32,-1 3 0,-2-2 96,-1 6-64,-1-4 256,2 6-192,-5 0 96,0 3-128,-2 1-64,0 4 0,-2 3-320,2 1 160,-4 2 32,-1 4 96,-4 6 192,1-1-96,0 1-32,0 2-32,2-2-32,2 0 0,-2-6 0,5-2 0,-4-1 128,3-2-64,0-5 256,4-1-192,2-3 96,0-3-64,3 2 0,2-5-96,-1 0-64,0 0 32,2-3-32,2 1 0,-1-3 0,1 3 0,-1 2-96,-2 2 64,-2-2 32,0 6 64,-5 0-32,-2 4-32,-2 2 32,-3 1-32,-1 6 64,-1 0 32,-2-2-32,2 2-64,0-2 96,-3 2 64,4-4 0,-4-1 128,2-1 64,0-3-192,2 0-96,0-3 32,2 2 63,2-2 1,-1 3 0,2 0-32,1 0 0,0-1-64,0 1-64,4 0 32,2 1-32,2 3-96,-1 3 64,0-1 32,1 1 0,2 0 64,-1 2-32,0-4 64,2 4-64,-1-5-32,1-1 32,-4-1-32,2 3 0,-4-2 64,0 1-32,-5-1 64,2-1-64,-9-4 64,2-1-64,-4 2-32,0-2 32,-2-2-32,-1 0 0,1 2 64,-1-1-96,0-1-64,2 4 64,0-2 0,0 3 32,4 0 0,2 0 64,-2 0-32,5 0-32,1 0 96,1 3 0,6-3-32,1 4-64,1-2-64,-1 2 32,4 4 32,2-3 64,0-1-32,-1 3 64,2-3-64,-6 1-32,0 3 32,-2-8 32,0 0 32,-3-4 96,-1-1-32,-3 1 0,-3 0-96,-3-3-64,-4 2-64,1-2 32,-1-1 32,2 1 64,-1-3-32,-1 0 64,1-1-128,2 3-64,1 2-32,0-1 96,2 4-64,2 3 32,2 0 0,2 6-64,2 2 0,2 2 96,0 1 0,4-1 32,1 1 0,0-5 64,0 5-32,-1-2 64,-1-6-64,-2 1 64,-2 0-64,-3-8 64,-2 0 0,0-3 32,-4 2 0,-1-6 0,-2 0-64,2-2 32,1 3-64,-1-7-32,-2-4 32,0 2-32,2 3 0,1 6 0,2 1-96,0 4 64,-1 3-128,3 5-32,0 8 96,0 1 96,3 6-32,-1-4 0,0 1 32,2-3 0,1 0 64,0-3 32,-3 1-32,1 1-64,-2-5 32,-1 0 32,0 3-32,-1-4-32,-2 0 32,1-1 32,-3 0-32,0-1 64,1-3-64,0 4-32,-1-4 32,1 5 32,-4-3-96,0 0 0,0-2-32,0 0 0,0 0 64,2 2 64,-1 3-96,2-5 0,2 1 32,2-1 0,2-1 0,4-2 0,-1 1 0,4 0 0,0-3-96,2 1 64,2-3-32,-1 5 0,1-4 128,-1 1 32,1 1-32,-3 3-64,-2-1 32,-3 0 32,-4-1-32,-2 1-32,-3 2 96,-2 0 0,1 2-128,-1 6-32,2-1 224,-4-7 128,-5 2-128,1-2-96,1 4-128,0-4 32,0 2-1440,3-2-639</inkml:trace>
  <inkml:trace contextRef="#ctx0" brushRef="#br1" timeOffset="-158934.75">5337 284 3328,'3'0'1216,"1"2"-640,-4-4-128,0 2 480,2 0 32,-2 0 64,0 0 0,0 0 0,2 0-544,-2 0 288,1 2 96,-1 0-32,0 1 64,-1 1-32,-3 0 32,0 0-129,-3 2-95,0-1-160,-1 3-64,-3-3-256,-2 3-64,-5-1-64,3 1 32,1 0-64,-3 0-32,-1 0 96,3-1 0,2 1-128,0-3 32,2 1 0,3-2 0,2 0 0,2-2 64,-1 0 32,1 0 96,1-1-160,1 2-32,0-2 0,0 1 64,2 0-32,0-1-32,0 2 224,2 1-128,0-1 256,5 1-224,0 0 160,1 1-160,4 1 64,1 2-96,5 0 0,-1 2-32,3-1-64,-3 1 32,0-1 32,0 3-32,-2-5 64,-2 2-64,-2-3-32,0 2 32,-2-5-736,-1 1 384,-4-1-1920,2-2 1248,-3-1-2879,-2 0 2175,-1 0-3136,0 0 2720</inkml:trace>
  <inkml:trace contextRef="#ctx0" brushRef="#br1" timeOffset="-158533.75">5354 301 4992,'0'-5'1824,"0"1"-960,0 2-160,0 2 736,0 0-512,0 0-128,0 4-288,0 2-64,0 5-256,0 0 160,-2 3 64,-1-2 224,2 4 128,1 1-192,-2 1 0,2-1-288,-2-2-33,2-3-191,0 2-128,-3 1-319,3 1-97,-1-2-800,-2 3-384,1-6-384,-2 2-192,-1-4-672</inkml:trace>
  <inkml:trace contextRef="#ctx0" brushRef="#br1" timeOffset="-157432.75">5370 387 3456,'6'-8'1312,"-6"6"-704,0 0 128,0 2 576,0 0 32,0 0-32,-3 0-288,-2 0-160,-1 0-480,-2 0 192,0 0 64,-5 2-128,-1 3 32,1-3-256,-4 3-96,4 0-96,0 0-96,0-1 32,-1-1 32,3-1-32,3 1 64,0-3 64,5 0 128,3-3-128,3 1-32,3-1 0,2 1 0,2-3-65,7 0-63,-1 1-63,-1 1 31,1 1 32,1-1 63,-4 1-94,1 0-1,-3-1 32,-3 1 63,0 2-31,-3 0-32,-5 0 32,0 0 32,-3 0 32,1 0 96,-4 2-160,-2 1-32,0-1 0,-5 0 0,-4 3 0,-2 0 64,0-3-32,2 3 64,-2-2-64,2-1 64,4 0 64,2 1 64,3-1-192,2 1 0,4-3 160,2 0 192,8 0-192,3 0-32,2 0-160,6-3-96,0 1 128,-1-1 32,1 3-96,0 0 32,-6 0 64,1 0 32,-3 0-32,-3 0-64,-3 0 32,-2 0 32,-3 0-32,-3 3-32,-2-1 32,-3 1-32,-3 1 0,-3 1 64,1 0-96,-6 0 0,3-3 96,1 2 32,-2 1-32,1 0-64,3-1 96,2 1 64,5 0-128,4-3-32,2-2 64,8 3 32,3-1-32,-1-2 32,4 3-64,2-3-32,-2 2 32,-2 0 32,2 1-96,-1-1 0,-5-2 96,0 0 32,-2 0-32,-1 0 32,-2-2-64,-3-1-32,-3 1 32,-2-3-32,-3 0 0,-3 1 0,-3-1 64,4 0 32,-1-2-128,1 0 32,2 0 64,0 3 32,2-1 96,4 0 96,-1 3-128,3-1-32,3 3-64,-1 0 32,4 3-576,2-3-128,3 2-3455,1 3-1505,2-24 1120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28:08.542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1176 967 4480,'-5'3'1760,"5"-3"-960,0 11-512,0-8 800,0 2-608,0-1 192,0 4-416,-5 0 64,3 2-192,-3 3 288,1 2-224,-6 6 256,5 0-256,-4 4 32,1-3-128,-2-2-416,5 1 192,-2-4-2240,3-5 1312,0-3-2432,2-1 1952</inkml:trace>
  <inkml:trace contextRef="#ctx0" brushRef="#br0" timeOffset="-401">1185 975 3072,'-1'-2'1216,"1"2"-640,1 0 32,-1 0 1120,0 0-928,0 0 832,0 0-960,0 0 928,0 3-928,-1 1 672,-1-1-800,-3-1 224,2 1-448,-5 1 32,2-1-224,-4 0-64,0 2-32,-3-1-32,3 0 0,-5 0 0,4 0 0,-4-1 0,2 2 0,-3-1 64,4 1-32,-4 1 128,5-1-97,-2-1 129,5 0-128,-1 0 32,1-1-32,2-2 96,2 1-96,1 0-32,1 1 0,0-1 32,2 1-32,0 1 64,2 1-64,0-2-96,1 2 32,1-2 32,2 3 0,2 2 64,-1 1-32,3 0-96,-2 1 32,4 2-32,0 3 0,-4-1 128,4-3-32,-2 1 64,0 0-64,-5-3 64,3 1-64,-4-1-384,1-2 224,-3-2-1823,2 0 1087,-4-5-4064,1 1 2752,2-4-1984,-2 0 2400</inkml:trace>
  <inkml:trace contextRef="#ctx0" brushRef="#br0" timeOffset="985">1129 1020 4224,'-9'0'1568,"7"0"-832,-8 4-448,7-2 448,-1 1-288,-3 2 64,1 3-320,-6 4-96,4-1-64,-4 6-32,3 0 0,-2 2 0,5-3 0,-2-5 64,2 1-32,2-3 64,3-3-64,-1-2-32,4-2 32,-1-8 32,3 2-32,2-8-32,3 4 32,1-4-32,-1 2 0,1-5 64,1 1-32,-2-1 128,3 6-96,-3-5 320,2 6-192,-5-1 160,-2 4-192,-6 0 0,2 4-96,-8 2-64,3 3 32,-6 2-32,1 3 0,-5 1 0,4 2 0,-2 2 0,2 3 0,-3-2 0,7 0 0,-1-4 0,2-2 0,1-2 0,1-2 0,2-9 0,2-1 0,0-4 0,2 1 0,-1-4 0,2 2 0,-1-2 64,-1 0-32,-1 3-32,0 1 32,0 0-128,0 3 64,-1 0 32,1 2 0,-2 0-96,4 3 64,-2 1-32,0 3 0,0 0 64,3 4 0,0 3 0,2-1 0,-2 5 0,3-2 0,0 2 64,0 0-32,0-2 64,-1-3-64,-3-3 64,2 0-64,-4-4 64,1 1-64,-2-4 64,1 0-64,-4-4-32,2 1 32,-3-5 32,0 1-32,-1-7 128,3 6-96,-3-1 480,5 2-320,-3-2 128,4 4-224,-2 0-128,2 4-32,0-1 96,3 4-32,1-1-32,2 3 32,0-1-1248,-1 2 672,1 3-3296,2 1 2144</inkml:trace>
  <inkml:trace contextRef="#ctx0" brushRef="#br0" timeOffset="1555">1141 1025 3712,'-3'-2'1472,"-5"4"-768,4 1-416,4-1 448,-4 3-288,-2 3-96,1 4-128,-2 3 0,-1 7-128,1 2-128,-1-3-64,0-1 64,3 1 0,-1-4 32,2-4 0,3-2 0,-1-5 64,2 0-96,2-4-64,-1-2 192,3-2 160,0-4 0,2 0 32,-1-8-160,1-5-32,1-1 96,1-3 96,1 0 0,0 2 0,-1 2-32,-2 4 0,-3 3 128,0 4 160,-1 3-224,-7 7-96,0 4-64,-1 4-32,-1 4 0,-1 3 0,-1 5-64,0-2 32,1-2-224,2 1 32,3-4-1600,0-3-608,3-2-672</inkml:trace>
  <inkml:trace contextRef="#ctx0" brushRef="#br0" timeOffset="1953">1001 1112 3712,'-4'-4'1408,"4"2"-768,-3 0-320,3 2 448,3 0-64,-2-2-32,5-1 64,1 1 64,4 1-416,4-2 64,1 1 64,1 0-64,1-2 64,4 0-224,-6-2-96,-2 1-96,-2 1 0,-3 0-64,-2-1 64,-4 4-128,-6-1-64,-4 2-288,0 0-96,-5 0 320,1 0 224,-3 0-64,-1 2-64,1-2 32,3 0 0,1 0-2304,8-2-1888,2-9 1312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00:01:31.380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5 144 5632,'-4'-7'2112,"6"5"-1152,5-3-992,-3 3 384,3 0-320,6 0 0,8-1-32,3 1 64,8 2-32,-1 0-32,9 2 32,14 1 32,13-3 96,7 0 288,4-3 96,8-1 0,8-1 0,-3 1-224,8-3-128,6 1-96,3-2 0,-3 0-128,5 1 0,-1 7 32,-1 0 0,3-4-96,6 1 64,-1-4 320,-1 1 96,3-3 96,-6 0 32,-5-2-64,-10 2 32,1 2-192,-8 3-96,-16 2-96,-7 2 0,-9 2-64,-8 0-32,-8 2 96,-4 1 0,-5-1-32,-3 1-64,-1-1 32,-5 1 32,-3-3 32,-4 0 32,-5-2 64,-1 0 32,-7 0-448,-6 0-256,-5 0-1792,-1 0-768,-13 5-608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00:01:47.41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37 265 4736,'-7'0'1824,"7"0"-960,0 0-736,0 0 416,0 0-128,0 0 64,0 0-128,0-3-32,0 1-192,-4-2 64,1 4 0,1-2 64,-3-1 64,1 1-96,-3 0-64,5 2-64,-1 0 0,3 0-64,0 0-32,5-3 32,6 6-32,5-6 352,5 1 160,3 0-128,5 0 32,7-3-64,4 1 32,3-3-192,13 2-64,9 3-128,4 0-32,0 0 32,10-3 0,8 1 0,5-3 64,-2-1 96,15-4 64,0 3-96,-2 0-96,2 0 0,12 5 32,-10 4-32,3 2 64,4 5-128,3 4-64,1 4 64,5 6 0,-2 1 32,-7 3 64,-2 1-32,0 6 64,-6 1 64,-10 1 128,-2-2 352,0 1 159,-2-1-63,-6-3-64,18 2-288,5-5-96,-8-5-96,-12-4 32,-6 2-128,0-4-64,9 1 192,-7 0 96,-2-2 96,0-3 96,7-3-160,1 1-32,-2 0-128,-1-5-32,11 1-96,-1 0 32,-2-3 0,-2-2 32,16-2 0,-5-1 0,-2-1 0,12-3 64,8 0-32,-5 1 64,3-4-128,3 4-64,-1-1 0,4-2-32,5-2 0,-11 3 64,4-2 32,10-1 96,-12-5-160,0-6-96,1-2 96,-6-8 96,-4-3 32,7-8 0,-9-2-96,-13 4 32,-5 6-224,-3-1 32,-1 2-192,-10 1-32,-10 2-480,-3-10-192,-6-1-480,-7-1-128,-6 0-2367,-7 14-1025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36:50.300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3434 3862 3712,'25'4'1472,"-8"0"-768,7 0-480,1 2 480,5-1-224,11-2 0,19 5-96,16-1 0,7 4-192,6 0 288,15-3 160,17 0-64,22-1 64,5-4 0,24-3 0,7-3 128,6-4 160,21-9-160,7 2-64,1-1-192,16-4-1,-2-3-95,-2-9 64,12-1-64,-6-2 64,-2-19-64,-4-6 0,-12-8-32,4-4 0,0 1-64,-21-1 32,-13-1-64,0-2 0,-2-11-96,-23-8 32,-13-1 160,-19 10 128,-6-7-128,-8 3 32,-8-9-64,-16 1 32,-15-5-192,-6 7-128,-13 13 32,-9 6 0,-9 0-128,-7 8 32,-6 7-416,-2-7-160,-1-10-1088,-4 13-512,-5 12-1983,0 12-865,-7 10 800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36:52.070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3867 2109 4224,'0'0'1568,"5"-3"-832,-5 3-384,0 0 576,0 0 0,0 0 96,0 0 64,0 0 128,0 0-672,0 0 320,0 0 192,0 3-192,0 5-32,-5-5-289,1 5-63,-4-4-96,-1 0 0,-4-1-128,1 1 0,-5 4-96,0-5 0,-3 0 32,2 2 96,-6-2-192,-5-3-64,-1 5-32,1-2 64,-5-3 256,5 3 160,4-3-160,4 4-32,0-4-224,4 0-64,2 0 0,-3 0 64,10 0-32,0 0-32,-4-4 32,2 4-32,7 0 0,-2 7 0,5 1 0,0 0 0,0-8-96,0 8 64,0-5-32,5 8-64,-2-1 224,7 3-64,-8-3-64,8 6 0,-6-2 96,4 2-32,-1 2 128,8 1-96,-3 7-32,4-1 0,-3 6 32,2 1-32,0 2 128,-3-4-96,-4-4 32,0 0-32,-4-1-320,1-7 128,-5-10-1728,4 0 1056,-4-11-4063,0-2 2719,0-3-3200,4 2 3072</inkml:trace>
  <inkml:trace contextRef="#ctx0" brushRef="#br0" timeOffset="2785">3481 2262 3328,'-4'-10'1312,"4"12"-704,0-2 128,0 0 576,0 0-64,0 0 0,0 0-160,0 0-32,0 0-576,4 8 128,4 3 128,-3 0-192,0 5 32,-2-3-288,1 6-96,1 4-96,0-1 0,-2-3-64,2 4-32,-5-5 32,4 1-32,-4-5 64,3 2-32,-3-5-160,0-3 64,0-8-192,0 0 160,0-8-32,0 5 64,-3-16 64,3 3 0,-4-10 0,4 7 0,-5-7 0,5 4 0,-3-4 192,6 4-96,-6-4 384,3 4-256,-5-1 383,5 12-351,-5 0 96,5 3-224,-4 0-128,8 8-32,-4 8 32,0 3 0,0 8 64,5 7-32,-5 4-32,5-1 32,-2 5 32,2 1-32,-1-3-32,-1-3 32,2-2 32,-1-4-32,-4-5 128,5-3-96,-10-7 32,5-6-32,-4-7 96,-1 0-96,2-14 192,3 0-160,-4-10-32,8 7-32,-4-9-128,3 12 64,2-2 32,-1 10 0,-4 0-160,0 3 96,-4 1 32,4 7 32,-5 0 0,2 7 0,-1-4 0,4 5-96,0-5 64,0 2 32,0-5 0,0 0 0,0 0 0,0 0 64,0 0-32,7 0 64,2-5-128,4-1 0,-1-2 32,10-7 64,-2 1-32,2-5-32,-1 1 32,0-1-32,-4 1 0,-1-3 64,-4 7 160,-3 3 192,-4 7-160,-5 4-64,0 0-192,-5 4 0,1 7 0,-4 0 0,-1 0-96,-3 7 64,-1 1 32,-4 0 64,0 4-32,1 4 64,4-3-64,-3 3-32,3-4-64,4-5 32,3 1 32,5-13 0,0-6 64,5-6-32,8-6-32,-1-3 32,6 0-32,-1-3 0,0-4 64,-1-1-96,1 4-64,-5 0 128,0 1 32,2-1 0,-6 5-64,0 4-64,-4 2 32,-4 3 32,0 5 0,-4 5 0,1 3 0,-7 5 0,2 6 0,-9 0 0,5 4 0,0-1-96,-5 4 64,0 1 32,4-3 64,1 0-96,4-6 0,-2-4 32,5-1 0,3-10 128,2-6 64,0-5-160,7-8-64,3-2-96,5-1 96,-2-3 0,4-4 32,0-1-96,0 6 64,-5 2 32,-4 4 0,-3 4 0,-1 3 0,-4 4 0,-4 4 0,-4 9-96,-1 5 64,-3 1 32,-1-1 0,-4 5 0,0 4 64,1 4-32,4-6-32,-3 1-64,13-4-32,-3-5-864,0-7-320,5-6-351,0-3-129,0-8 64,5 0 64,-5-4 352,0-1 224,0 2 192,0-1 128,0-4 416,0 0 256,0-2 128,0 2 128,0-4 448,0 4 224,-5 0 288,2 6 64,-7-3-96,3 5-32,-2 3-192,1 1 0,4 4-96,0-2 0,-1 5-320,5 0-65,5 8-223,3 2-64,0 3-128,8 1-32,-3 1 96,-1 1 32,3-2-128,-3 2-32,1-3 96,-5 0 96,1-2-32,-6-3-64,-3-2 64,-3-2 0,-6-1-32,-4 2-64,1-2 32,-1 0-32,-4 2 0,-1-5 64,2 0 256,4-5 96,-1 2-64,1-5 32,-1-2-160,8-1 32,1 3-160,4 0 0,0 0-32,4 2 32,1-1-128,3 2 0,4 2 32,2 0 0,-2 3 0,8-5 0,3 1 0,-3 4 0,-3-4-96,-4 4 64,-1 0 32,-3-3 64,-5 3-32,-4 0-32,0 0 160,-4 7-96,-5 2-32,-3-6 0,-1 0 32,5 2 96,-1-5 64,6-5 32,-2 2 0,18-9-128,4-3-1088,3 4-384,6-4-4255</inkml:trace>
  <inkml:trace contextRef="#ctx0" brushRef="#br0" timeOffset="531">3854 2153 4608,'4'-2'1760,"0"-3"-960,1 5-160,-5 0 672,0 0 64,0 0 64,0 0-192,-5 5-32,1 0-672,-4 3 96,1 4 32,-6 0-225,-1 2-31,2 9-160,-5 4 0,2-6-32,-3 1 32,2 4 0,3 0 0,-4-4-224,5 4 0,0-2-32,3-3 0,1-2-800,-5 0-320,1-4-991,3-1-417,1-3-576,1-3-1056,-3 2 1344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37:14.308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3434 3862 3712,'25'4'1472,"-8"0"-768,7 0-480,1 2 480,5-1-224,11-2 0,19 5-96,16-1 0,7 4-192,6 0 288,15-3 160,17 0-64,22-1 64,5-4 0,24-3 0,7-3 128,6-4 160,21-9-160,7 2-64,1-1-192,16-4-1,-2-3-95,-2-9 64,12-1-64,-6-2 64,-2-19-64,-4-6 0,-12-8-32,4-4 0,0 1-64,-21-1 32,-13-1-64,0-2 0,-2-11-96,-23-8 32,-13-1 160,-19 10 128,-6-7-128,-8 3 32,-8-9-64,-16 1 32,-15-5-192,-6 7-128,-13 13 32,-9 6 0,-9 0-128,-7 8 32,-6 7-416,-2-7-160,-1-10-1088,-4 13-512,-5 12-1983,0 12-865,-7 10 800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03:00.840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1316 919 4352,'-2'2'1664,"2"-2"-896,2 1-192,-2-1 576,2-1-160,0 1-32,2-3-96,0-2 0,4-2-480,0-3 128,4-2 128,0-1-64,4 1-32,-2 1-224,0 1-128,-1 1-192,-1-1 0,-3 0 0,0 3 0,-2 2 64,-2 0 32,-1 1-32,0 0 32,-1 2-64,-2 1-32,-1 0 96,0 1 0,0 0-480,0-2-672,-1 5 32,-2 3-256,1 0-64,-1-2 32,0 0 64,2 0-352,-3-2-1152,4 1 544</inkml:trace>
  <inkml:trace contextRef="#ctx0" brushRef="#br0" timeOffset="-515">1340 927 4352,'-2'-3'1664,"1"3"-896,1 0-352,0 0 608,0 0-96,0 0 32,0 0-640,0 0-160,2 0-128,3 3 160,2 0 192,1 2-128,2 0 0,2 2-128,1 2-32,1-1 32,0 0 0,1-1-64,-5-3 32,1 0-64,1 0-32,-2-1 32,-2 0 32,-2-1 32,-1-1 32,-2-1 352,1-2 160,0-2 32,-4-4-32,1-3 96,-1 0-1,-1-1 161,1-5 96,-4-2-64,4 0 0,-1 3-320,0 5-128,-1 2-256,2 1-96,0-3-128,-1 3-96,-2-1-288,1 2-96,1 0-800,-1 3-384,1 1-1375,-1 3-2945</inkml:trace>
  <inkml:trace contextRef="#ctx0" brushRef="#br0" timeOffset="1275">1479 817 8704,'-3'4'3328,"3"2"-1792,-1 9-1216,1-12 736,0 9-576,0 8-192,1-2-160,1-3-32,-1 4-288,1-1-32,-1-6-384,1-2-96,-2-5 160,0-5 160,0 0 352,0-1 256,0-3-32,0-5-32,2-3 0,-1-6-32,1 0-160,0 1 32,-1 2 64,0 2 96,-1 2 224,0 2 128,-1 2 32,0 2-32,-1 2-129,2 2 1,0 1-160,0 4-64,0 6-160,0-1-64,0 0 32,2 5 64,0 4-64,0-4 0,0-1-32,-1-6-64,1 2-256,0-5-95,-1-1 95,-1-1 160,-1-2 128,-3-3 64,-1-1 32,1-2 64,1 3-32,-5-2-32,-4-4-64,-1 2 32,0 2 32,2 1 64,2 2-96,1 2-64,2 3 64,1 1 0,4 2-128,2 1 32,2 0 0,4 0 64,2 2 32,0-3 32,1-2 0,-1 0 0,-1-1 64,-2 1 32,-1 0 32,-2 0 0,-2-1-64,-1-3-64,-3-1 96,-5-1 0,-1 0 96,-3-1 32,-3-1-96,2-2-32,0 1-32,2-1 32,1 2-64,2 1 63,3 1-63,1 2-32,3 2 32,1 1-32,3 0 0,3 1 0,2 0-95,0-1-1,-1 0 128,2-1 32,0 3-96,-1-1 32,-1 0 63,-2-3 33,0 1 32,-4-1 64,1-1-96,-5-1-64,-2-2 0,-1 0 32,-4 0-32,-1-1-32,0 0 32,6 1-32,-2 0 0,3 1 0,-3-1-96,4 0 64,3 3-32,3 0 0,2 2 64,2 0 0,2 1-96,-2 0 0,3 0 64,-3-1 64,0 0 64,-3-1 32,0 1-64,-1-2-64,-3-3 32,-2-1 32,1-2-96,1-2-64,0-5 64,0 1 64,0-1-64,3 2 0,0 0-32,-2 1 0,1 2 128,0 1 96,-4 1 128,0 2 64,1 1-32,-2 2 32,0 1-128,-2 1-64,0 0-160,2 2 0,0-1-416,2-1-160,1-1-2719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37:14.30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3867 2109 4224,'0'0'1568,"5"-3"-832,-5 3-384,0 0 576,0 0 0,0 0 96,0 0 64,0 0 128,0 0-672,0 0 320,0 0 192,0 3-192,0 5-32,-5-5-289,1 5-63,-4-4-96,-1 0 0,-4-1-128,1 1 0,-5 4-96,0-5 0,-3 0 32,2 2 96,-6-2-192,-5-3-64,-1 5-32,1-2 64,-5-3 256,5 3 160,4-3-160,4 4-32,0-4-224,4 0-64,2 0 0,-3 0 64,10 0-32,0 0-32,-4-4 32,2 4-32,7 0 0,-2 7 0,5 1 0,0 0 0,0-8-96,0 8 64,0-5-32,5 8-64,-2-1 224,7 3-64,-8-3-64,8 6 0,-6-2 96,4 2-32,-1 2 128,8 1-96,-3 7-32,4-1 0,-3 6 32,2 1-32,0 2 128,-3-4-96,-4-4 32,0 0-32,-4-1-320,1-7 128,-5-10-1728,4 0 1056,-4-11-4063,0-2 2719,0-3-3200,4 2 3072</inkml:trace>
  <inkml:trace contextRef="#ctx0" brushRef="#br0" timeOffset="1">3854 2153 4608,'4'-2'1760,"0"-3"-960,1 5-160,-5 0 672,0 0 64,0 0 64,0 0-192,-5 5-32,1 0-672,-4 3 96,1 4 32,-6 0-225,-1 2-31,2 9-160,-5 4 0,2-6-32,-3 1 32,2 4 0,3 0 0,-4-4-224,5 4 0,0-2-32,3-3 0,1-2-800,-5 0-320,1-4-991,3-1-417,1-3-576,1-3-1056,-3 2 1344</inkml:trace>
  <inkml:trace contextRef="#ctx0" brushRef="#br0" timeOffset="2">3481 2262 3328,'-4'-10'1312,"4"12"-704,0-2 128,0 0 576,0 0-64,0 0 0,0 0-160,0 0-32,0 0-576,4 8 128,4 3 128,-3 0-192,0 5 32,-2-3-288,1 6-96,1 4-96,0-1 0,-2-3-64,2 4-32,-5-5 32,4 1-32,-4-5 64,3 2-32,-3-5-160,0-3 64,0-8-192,0 0 160,0-8-32,0 5 64,-3-16 64,3 3 0,-4-10 0,4 7 0,-5-7 0,5 4 0,-3-4 192,6 4-96,-6-4 384,3 4-256,-5-1 383,5 12-351,-5 0 96,5 3-224,-4 0-128,8 8-32,-4 8 32,0 3 0,0 8 64,5 7-32,-5 4-32,5-1 32,-2 5 32,2 1-32,-1-3-32,-1-3 32,2-2 32,-1-4-32,-4-5 128,5-3-96,-10-7 32,5-6-32,-4-7 96,-1 0-96,2-14 192,3 0-160,-4-10-32,8 7-32,-4-9-128,3 12 64,2-2 32,-1 10 0,-4 0-160,0 3 96,-4 1 32,4 7 32,-5 0 0,2 7 0,-1-4 0,4 5-96,0-5 64,0 2 32,0-5 0,0 0 0,0 0 0,0 0 64,0 0-32,7 0 64,2-5-128,4-1 0,-1-2 32,10-7 64,-2 1-32,2-5-32,-1 1 32,0-1-32,-4 1 0,-1-3 64,-4 7 160,-3 3 192,-4 7-160,-5 4-64,0 0-192,-5 4 0,1 7 0,-4 0 0,-1 0-96,-3 7 64,-1 1 32,-4 0 64,0 4-32,1 4 64,4-3-64,-3 3-32,3-4-64,4-5 32,3 1 32,5-13 0,0-6 64,5-6-32,8-6-32,-1-3 32,6 0-32,-1-3 0,0-4 64,-1-1-96,1 4-64,-5 0 128,0 1 32,2-1 0,-6 5-64,0 4-64,-4 2 32,-4 3 32,0 5 0,-4 5 0,1 3 0,-7 5 0,2 6 0,-9 0 0,5 4 0,0-1-96,-5 4 64,0 1 32,4-3 64,1 0-96,4-6 0,-2-4 32,5-1 0,3-10 128,2-6 64,0-5-160,7-8-64,3-2-96,5-1 96,-2-3 0,4-4 32,0-1-96,0 6 64,-5 2 32,-4 4 0,-3 4 0,-1 3 0,-4 4 0,-4 4 0,-4 9-96,-1 5 64,-3 1 32,-1-1 0,-4 5 0,0 4 64,1 4-32,4-6-32,-3 1-64,13-4-32,-3-5-864,0-7-320,5-6-351,0-3-129,0-8 64,5 0 64,-5-4 352,0-1 224,0 2 192,0-1 128,0-4 416,0 0 256,0-2 128,0 2 128,0-4 448,0 4 224,-5 0 288,2 6 64,-7-3-96,3 5-32,-2 3-192,1 1 0,4 4-96,0-2 0,-1 5-320,5 0-65,5 8-223,3 2-64,0 3-128,8 1-32,-3 1 96,-1 1 32,3-2-128,-3 2-32,1-3 96,-5 0 96,1-2-32,-6-3-64,-3-2 64,-3-2 0,-6-1-32,-4 2-64,1-2 32,-1 0-32,-4 2 0,-1-5 64,2 0 256,4-5 96,-1 2-64,1-5 32,-1-2-160,8-1 32,1 3-160,4 0 0,0 0-32,4 2 32,1-1-128,3 2 0,4 2 32,2 0 0,-2 3 0,8-5 0,3 1 0,-3 4 0,-3-4-96,-4 4 64,-1 0 32,-3-3 64,-5 3-32,-4 0-32,0 0 160,-4 7-96,-5 2-32,-3-6 0,-1 0 32,5 2 96,-1-5 64,6-5 32,-2 2 0,18-9-128,4-3-1088,3 4-384,6-4-4255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44:29.67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1226 508 3712,'0'1'1472,"0"0"-768,-2 0-416,2 2 512,-2-3-320,2 3-32,0 0-128,0 2 32,-2-1-192,2 3 192,2-1 128,-2 2-32,0 3 64,2-2-96,0 3 0,-2-4-160,2 6-96,0 6 128,1-6 64,-2-2-64,3 8 0,1 8 32,-2-6 128,1-4-192,3 9-64,-2-5 96,3 8 128,7 14-288,-5-16-160,-1-5 96,4 7 0,-2-2-96,3 4 32,-3-4-64,4 8 0,9 23 128,2-3 96,-2-9-128,1-2-32,-2-3-64,-2 2 0,0-3 64,-8-15 64,-3-4-96,6 5-64,8 14 64,-9-14 0,-2-4 96,2 2 32,0-3 224,-1-3 128,-1-2-160,-1 1-33,7 10-63,-10-14-32,-2-2-671,-1-2-225,5 3-1376,-5-4-576,-2-2-992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44:29.67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1360 562 5120,'-12'3'1920,"12"-3"-1024,-8 4-480,7-2 608,-1 1-224,1-1 0,0 0-320,0 0-64,1 1-224,0-3-64,3 0 64,1-2-32,3 1 64,1-2-128,4 0 0,-1 0-96,2-3-32,-2 1-32,6-3 0,-1 1 64,4-1 64,-3 0-32,2 2 64,-3 0-64,-1 1 64,-1 0-64,-2 1-32,0-1 32,-2 5 32,-1-2-32,-2-1 64,-1 0-64,0 3-32,-3-2 32,1 2 32,-2 0 32,1 0 32,-1 0-64,-2 0 32,0 0 0,0 2 32,0-2 0,-1 5 0,0-2-64,-2 6-64,1-2 32,-3 5 32,0-1 32,-4 5 96,2-2-32,-2 5 64,2-2-128,-1 1 0,1-2-96,2-2-32,1-1-2016,0-5-864,0-2-704</inkml:trace>
  <inkml:trace contextRef="#ctx0" brushRef="#br0" timeOffset="1">1326 593 2304,'0'1'960,"0"-1"-512,-2-5-96,2 5 384,0-3-192,0 2-64,0-2-128,0 1 0,0 0 96,0-1 96,2 2 64,-2-2 32,2 2-352,-1 0 32,1 0 32,1 1 160,0 0 64,-1 0-96,2 0 32,-1 0 0,3 2-32,-1-1-32,4 2 32,-3 1-64,3 1 0,-2 1-224,3 0-64,-2 1 0,2 2 0,-1-1 64,2 1 96,-1-3 224,2 1 127,-2 0-31,3-2-64,-3 0-160,2 0-64,-2-1-192,2 2-96,-4-1 0,1 0 32,-2-1-32,0 1-32,-1-1 32,-1-1 32,-1 1-672,-2-4-224,1 0-703,-2-1-257,0 0-1024,-1-2-448,0 0 192</inkml:trace>
  <inkml:trace contextRef="#ctx0" brushRef="#br0" timeOffset="2">1432 608 3840,'-1'3'1472,"1"-3"-768,0-3-256,0 3 480,1-4-320,1 0-32,1-3-192,0 2-64,3-2-192,-1 1 64,3-3 0,-2 0-160,1 2 0,-1 2 96,-1-1 160,-2 2-32,-2 4 32,1 0-256,-2 4 0,0-1-32,-3 2 0,0 0 0,-2 3 0,2 0 64,-2-1 32,0 0-32,1 0-64,-1-2 32,0-2 32,0-1 160,1-2 192,1 0-32,3-5 96,0 3-320,3-2-96,-2-1-128,4 0 0,0 1 64,3-2 64,-1 2-32,3-1-32,-2-1 32,0 0-32,-2 2 0,0 1 0,-1 1 0,-2 2 64,-2 0 32,-2 2 32,-1 0-160,-4 2 32,1-1 64,-2 1 32,0-1-32,-2 2-64,1 0-64,0-1-32,2-2 128,1 3 96,0-3-96,7-3-96,-2 0 32,6-4 0,-1 3 96,6-8 32,-2 2-128,6-4 32,-3 3 0,4 0 64,-4-1-96,1 5 0,-2 1 32,-2 2 64,-1 1-32,-2 5 64,-1 0-64,-3 5 64,-1-1-128,-5 5-64,0-2 128,-3 4 96,0-2-96,-2 3-32,1-2 0,2-2 64,-1-2-192,4-2 32,0-1 32,5-8 96,-1 0-64,6-8 0,-3 2-32,6-4 0,-2 2 64,1-4 64,-1 2 32,0-1 96,0 1-32,-2-1 0,0 3-32,-1 0 64,-1 2-96,0 0 0,-1 3-32,-3 5-64,0 1 32,-2 6-32,1-1-96,-4 4 64,2-2 32,-5 6 0,2-2 0,-1 3 64,1-2-96,1 0 0,1-3-32,2-3-64,1-1 96,4-7 0,-2 0 32,4-8 0,-2 1 0,2-3 0,0 2-96,-1-3 64,1 1 32,-2 0 64,0 2-32,-1 1 64,-1 2-64,-1 2-32,0 0-64,-1 6 32,-1 0 32,-3 2 0,1 1 0,-2 2 0,-1-1 0,1 4 0,0-1 0,-1 1 0,1-2 0,0 1 64,0-1-96,-1-4 0,3 1-128,-1-3-32,0-1 96,-1-4 96,1-1 32,-3-4 64,2 1-64,-2-6-32,2 2 32,-5-1-32,2 1-96,-1-2 64,2 1 32,-1 2 64,1 3-96,2 3-64,1 0-96,4 6 32,-1 0 96,5 5 96,0-1 128,2 2 64,0 0 96,-1-1 32,1 0-160,0 3-64,-1-2-768,1-1-288,0-1-3008</inkml:trace>
  <inkml:trace contextRef="#ctx0" brushRef="#br0" timeOffset="3">1087 1278 2560,'-3'2'1056,"2"-1"-576,1 0-288,0-1 288,0 0-64,0 1 64,0-1 32,0 0-32,0 0 192,0 0 32,1-1-160,0-1-64,1-2-288,-1 0 96,0-3 96,2 0-128,-1-1 0,1 0-128,0-4-32,-2-2-32,3-6 32,1-6-64,2-4-32,5 0 96,-2 6 64,-1 6-64,7-14 0,12-21-32,-8 18-64,-4 5 32,11-10 32,17-17-32,-21 25-32,-2 4 32,4-5 32,-3 5-96,2-2 0,-4 5 384,1-1 224,-3 4-288,-2 2-160,-3 4-64,-2 4-64,-2 0-1344,-2 5-544,-2 0-1312</inkml:trace>
  <inkml:trace contextRef="#ctx0" brushRef="#br0" timeOffset="4">1595 530 5376,'-1'-5'2112,"1"5"-1152,-2-7-480,2 7 576,0-3-512,0 2-160,-1-1 64,-1 1 0,-3 4-224,1 1-128,-4 3 0,2-2-64,-4 4-32,2-2-64,-1 7 32,0-3 32,1 0 64,1-2-32,3-2-32,-1 0-64,5-3 32,0 1 32,3-5 64,0 0-32,4-7-32,-1 1-64,3-2 32,-1 1 96,0-1 32,-2 1-128,1 0 32,-3 0 128,-1 1 160,1 2 128,-4 4 64,0 0-192,-5 6-96,0-2-96,-3 0 0,2 0 128,-2 9 128,2-4 64,0-2 160,-1-1-192,3-2 31,0-1-255,3-2-96,-1-1-384,2-3-127,0 1-2657,0-5-1152,0 1 704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44:29.681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1422 905 4224,'-4'1'1664,"4"0"-896,-1-2-480,1 1 512,-1 0-384,-1 0-128,2-2 64,-1 0 96,-2 1-224,0-2 0,-1 0 0,1-2-32,-1 1-32,-1-4-32,0-3 64,-1-2-96,1-4-64,-2-2-96,0-8-32,0-3 64,2-5 0,3-6 160,2 2 160,2-1-160,4-1 0,2-1-64,3 8-64,-1 0 32,0 0-32,0-1-96,-1 3 64,-2 5-480,0 7-128,-1 0-448,-3 8-128,1 0-128,-1 1-1120,-1 0 320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44:29.67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1316 919 4352,'-2'2'1664,"2"-2"-896,2 1-192,-2-1 576,2-1-160,0 1-32,2-3-96,0-2 0,4-2-480,0-3 128,4-2 128,0-1-64,4 1-32,-2 1-224,0 1-128,-1 1-192,-1-1 0,-3 0 0,0 3 0,-2 2 64,-2 0 32,-1 1-32,0 0 32,-1 2-64,-2 1-32,-1 0 96,0 1 0,0 0-480,0-2-672,-1 5 32,-2 3-256,1 0-64,-1-2 32,0 0 64,2 0-352,-3-2-1152,4 1 544</inkml:trace>
  <inkml:trace contextRef="#ctx0" brushRef="#br0" timeOffset="1">1340 927 4352,'-2'-3'1664,"1"3"-896,1 0-352,0 0 608,0 0-96,0 0 32,0 0-640,0 0-160,2 0-128,3 3 160,2 0 192,1 2-128,2 0 0,2 2-128,1 2-32,1-1 32,0 0 0,1-1-64,-5-3 32,1 0-64,1 0-32,-2-1 32,-2 0 32,-2-1 32,-1-1 32,-2-1 352,1-2 160,0-2 32,-4-4-32,1-3 96,-1 0-1,-1-1 161,1-5 96,-4-2-64,4 0 0,-1 3-320,0 5-128,-1 2-256,2 1-96,0-3-128,-1 3-96,-2-1-288,1 2-96,1 0-800,-1 3-384,1 1-1375,-1 3-2945</inkml:trace>
  <inkml:trace contextRef="#ctx0" brushRef="#br0" timeOffset="2">1479 817 8704,'-3'4'3328,"3"2"-1792,-1 9-1216,1-12 736,0 9-576,0 8-192,1-2-160,1-3-32,-1 4-288,1-1-32,-1-6-384,1-2-96,-2-5 160,0-5 160,0 0 352,0-1 256,0-3-32,0-5-32,2-3 0,-1-6-32,1 0-160,0 1 32,-1 2 64,0 2 96,-1 2 224,0 2 128,-1 2 32,0 2-32,-1 2-129,2 2 1,0 1-160,0 4-64,0 6-160,0-1-64,0 0 32,2 5 64,0 4-64,0-4 0,0-1-32,-1-6-64,1 2-256,0-5-95,-1-1 95,-1-1 160,-1-2 128,-3-3 64,-1-1 32,1-2 64,1 3-32,-5-2-32,-4-4-64,-1 2 32,0 2 32,2 1 64,2 2-96,1 2-64,2 3 64,1 1 0,4 2-128,2 1 32,2 0 0,4 0 64,2 2 32,0-3 32,1-2 0,-1 0 0,-1-1 64,-2 1 32,-1 0 32,-2 0 0,-2-1-64,-1-3-64,-3-1 96,-5-1 0,-1 0 96,-3-1 32,-3-1-96,2-2-32,0 1-32,2-1 32,1 2-64,2 1 63,3 1-63,1 2-32,3 2 32,1 1-32,3 0 0,3 1 0,2 0-95,0-1-1,-1 0 128,2-1 32,0 3-96,-1-1 32,-1 0 63,-2-3 33,0 1 32,-4-1 64,1-1-96,-5-1-64,-2-2 0,-1 0 32,-4 0-32,-1-1-32,0 0 32,6 1-32,-2 0 0,3 1 0,-3-1-96,4 0 64,3 3-32,3 0 0,2 2 64,2 0 0,2 1-96,-2 0 0,3 0 64,-3-1 64,0 0 64,-3-1 32,0 1-64,-1-2-64,-3-3 32,-2-1 32,1-2-96,1-2-64,0-5 64,0 1 64,0-1-64,3 2 0,0 0-32,-2 1 0,1 2 128,0 1 96,-4 1 128,0 2 64,1 1-32,-2 2 32,0 1-128,-2 1-64,0 0-160,2 2 0,0-1-416,2-1-160,1-1-2719</inkml:trace>
  <inkml:trace contextRef="#ctx0" brushRef="#br0" timeOffset="135799">-951 2855 5376,'0'-5'2112,"0"5"-1152,0-2-480,0 0 1152,0 4-928,0-2 672,2 0-832,-2 0 160,4 4-416,0 1 32,4 3-192,-2 2 64,3 2-96,-3 3-64,2 1 0,1 0 32,-2 3-32,2-4 64,-1 0-64,-2-3 64,2 0-64,1 2 128,-1-1-96,-1-3 192,-1-3-160,-3-2 32,2-1-64,-1-4-64,1 1 32,-2-2-32,1-1 0,1-4 351,-1 1-191,0-4 416,2 1-320,1-8 32,-2 1-192,4-4-128,1 3 0,3-2 96,-1-1-32,4-6 64,4 2-64,-4-1-576,-4 7 288,-1-1-3423,-3 6 2047,-2-5-3712,2 4 3040</inkml:trace>
  <inkml:trace contextRef="#ctx0" brushRef="#br0" timeOffset="136300">-938 2874 3712,'-5'0'1472,"5"0"-768,0 0-192,0 0 864,0 0-736,0-1 576,5 1-704,-1-2 800,4 4-736,1-4 480,0 0-608,6-5 96,0 1-288,6-5-96,1 2-96,5 0 32,-2 1-64,0 2-32,0 0 32,-3-1-608,-3 1 320,0-2-3264,-5 5 1920,-2-2-2784,-1 3 2528</inkml:trace>
  <inkml:trace contextRef="#ctx0" brushRef="#br0" timeOffset="137803">-824 2997 4224,'0'-5'1664,"0"5"-896,7-13-768,-2 6 672,1 1-384,2-7 192,0 2-256,5-6 64,-1 4-160,3-1 224,2 3-224,-3-2 32,-1 2-96,-4-1-64,2 0 32,-1 0-32,-2 3 0,-1-3 64,0 7-32,-5-1 64,-1 4-64,-2 2 64,1 2-64,-4 4-32,-1 1 32,-5 3 32,1 0-32,-9 3-32,5 0 32,-5 5-32,3 1 0,-3 1-96,6-2 64,-4 1 32,8-7 0,-2-4 64,6-2-32,-1-6-32,5-2 32,3-8 32,1 4-32,2-11 128,3 6-96,0-5 32,3 4-32,0-3-64,0 4 32,1-4 32,-3 7-32,-2-4 192,-2 7-128,-4-1 192,-2 6-192,-6 2 32,2 2-64,-8 1-128,1 4 32,-5 2-736,2 1 384,-6 2-2848,8 1 1792</inkml:trace>
  <inkml:trace contextRef="#ctx0" brushRef="#br0" timeOffset="138220">-929 2894 4224,'-6'2'1664,"6"-2"-896,4-2-832,-2 0 224,2 4-160,2-4 96,3 2-64,-1-4 320,4 1-160,8-8 320,3 2-288,4-2 224,-2 2-224,-2-2 128,-3 4-192,-4 0 224,-1 1-256,-7 2 256,1 2-256,-9 0 160,0 4-160,-11-2 352,3 2-256,-8 0 160,-1 4-224,-6 0-704,5 2 288,-5-1-3232,6 2 1920</inkml:trace>
  <inkml:trace contextRef="#ctx0" brushRef="#br0" timeOffset="137139">-889 2864 4736,'-2'-10'1824,"2"10"-960,0 6-384,0-6 800,0 1-736,0-1 32,0 4-384,0 0-32,2 1-96,0 3-64,0 1 32,3 2 32,-1 2-32,2-1-32,0 4 32,1 0 32,1-1-32,-4-5 64,2-1-64,-2-1 64,1-3-64,-4-3 64,2 1-64,-6-6-32,3 0 32,-1-7-32,1 1 0,-3-6-96,1 4 64,-2-3 32,4 3 0,-4-1 0,4 8 0,-2-4 0,4 4 0,-2-1-96,0 3 64,-2-2 160,2 2-64,-2 2 128,4 2-128,-2 5-32,4 2 0,-2 4 32,2 4-32,1 0-32,1-2 32,-3-3-128,1-1 64,1-3 96,-1-2-32,-2-3 128,2-2-96,-4-6 32,2 1-32,-4-7-64,2 0 32,-2-9-32,0 3 0,-1-3-96,3 8 64,-5-5 448,5 7-224,-4 0 352,4 4-320,-3 3-128,3 1-32,-2 2-64,4 2 0,-2 1-1760,0 3 960,0 4-3360,3 0 2336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44:29.68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1411 250 3328,'-2'2'1312,"2"-2"-704,-8 5-96,7-4 512,-3 3-192,2-1-96,-4 2-160,1 0-32,-3 0-288,1 0-32,0-1 0,1 0-96,-1 4-32,-2-1-32,5-5 32,0 0 0,2-1-128,2-2 32,0 1 0,2-2 64,1 1-32,5-3-32,-1 1 32,6-5-32,-2 3 0,3-1 64,-2 1-32,0 0-32,-3 2 96,0-1 0,-2 1-32,-1 1 32,0-1-64,-3 2 64,-1-1-64,-3 2-32,1 0 32,-5 3 32,0 0-32,-4 2-32,2 0 32,-4 2 32,2-2-96,-2 2 0,3 0 224,0-1 128,0-1-96,5-1-64,-1-1 0,4-1-32,0-2-64,5-3 32,0 1-64,4-4-32,4-4 32,-3 3 32,-3 2-32,1 0 64,-1 1-128,-1-1 0,1 1 32,-3 2 64,-1 1-96,0 1 0,-2 2 32,-1 1 0,0 0 0,0 5 64,0-2-32,0 3-32,0 1 32,1 0-32,0 3 64,1-3 32,1-2-128,0-3 32,0-2 0,-1-3 64,0-4 32,0-2 96,-2-3-96,0 1 0,0 2-96,-2-5-32,1 3 160,0-2 64,0 3 128,-2 1 32,2-1-96,-1 3-96,1 1-64,-2 2 0,1 1-128,1 5 0,0-1 32,0 5 0,-1-3 0,2 4 0,0-1 0,0-1 64,0 0-32,-1-5 64,0 0 224,-1-3 96,-3-2-1,0-2 1,1 0-160,-4-3 0,3 1-96,-2-2 0,0 1 32,0 2 96,1 1-64,1 1 32,0 0-224,1 1-32,1 1-64,2 2-64,-1 1-1888,5 2-799,-2-1-1761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44:29.682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1305 314 2560,'0'0'960,"0"0"-512,4 6-32,-3-4 352,0 0-32,0-1 0,-2 0-192,0-1 192,2 0-192,0-1-288,0-2-32,1 0 0,0 0-32,2-3 32,2-4-64,1 3 64,-1 0-128,3-1-64,6-2 0,-2 2-32,-1 1 0,0-1 0,-2 3-96,-3-1 64,-1 2-32,-1 2 0,-1 0 128,0 0 96,-1 1-128,-2 0-96,1 0 32,-2-1 0,0 4-64,0 0 160,0 0 64,0-1-96,0 2 32,0 2 96,0 2 224,1 3 64,0 4-160,0 0-96,2 4-192,-2-1 0,1-2 0,1-1 64,-1-3-32,0 0 64,0-3-64,-1-2-32,2-2 96,-3-1 64,1-2-64,-1-1 0,0 0-96,0 0-32,0-1 96,0 1 96,0-2-128,0 0-96,-1 1 32,1-3 64,-2 1 0,0-1-32,0 0 96,-1 1 0,-2-2 224,-1 1 192,-4 0-64,-2 0 0,-3 1-128,4 1-32,2 0-96,-3 0 32,3 0-128,-2 1 0,0-1-32,1 0 32,-4-2-64,4 0 64,2 2-224,4 0 32,0-1-960,3 2-352,0-1-2592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46:44.30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785 466 3456,'-4'6'1312,"4"-6"-704,-3 7 0,1-6 992,4 3-864,-2 2 576,0-1-800,0 3 224,5-2-416,-2 8-32,1-1-192,3 1-128,1 3 0,3-1 32,-1 1 0,4-1-96,3-1 64,1-2 224,3 0-96,-2-4 32,2 1-64,3 0-64,-1-2-64,2-1 32,6-2 32,4 2 64,6-3-32,6 2 64,-4 2 64,-4-2 64,2 2 32,5 1 64,4 6 32,-3 0 32,-2 2 64,-1 1 64,-6 5 64,-3 0-32,2 1-32,4-1-129,-4 3-63,3-3 64,-4 8 160,-2 3 0,-2 2-32,-4 3-64,-2-2 32,-3 0-192,-2 2-32,-2 1 0,0 6 0,-1 0-64,0 3-32,1 1-96,-2-4-64,-5 4 96,0 3 64,-1 2-1344,-2-4-544,-4-3-3871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07:59.814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1184 1929 6912,'-3'6'2624,"3"-6"-1408,0 1-704,0-1 1184,0 0-960,0 0 576,0 0-800,-1-1 320,1-1-513,-5-8 257,3 3-320,-2-5 64,1 6-192,2-9-64,1 2-32,-2-13-128,4 4 64,-1-8 32,6 4 0,1-9-96,3 4 64,12-24 32,2 4 0,6 0 64,-2 12-32,-4 6-96,-2 9 32,-2 4 32,-2 5 0,-2 0 64,-3 4-32,2-3-32,-1 2 32,-4 3 32,-1 5-32,-2-1-736,-1 3 416,-2-2-3775,-2 4 2239,-3-2-3456,2 2 3008</inkml:trace>
  <inkml:trace contextRef="#ctx0" brushRef="#br0" timeOffset="939">1423 1257 8448,'-7'3'3232,"7"-3"-1728,-1 3-1344,-1-3 832,4 0-608,-2 0-64,4 0-192,0-3-96,2 3 0,2-1 32,3-1-32,1-2-32,0 2 32,-1-3-128,1 3 64,-1-2 32,2 3 0,-1-6 64,1 6-32,-3-3 64,0 4-64,-2-3-32,4 3 32,-7-2 160,4 4-96,-7-2 448,2 2-289,-4-2 577,1 1-448,-2 1 640,1 4-576,-4 1 352,2 2-480,-5 3 128,1 1-288,-3 1 64,3 0-128,-4 6-64,4-3 0,-2-3-480,3-1 256,-1 0-2432,4-1 1408,-2 1-4895,3-1 3423</inkml:trace>
  <inkml:trace contextRef="#ctx0" brushRef="#br0" timeOffset="1342">1415 1254 7040,'-2'-2'2624,"2"2"-1408,2 6-928,-2-2 960,1 0-704,2 3 288,3 2-512,-2 2 544,4 2-480,1 2 288,1 2-384,-3-3-97,1-1-95,-2 2 0,2-2-64,-1 1-1087,1 0 607,-2-5-3520,0 0 2208,1-1-2752,-1-3 2592</inkml:trace>
  <inkml:trace contextRef="#ctx0" brushRef="#br0" timeOffset="2020">1488 1252 3968,'-3'0'1472,"3"0"-768,0-2-128,0 2 1280,0 2-1024,0 1 672,3 4-896,0 2 32,-1 3-384,0 1-160,1 1-64,0 5 96,-1-1-64,1-6 32,0-1-32,-1-4-128,1-2 32,-3-5 32,0 0 0,0-5 64,0 0-32,0-8-32,0 1 32,0-2-32,0 5 0,0-2 0,0 1 0,0-1-96,0 4 64,0 0 32,0 2 0,0 1 128,0 4-64,0 2 320,0 2-192,0 4 32,0 1-128,0 2-64,0 1 0,0 6-32,0 1 0,0-1-448,0 1 256,0-3-1952,2-5 1184,1-4-2976,-1 0 2208</inkml:trace>
  <inkml:trace contextRef="#ctx0" brushRef="#br0" timeOffset="2473">1485 1380 6144,'0'-5'2368,"0"5"-1280,8-14-1120,-6 10 384,4 1-224,2-10-32,2-2-32,0 2 32,3 1-64,-2-1-32,1 3 32,-4-1 384,3 4-224,-6-2 768,3 4-544,-6-4 384,4 4-480,-9 3-32,3 2-160,-5 2-32,-1 3-32,-1 2 32,2 2-64,-6 3-32,7 1 32,-7 4-128,3 1 64,1-5 96,1 2-32,-5-2 64,6-1-64,0-6-96,3 2 32,-4-6 32,6 0 0,-5-4 0,2 0 0,1-6-864,2 2 480,0-6-2592,5 6 1664,-2-4-2528,-1 3 2176</inkml:trace>
  <inkml:trace contextRef="#ctx0" brushRef="#br0" timeOffset="2788">1464 1261 6912,'-3'5'2624,"3"-5"-1408,5 23-928,-2-17 768,2 2-640,0 5-128,3 1-192,-3 0-96,1 3 32,-2-6 96,2 1-64,-4-6 128,1-1-128,0 0-32,-1-3 0,-2-12 32,3 6-32,-6-10 64,1 3-64,-4-3-96,6 3 32,-5-1-608,2 4 352,-1 2-3552,1 1 2112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08:04.320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1431 1498 5632,'-2'-2'2112,"2"2"-1152,0 0-416,0 0 896,2 4-800,0 1 0,0 2-448,2 2-32,0 3-96,0 2-64,3 1 32,1 5-32,0 3 0,-4-7 0,2-3 0,-1 0 128,-1-3-64,1 2-32,-2-1 0,-1-3 32,0-3-32,-2-4 256,2 3-160,-2-4 320,2 0-256,0-1 448,0 1-352,1-6 224,1 3-288,1-10-64,7-1-96,0-6-64,2 2 32,0-3 32,4 7-32,-6-3 64,0 6-64,0-2-32,-1 4 32,-5-2 32,2 4-32,-2-1-224,1 2 96,-7 2-2208,2 4 1248,-7 0-3712,1 0 2688</inkml:trace>
  <inkml:trace contextRef="#ctx0" brushRef="#br0" timeOffset="316">1413 1543 7552,'-2'9'2816,"2"-9"-1536,6-8-1152,-2 7 800,3 2-576,1-1 128,0 0-320,5-1 288,1 1-256,15-4 32,1 4-128,-4-4 96,-3 4-128,-2-1-1216,-4-2 608,0 0-3936,-3 3 2496</inkml:trace>
  <inkml:trace contextRef="#ctx0" brushRef="#br0" timeOffset="1401">1472 1565 5120,'-2'-2'1920,"2"2"-1024,0 0-544,0 2 704,2 2-608,-2 6 64,3 1-320,-3 3-32,5 2-96,0 5 32,0 0-64,-2-7-32,0-3 32,0-4 96,-1 0-64,0-4 32,1 1-32,-1-6-64,1 0 32,-3-10-32,3 3 0,-3-5 64,0 5-32,0-3-32,0 3 32,-3-7-128,3 2 64,0 0 160,0 5-64,-3-1 256,3 6-192,-2 4 448,4 2-320,-2 3 288,0 2-288,0 2-64,0 3-128,0 1-64,0 2 32,0 0-32,0-1 0,0-5 0,3-1 0,0-4 64,-1 0-32,1-8 64,0 2-64,0-5-32,1 0 32,4-7-32,0 2 0,2-4-96,1 3 64,-1-4-32,1 4 0,-3-2 64,-1 9 0,-2-4 64,3 3-32,-5 1 192,0-1-128,-6 7 320,0 7-224,-5-1 96,3 4-160,-5-1 64,2 2-96,-2 1-64,2-1 0,-8 2-32,6 0 0,-1-3 0,4-4 0,-1-1 0,5 2 0,0-7 64,3 2-32,0-7-32,3 3 32,5-9 32,5-1-32,0-4-32,0 4 32,0-1-32,0 3 0,-2 1 0,1 2 0,-6 2 192,-1 5-96,-8 5 319,3 4-223,-8 0 160,0 3-192,-4-3 64,1 3-128,-2-6-192,5 4 32,-2-5-2783,5 2 1567,-1-7-4224,6 0 3104</inkml:trace>
  <inkml:trace contextRef="#ctx0" brushRef="#br0" timeOffset="-700">1494 997 4608,'-3'-1'1760,"3"1"-960,-2-4-96,0 2 1280,4 2-1088,-2-2 800,0 2-1024,0-2 576,0 1-736,0-3 512,0 4-576,0-2 319,0 4-447,0 2 192,0 3-288,0 2 0,0 3-128,0 4 96,0 4-128,0 19 32,0 2-32,0 3-64,0-5 32,-2 5 32,2-4-32,-2 5-448,2-3 224,-2 12-2175,4-5 1311,-2-14-4352,2-5 3040</inkml:trace>
  <inkml:trace contextRef="#ctx0" brushRef="#br0" timeOffset="2284">1486 1580 7424,'-10'0'2816,"10"0"-1536,0 16-512,0-11 1216,2 0-1088,0 0-160,1 1-512,0-1-64,2 2-96,-2-2-608,2-1 288,0 0-1792,0 1 1120,0-3-2336,4 3 1856,-5-5-1728,1 0 1792,-2-7-32,3 2 864,-6-1 1856,2 1-704,-4-2 1952,2 5-1440,-3-6 928,0 7-1216,-2-4 576,5 5-800,-3-5 416,3 5-608,0-5 320,5 5-448,-2-4-32,5 4-160,-1-5-32,7 3-32,-2-5 32,5 0-64,-5 0 128,-1 3-96,-7-3 256,2 4-192,-6-1 447,0 1-319,-6 1 512,2 2-448,-7 0 288,1 5-352,-9-1 0,4 1-160,0-2-64,4 1 0,1-2-672,5 0 352,-1-2-3263,4 3 1951,2-3-4032,2 2 3168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03:07.710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1360 562 5120,'-12'3'1920,"12"-3"-1024,-8 4-480,7-2 608,-1 1-224,1-1 0,0 0-320,0 0-64,1 1-224,0-3-64,3 0 64,1-2-32,3 1 64,1-2-128,4 0 0,-1 0-96,2-3-32,-2 1-32,6-3 0,-1 1 64,4-1 64,-3 0-32,2 2 64,-3 0-64,-1 1 64,-1 0-64,-2 1-32,0-1 32,-2 5 32,-1-2-32,-2-1 64,-1 0-64,0 3-32,-3-2 32,1 2 32,-2 0 32,1 0 32,-1 0-64,-2 0 32,0 0 0,0 2 32,0-2 0,-1 5 0,0-2-64,-2 6-64,1-2 32,-3 5 32,0-1 32,-4 5 96,2-2-32,-2 5 64,2-2-128,-1 1 0,1-2-96,2-2-32,1-1-2016,0-5-864,0-2-704</inkml:trace>
  <inkml:trace contextRef="#ctx0" brushRef="#br0" timeOffset="2063">1326 593 2304,'0'1'960,"0"-1"-512,-2-5-96,2 5 384,0-3-192,0 2-64,0-2-128,0 1 0,0 0 96,0-1 96,2 2 64,-2-2 32,2 2-352,-1 0 32,1 0 32,1 1 160,0 0 64,-1 0-96,2 0 32,-1 0 0,3 2-32,-1-1-32,4 2 32,-3 1-64,3 1 0,-2 1-224,3 0-64,-2 1 0,2 2 0,-1-1 64,2 1 96,-1-3 224,2 1 127,-2 0-31,3-2-64,-3 0-160,2 0-64,-2-1-192,2 2-96,-4-1 0,1 0 32,-2-1-32,0 1-32,-1-1 32,-1-1 32,-1 1-672,-2-4-224,1 0-703,-2-1-257,0 0-1024,-1-2-448,0 0 192</inkml:trace>
  <inkml:trace contextRef="#ctx0" brushRef="#br0" timeOffset="3610">1432 608 3840,'-1'3'1472,"1"-3"-768,0-3-256,0 3 480,1-4-320,1 0-32,1-3-192,0 2-64,3-2-192,-1 1 64,3-3 0,-2 0-160,1 2 0,-1 2 96,-1-1 160,-2 2-32,-2 4 32,1 0-256,-2 4 0,0-1-32,-3 2 0,0 0 0,-2 3 0,2 0 64,-2-1 32,0 0-32,1 0-64,-1-2 32,0-2 32,0-1 160,1-2 192,1 0-32,3-5 96,0 3-320,3-2-96,-2-1-128,4 0 0,0 1 64,3-2 64,-1 2-32,3-1-32,-2-1 32,0 0-32,-2 2 0,0 1 0,-1 1 0,-2 2 64,-2 0 32,-2 2 32,-1 0-160,-4 2 32,1-1 64,-2 1 32,0-1-32,-2 2-64,1 0-64,0-1-32,2-2 128,1 3 96,0-3-96,7-3-96,-2 0 32,6-4 0,-1 3 96,6-8 32,-2 2-128,6-4 32,-3 3 0,4 0 64,-4-1-96,1 5 0,-2 1 32,-2 2 64,-1 1-32,-2 5 64,-1 0-64,-3 5 64,-1-1-128,-5 5-64,0-2 128,-3 4 96,0-2-96,-2 3-32,1-2 0,2-2 64,-1-2-192,4-2 32,0-1 32,5-8 96,-1 0-64,6-8 0,-3 2-32,6-4 0,-2 2 64,1-4 64,-1 2 32,0-1 96,0 1-32,-2-1 0,0 3-32,-1 0 64,-1 2-96,0 0 0,-1 3-32,-3 5-64,0 1 32,-2 6-32,1-1-96,-4 4 64,2-2 32,-5 6 0,2-2 0,-1 3 64,1-2-96,1 0 0,1-3-32,2-3-64,1-1 96,4-7 0,-2 0 32,4-8 0,-2 1 0,2-3 0,0 2-96,-1-3 64,1 1 32,-2 0 64,0 2-32,-1 1 64,-1 2-64,-1 2-32,0 0-64,-1 6 32,-1 0 32,-3 2 0,1 1 0,-2 2 0,-1-1 0,1 4 0,0-1 0,-1 1 0,1-2 0,0 1 64,0-1-96,-1-4 0,3 1-128,-1-3-32,0-1 96,-1-4 96,1-1 32,-3-4 64,2 1-64,-2-6-32,2 2 32,-5-1-32,2 1-96,-1-2 64,2 1 32,-1 2 64,1 3-96,2 3-64,1 0-96,4 6 32,-1 0 96,5 5 96,0-1 128,2 2 64,0 0 96,-1-1 32,1 0-160,0 3-64,-1-2-768,1-1-288,0-1-3008</inkml:trace>
  <inkml:trace contextRef="#ctx0" brushRef="#br0" timeOffset="-1016">1087 1278 2560,'-3'2'1056,"2"-1"-576,1 0-288,0-1 288,0 0-64,0 1 64,0-1 32,0 0-32,0 0 192,0 0 32,1-1-160,0-1-64,1-2-288,-1 0 96,0-3 96,2 0-128,-1-1 0,1 0-128,0-4-32,-2-2-32,3-6 32,1-6-64,2-4-32,5 0 96,-2 6 64,-1 6-64,7-14 0,12-21-32,-8 18-64,-4 5 32,11-10 32,17-17-32,-21 25-32,-2 4 32,4-5 32,-3 5-96,2-2 0,-4 5 384,1-1 224,-3 4-288,-2 2-160,-3 4-64,-2 4-64,-2 0-1344,-2 5-544,-2 0-1312</inkml:trace>
  <inkml:trace contextRef="#ctx0" brushRef="#br0" timeOffset="5735">1595 530 5376,'-1'-5'2112,"1"5"-1152,-2-7-480,2 7 576,0-3-512,0 2-160,-1-1 64,-1 1 0,-3 4-224,1 1-128,-4 3 0,2-2-64,-4 4-32,2-2-64,-1 7 32,0-3 32,1 0 64,1-2-32,3-2-32,-1 0-64,5-3 32,0 1 32,3-5 64,0 0-32,4-7-32,-1 1-64,3-2 32,-1 1 96,0-1 32,-2 1-128,1 0 32,-3 0 128,-1 1 160,1 2 128,-4 4 64,0 0-192,-5 6-96,0-2-96,-3 0 0,2 0 128,-2 9 128,2-4 64,0-2 160,-1-1-192,3-2 31,0-1-255,3-2-96,-1-1-384,2-3-127,0 1-2657,0-5-1152,0 1 704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08:08.860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1704 1557 4224,'-2'1'1568,"2"-1"-832,2 3 64,-2-2 1344,0 1-1152,0-2 512,0 2-928,0-6 0,0 0-384,0-10 32,3-1-128,-2-7 0,4 4-32,-3-5-64,0 3 32,0 0 32,2 4-32,-2-3-32,1 7 32,-2-3-32,2 6 0,-3-2 0,2 3 0,-2-1 0,0 2 0,0 1 64,0 4-32,0-2 64,2 2-64,0 2 128,4 2-96,0 0 192,2 4-160,-2-1 96,3 1-96,-1 3 0,3 0-32,1 2 32,3 0-64,-1-2 128,1 0-96,-3-3 32,-2 2-32,-2-4 32,-1 0-64,-2 0 256,0 0-160,-2 0 383,-2-1-287,-5-1 512,2 2-416,-8-1 512,-1 4-512,-1-1 512,2 6-512,-5-3 64,5 0-224,-7 2-96,3 1-32,-1-3-32,5 0 0,-7 0-288,3 2 160,4-2-2432,3-1 1440,1-7-4991,4 1 3423</inkml:trace>
  <inkml:trace contextRef="#ctx0" brushRef="#br0" timeOffset="-970">2128 1977 3712,'0'2'1408,"0"-2"-768,0 3-128,0-1 1216,0 0-928,0-2 864,0 0-960,0 0 640,0 2-800,-2-2 576,2 0-640,-4-2 608,1 2-640,-2-4 351,-2 2-479,-10-7 64,3 0-256,-11-8 0,2 1-64,-6-8 32,4 3-64,-2-11-96,6 4 32,-1-8-32,2 2 0,-9-19 64,6 3 0,3 4-96,5 9 64,2 6-1184,5 9 673,0 1-2945,3 6 1952,-1-2-3072,5 7 2624</inkml:trace>
  <inkml:trace contextRef="#ctx0" brushRef="#br0" timeOffset="848">1767 1330 5120,'-3'-2'2016,"3"2"-1088,0 4-384,0-4 1056,0 2-896,0 0 576,0 0-768,-1 2 448,1 2-544,-5 6-96,4 2-192,-4 3-96,5-1 0,-2-2 32,2 2-32,-2-3 64,4-3-64,-4 0 64,2-2-64,-2-3 64,2-1-64,0-7-32,4 2 32,1-11-32,-2 3 0,2-7 0,1 3 0,-2-1-96,2 0 64,-1 2 32,-1 1 0,1-5 0,0 6 0,-5 2 64,2 5-32,-4 3 64,2 1-64,-2 3 128,2 3-96,-3 5 192,-2 2-160,-4 4 192,6-3-192,-4 0 191,2-2-191,-1 0 32,5-2-64,-4-1-64,3-4 32,0-2-32,2 0 0,0-8 0,4-1 0,1-7 0,-2 3 0,1-7 0,1 5 0,-1-3 0,2 4 0,0-4 0,2 2 0,-5 3 0,1 6 0,-4 0 128,2 6-64,-4 2 320,2 2-192,-2 2 384,0 2-320,-1 4 288,3 2-288,-3-4 128,3-3-224,-2-4 0,4-1-96,-2-2-768,0-2 416,0-2-2815,3 1 1727,-2-4-4192,3 0 3136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13:08.660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1928 434 3968,'-2'-2'1472,"2"2"-768,0-1 32,0-1 1024,0 4-960,0-2 384,0 0-704,0 0 288,2 1-448,1 1 544,0 0-480,-1 1 352,2 1-416,1 0-32,1 3-160,0 2 64,2-1-128,1 5-32,1 0 0,1 2 32,-2 0-32,3 2 256,-4 0-160,1 6 607,-1 1-447,0 4 384,-1-4-384,-2 2 256,1-3-288,-1 4 128,1-1-224,-3 4 64,1-3-128,-1 1-64,1-4 0,-3-2 96,2-4-64,-3 0-1152,1-5 576,-2 0-3167,1-2 2047,-1 0-3520,2-2 2944</inkml:trace>
  <inkml:trace contextRef="#ctx0" brushRef="#br0" timeOffset="838">2022 964 5632,'0'0'2112,"0"0"-1152,0 2-480,0-2 928,2 2-768,1 1 32,0 1-416,0 5-32,1 1-128,0 2-64,2 2 0,-3 1-32,3 0 0,-2-2 64,0 0-32,0-2 64,2-3-64,-2 0 192,-1-1-128,0-2 448,0-2-288,-1-2 448,2 0-416,-2-3 224,0 0-288,1-4 352,1 0-321,1-8 513,0 0-448,1-5 288,0 2-352,1-3 192,-1 5-224,-1-3 128,0 6-192,-2-2 0,1 4-96,-3 0-128,0 4 32,-1-2 32,0 5 0,0-2 0,0 2 0,0-1-96,0 3 64,0 1 32,0 0 0,-1-2 64,1 4-32,-2-2 64,-1 0-64,-3 1 256,1 2-160,-5-1 384,1 0-288,-3 1 96,3-1-192,-3-1-64,3 1-32,-3-2-672,4 0 352,-3 0-3072,3 0 1889,2 0-4609,3 2 3424</inkml:trace>
  <inkml:trace contextRef="#ctx0" brushRef="#br0" timeOffset="1597">2062 948 5248,'-3'2'2016,"3"-2"-1088,0 10-512,0-5 672,0-1-608,0 3 32,0 1-320,0 4 32,2 0-128,-1 2-64,1 2 0,-1 3-32,2-2 0,-1-1 64,1-2-32,-1-3 64,0-3-64,0-7 128,-1 1-96,-1-8 128,0-1-128,-1-8 32,1 1-32,-2-6 160,0 0-128,-1-2 672,3 7-416,-2-3 736,4 6-608,-2 1 256,0 4-416,0 1-33,1 3-191,-1 3 0,2 3-32,0 1-64,0 4 32,-1 0-32,1 1 0,-2 4-96,1 0 64,1 1-32,-1-1 0,1-1 64,-1 0 0,1-6 0,0 0 0,0-7 0,-1-2 0,1-9 0,0 1 0,-1-5 128,2 2-64,-1-4 608,1 5-384,0 0 672,1 3-544,-1 0 0,0 3-256,-1 3-96,1 4-32,-2 1 32,1 3-32,-4 2-32,2 1 32,-1 2-1536,1 2 832,-3 5-5151,0 2 3231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13:05.79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1060 446 3584,'0'-3'1408,"0"3"-768,0 0-64,0-2 1184,0 4-960,0-2 704,0 0-896,0 0 384,0 0-576,0 0 480,0 3-512,-1 1 512,1-1-512,-2 3 160,0-1-320,-1 3 128,0 2-192,-3 1 128,3 0-161,-3 4 1,0-3-64,-4 7-64,2 0 32,-5 10 320,2-1-192,-3 8 128,3-1-160,-4 6 0,5 0-64,-2 1 96,3-4-96,-1 0 320,5-6-192,-3 1 256,6-6-256,-2-3 32,3-2-128,-1-6-1248,2-4 608,-2-2-5183,2-3 3135</inkml:trace>
  <inkml:trace contextRef="#ctx0" brushRef="#br0" timeOffset="833">799 963 6912,'-2'-2'2624,"2"2"-1408,0-2-928,0 1 896,0 2-704,0-1 352,2 2-512,-1 1 192,2 2-288,-1 0 0,1 3-128,0 5 0,0 1-32,1 3 32,1 0-64,-2-1 64,2-1-64,-1-2 128,1-2-96,-1-2 320,0-3-192,-1-3 319,-1 1-287,0-4 32,0 1-160,-1-4 0,0 1-32,1-4-64,0 1 32,2-4 96,-2 2-64,3-6 320,0 1-192,4-2 320,2 1-288,-1-1 160,0 3-224,1 0-64,-2 3-64,1-2-32,0 3 0,-3 0 0,-1 3 0,0-2-2112,-2 3 1152,-2-1-4991,2 3 3327</inkml:trace>
  <inkml:trace contextRef="#ctx0" brushRef="#br0" timeOffset="1217">811 941 5888,'-1'0'2272,"1"0"-1216,3 0-672,-1 0 1248,0 2-960,6-2 1120,3 2-1024,5-2 448,-1 1-704,2-1-65,1 2-287,-1-1-32,-2 1-64,-1-2-608,-3 2 289,-3-1-2497,0 0 1504,-3-1-3552,-1 1 2720</inkml:trace>
  <inkml:trace contextRef="#ctx0" brushRef="#br0" timeOffset="1902">891 947 6016,'-3'-1'2272,"3"1"-1216,-2-1-672,0 1 960,2 1-768,-3 2 128,2 1-416,-2 2-32,0 2-160,-4 1 0,3 1-32,-2 4-64,3 0 32,-2-1 96,2 0-64,0-4 32,1 0-32,1-4 32,1-1-64,0-5 128,1-2-96,-1-4 32,0 0-32,0-3-64,0 1 32,-1-1-32,1 1 0,-4-1 64,4 1-32,-1 0-96,1 5 32,-2 0 32,4 1 0,-2 0 0,0 3 0,0 2-96,3 2 64,-1 3 32,-1 3 0,1 4 64,-1-2-32,1 1 64,-1 0-64,1-3 64,0-1-64,-1-6 64,3 0-64,-4-8-32,1 1 32,-1-9 32,0 3-32,0-3 256,0 2-160,0-1 384,0 5-288,0-1 96,0 4-192,0 3 0,2 1-64,-2 1-128,0 3 32,0 4-3296,1 1 1824,1 3-3744,1 3 2944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13:13.324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2855 453 3200,'0'-1'1216,"0"1"-640,2 0-256,-2 0 800,0 1-608,2-1 384,0 2-544,0 1 544,2 0-512,1 0 352,0 1-416,4 2 192,1-1-288,3 3 128,1 2-192,1 1 224,3 3-256,10 10 384,3 1-288,-3 2 512,-3-4-416,1 3 416,-2-1-416,4 4 256,0-3-320,3 5 415,-2-1-383,-2 1 96,1 1-256,3 10 64,-3-4-96,-9-6-256,-5-5 64,1 1-2367,-3-4 1375,-4-2-4224,1-3 2976</inkml:trace>
  <inkml:trace contextRef="#ctx0" brushRef="#br0" timeOffset="1119">3308 1020 4736,'-4'-2'1760,"4"2"-960,-3-4-96,1 3 1440,2 1-1184,0-1 832,-2 0-1088,-2-2 352,4 3-608,0-1 160,2 1-352,2 1 64,-1 3-192,5 2-65,0 2-31,3 0 32,-1-2-32,2 3 128,-2 0-96,1-1-32,-1 0 0,-1-1-32,-1 0 0,1-2 0,-3 0 0,-1 0 64,2 0-32,-3-2 64,0 2-64,0-3 64,0 0-64,-1-2-32,1 1 32,-3-4 32,2 1-32,-3-5-96,0 1 32,0-5-32,0 3 0,0-4 64,0 1 0,0 0 0,1 1 0,1-7 64,-1 2-32,-1 1-32,0 2 32,0-1-128,1 2 64,-1-1 32,0 3 0,0-3 64,0 4-32,0 2-32,0 1 32,-1 0 32,1 2-32,-1-1 192,1 2-128,-3 1 448,0 2-288,-3 3 224,0 1-256,-4 1 64,3 2-160,-5 0 64,2-1-96,-2-1-64,2 1 0,-2-1-480,2 2 256,-3-1-1952,4-2 1185,2-1-4257,3-1 2912,2-1-2336,0 2 2688</inkml:trace>
  <inkml:trace contextRef="#ctx0" brushRef="#br0" timeOffset="2868">3313 994 6016,'-3'-1'2272,"3"1"-1216,0 0-672,0 0 1152,1 0-864,1-2 384,1 2-608,2-3 96,1 2-320,3-3 128,0 2-192,6-3 288,0 2-256,-3-4 96,1 2-160,-3-2 224,-2 1-224,-1 0 511,-2 2-351,-2 1 288,2 3-320,-4-1 64,1 2-192,-4-1 0,1 0-64,-5 2 32,0 1-64,-5 1-96,1 0 32,-2 2 32,0 0 0,-4 0 64,1 1-32,4-3 64,4-1-64,2-3 192,4 1-128,1-4 256,1 2-224,3-3 32,2 0-96,4-2-192,1 3 64,-1-3-1088,0 3 608,-2-3-3423,2 3 2207,-2-2-3520,2 2 2976</inkml:trace>
  <inkml:trace contextRef="#ctx0" brushRef="#br0" timeOffset="2019">3374 981 3712,'0'-6'1408,"0"6"-768,-8 5 160,6-4 1344,4 0-1152,-2 7 576,1 2-928,1 3 128,3 1-448,-2 0-192,2-2-64,-2-3 0,2 0-32,0-1-32,0 1 32,-2-2 96,2-1-64,-5-5 128,0-1-128,-3-4 128,1 1-128,-3-6 128,2 2-128,-4-3 32,3 1-32,-5-5-64,3 3 32,0 0 32,2 4-32,3 0-96,2 4 32,1 2 32,1 2 0,3 5 0,5 1 0,-2 3 64,1 1-32,-2-3 64,0 2-64,-3-6 64,1 1-64,-1-4-32,2-1 32,-4-6 32,0-1-32,-1-7-32,1 1 32,-3-2 32,2 4-32,-2-5 64,0 4-64,0 3 64,0 1-64,0 4 64,0 2-64,-2 5-32,0 2 32,1 3-32,1 4 0,-2-1 0,4 3 0,-2-2 0,1 0 0,-1-2 0,2-1 0,0-4 64,-1-1-32,-1-6-32,0-4 32,0-5 32,0 0-32,0 1 256,0 2-160,-1-4 447,1 3-319,-2 2 224,2 4-256,-2 2-64,2 2-96,-3 3 32,2 2-64,-4 3-384,2 0 224,-3-1-1183,3 1 735,-3 1-1984,1-1 1408,-5-6-3264,2 0 2496</inkml:trace>
  <inkml:trace contextRef="#ctx0" brushRef="#br0" timeOffset="3422">3442 938 6784,'-2'4'2624,"2"-4"-1408,-2 0-512,1 0 1248,2 3-1088,-2 0 288,1 1-704,-2 2-64,0 3-224,-2 2-160,2 2-32,-1 1 32,1-3 0,1-3-448,1 1 256,-2-3-608,4-1 448,-2-4-288,0-1 384,0-4 0,1-1 160,-1-4 0,2 1 32,0-2-96,-1 1 96,1-1 256,-1 1-128,1 1 640,-1 4-416,-1-2 384,2 3-384,-4 3 0,2 3-192,-3 7 0,2 2-32,-2 3-1728,1 0 896,0 0-4000,2 1 2656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16:56.89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2369 682 4608,'0'-3'1760,"0"3"-960,0-2-32,0 2 704,0 0-384,0 0-64,0 0 224,0 0 160,0 0-736,0 0-224,0 0-96,0 0 64,0 2 127,0 1-95,0 1 64,2-1-160,0 3 32,-1 1-32,-1 0 32,0 4-64,0 3-32,0-1-160,1-1-32,-1 0 32,2 0 0,-1 1-160,0 1 32,1-2 0,-1 2 0,-1 0 128,0 2 64,-1 2-160,-1 0-64,-2 2 0,0 1 64,0-1 64,-3-1 32,0-3-64,-1 0-64,-2-2 224,-3 0 160,-4 0 0,-1 3 96,-3 1-320,-3 2-96,-5 1-64,-3-1 0,-6 1 0,-1-1 64,-1-3-32,-5 0 64,-5 0-64,-1 0 64,-1-2-64,-4 0 64,-1 0 0,0-3 32,1-2 0,-4-1 0,1-3 0,3-1 64,4-3-32,-1-2 0,3-1-192,4 0 32,4-2-64,4-1 0,3 1 0,3-1-64,1 1-768,5-2-352,5 2-1632,4 1-703</inkml:trace>
  <inkml:trace contextRef="#ctx0" brushRef="#br0" timeOffset="1084">1143 1175 6912,'-1'-1'2624,"1"2"-1408,-1-1-864,-2 0 672,-1 1-192,0-1 256,0 3-608,-2-1 256,-1 1-448,-5-1 416,4 2-417,-6-1 161,2 1-288,-4 0 0,-4 1-32,0 2 0,-1-1-64,1 0 32,3 0-64,-1 0 320,4 1 192,3-3-160,2 0-64,3 0-160,0 0-64,2-2 32,1 1 64,2-1-96,1 0 0,1 2-32,0-1 32,2 2-128,2 3 0,-1 1 32,2 3 0,1 0 0,2 0 0,1 1 0,-1 2 64,3-1 96,1 1 64,-1-3-96,0 0-32,-2 0 32,-1 1 0,0-3-160,-3-1 32,-1-2-224,0-1-96,0-2-864,-3-1-448,-2-1-895,3-4-417,0-3-1184</inkml:trace>
  <inkml:trace contextRef="#ctx0" brushRef="#br0" timeOffset="1485">1097 1187 6272,'0'-1'2368,"0"-3"-1280,0 6-640,0 1 704,0 0-288,0 0-32,-1 4-288,0 0 0,-1 2-320,-1 2 160,1 0 32,-2 2-64,0 5 32,-3 3-96,0 3-1,1 0-95,-1-1 32,0 0-128,2-3-64,-2-3-448,3-2-191,0-3-1729,2-3-736</inkml:trace>
  <inkml:trace contextRef="#ctx0" brushRef="#br0" timeOffset="2386">899 1254 3712,'-6'4'1472,"6"-4"-768,-2 6-256,2-4 480,0-1 32,0-1 64,1 2-192,2-2-128,1-2-384,5-1 0,-1-1 96,3-1-224,4-1-96,2-1 0,0 1 64,2-1-128,-4 0-32,0-1 64,-3 0 32,-2 4-32,-2-1 32,-2 1-128,-2 3 0,-2 1 32,-2 0 64,-1 2-32,-2 2 64,-2 0 0,-4 2 96,-2-1-32,-2 1 0,0-1-96,-2 0-64,3 0 32,-1 3-32,0-2 0,2-2 0,1 2 0,2-2 0,1 0 0,3 0 0,1-1 64,3-2 96,3-1 0,1 1 64,3-2-64,1 0 64,4-5-128,1 3-64,4-3 0,-2 3-32,-2-2 0,0 1 64,-3 0-32,-1 2 64,-2 0-64,-3-1 64,-1 2-64,0 0-32,-3 1-320,-2 0-192,0 0-960,-2 1-384,-1-1-1664</inkml:trace>
  <inkml:trace contextRef="#ctx0" brushRef="#br0" timeOffset="3205">891 1323 4608,'-2'-2'1760,"4"0"-960,2-2-576,-2 1 416,4-1-32,1 1 32,2-2 256,0-1 160,5-3-544,1 0 256,1 1 128,1-1-416,0 1-96,-3-1-256,-3 1-32,-2 1-32,-1 2-64,-1 0 96,-1 0-128,-2 1 0,-2 0-32,0 1-64,-1 0 96,-1 2 0,0 0-64,0-1 64,0 2 32,-1 2 0,-1 0 0,0 2 0,-2 1 64,2 1-32,-2 1-32,0 4 32,0 0-32,-1-1 64,-1 6 32,1 1-128,-1 1 32,1 2 0,-1-2 0,2-2 0,1-1 64,2-4-32,-1-3 64,2 0 0,2-4 32,0-3-64,2-3-64,-2-5 32,1-1-32,1-4 64,0-5 96,0 1-64,0 1-64,3 0 128,-3 1 128,0 0-160,0 3 0,-1-1 128,-1 5 159,0 0-159,0 3 0,-2 1-192,0 3-64,0 4 0,-2 3 0,0 0 0,-3 3 0,1 2-96,0 4 64,0 0 32,-1 0 64,1-1-32,1-1-32,0-2-416,1-3-127,0-3-993,1 0-352,-1-9-2016,0-2 512</inkml:trace>
  <inkml:trace contextRef="#ctx0" brushRef="#br0" timeOffset="3802">957 1266 5376,'-7'0'2112,"5"1"-1152,-1 1-576,3-1 1088,0 4-416,0 1-320,0 0-192,2 5-352,1 1 0,2 4 32,0-1 96,1 3 128,0-1-192,2-2 0,-1-1-128,-2-3-96,0-3 0,0-2 32,-1-3 96,-3 0 64,-2-9-96,-3-2-96,-1-1 64,0-3 224,-2-6 96,0 2 63,0 0 33,2 2-64,1 3 32,1 2-128,1 2 32,0 2-224,2 0-96,0 2-32,2 1 32,1 2-96,1 3 0,1 2 32,0 1 64,1 3-96,-1 2 0,-1 0 160,-1 0 64,1-2 64,-1-1 64,-1-2-32,-1-1 0,-1-5-96,2-1 32,0-6-64,-1-2 0,1-4-96,0 1 32,0 0 0,-1 1 32,3 3-64,-2 2-64,0 1-64,-1 4 32,-1 1-32,0 3 0,-1 3 64,-1 3 0,0 2 0,0 2 0,0-1-1984,1-1-896,1 1-2495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14:54.89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2855 453 3200,'0'-1'1216,"0"1"-640,2 0-256,-2 0 800,0 1-608,2-1 384,0 2-544,0 1 544,2 0-512,1 0 352,0 1-416,4 2 192,1-1-288,3 3 128,1 2-192,1 1 224,3 3-256,10 10 384,3 1-288,-3 2 512,-3-4-416,1 3 416,-2-1-416,4 4 256,0-3-320,3 5 415,-2-1-383,-2 1 96,1 1-256,3 10 64,-3-4-96,-9-6-256,-5-5 64,1 1-2367,-3-4 1375,-4-2-4224,1-3 2976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14:54.894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3308 1020 4736,'-4'-2'1760,"4"2"-960,-3-4-96,1 3 1440,2 1-1184,0-1 832,-2 0-1088,-2-2 352,4 3-608,0-1 160,2 1-352,2 1 64,-1 3-192,5 2-65,0 2-31,3 0 32,-1-2-32,2 3 128,-2 0-96,1-1-32,-1 0 0,-1-1-32,-1 0 0,1-2 0,-3 0 0,-1 0 64,2 0-32,-3-2 64,0 2-64,0-3 64,0 0-64,-1-2-32,1 1 32,-3-4 32,2 1-32,-3-5-96,0 1 32,0-5-32,0 3 0,0-4 64,0 1 0,0 0 0,1 1 0,1-7 64,-1 2-32,-1 1-32,0 2 32,0-1-128,1 2 64,-1-1 32,0 3 0,0-3 64,0 4-32,0 2-32,0 1 32,-1 0 32,1 2-32,-1-1 192,1 2-128,-3 1 448,0 2-288,-3 3 224,0 1-256,-4 1 64,3 2-160,-5 0 64,2-1-96,-2-1-64,2 1 0,-2-1-480,2 2 256,-3-1-1952,4-2 1185,2-1-4257,3-1 2912,2-1-2336,0 2 2688</inkml:trace>
  <inkml:trace contextRef="#ctx0" brushRef="#br0" timeOffset="1">3313 994 6016,'-3'-1'2272,"3"1"-1216,0 0-672,0 0 1152,1 0-864,1-2 384,1 2-608,2-3 96,1 2-320,3-3 128,0 2-192,6-3 288,0 2-256,-3-4 96,1 2-160,-3-2 224,-2 1-224,-1 0 511,-2 2-351,-2 1 288,2 3-320,-4-1 64,1 2-192,-4-1 0,1 0-64,-5 2 32,0 1-64,-5 1-96,1 0 32,-2 2 32,0 0 0,-4 0 64,1 1-32,4-3 64,4-1-64,2-3 192,4 1-128,1-4 256,1 2-224,3-3 32,2 0-96,4-2-192,1 3 64,-1-3-1088,0 3 608,-2-3-3423,2 3 2207,-2-2-3520,2 2 2976</inkml:trace>
  <inkml:trace contextRef="#ctx0" brushRef="#br0" timeOffset="2">3374 981 3712,'0'-6'1408,"0"6"-768,-8 5 160,6-4 1344,4 0-1152,-2 7 576,1 2-928,1 3 128,3 1-448,-2 0-192,2-2-64,-2-3 0,2 0-32,0-1-32,0 1 32,-2-2 96,2-1-64,-5-5 128,0-1-128,-3-4 128,1 1-128,-3-6 128,2 2-128,-4-3 32,3 1-32,-5-5-64,3 3 32,0 0 32,2 4-32,3 0-96,2 4 32,1 2 32,1 2 0,3 5 0,5 1 0,-2 3 64,1 1-32,-2-3 64,0 2-64,-3-6 64,1 1-64,-1-4-32,2-1 32,-4-6 32,0-1-32,-1-7-32,1 1 32,-3-2 32,2 4-32,-2-5 64,0 4-64,0 3 64,0 1-64,0 4 64,0 2-64,-2 5-32,0 2 32,1 3-32,1 4 0,-2-1 0,4 3 0,-2-2 0,1 0 0,-1-2 0,2-1 0,0-4 64,-1-1-32,-1-6-32,0-4 32,0-5 32,0 0-32,0 1 256,0 2-160,-1-4 447,1 3-319,-2 2 224,2 4-256,-2 2-64,2 2-96,-3 3 32,2 2-64,-4 3-384,2 0 224,-3-1-1183,3 1 735,-3 1-1984,1-1 1408,-5-6-3264,2 0 2496</inkml:trace>
  <inkml:trace contextRef="#ctx0" brushRef="#br0" timeOffset="3">3442 938 6784,'-2'4'2624,"2"-4"-1408,-2 0-512,1 0 1248,2 3-1088,-2 0 288,1 1-704,-2 2-64,0 3-224,-2 2-160,2 2-32,-1 1 32,1-3 0,1-3-448,1 1 256,-2-3-608,4-1 448,-2-4-288,0-1 384,0-4 0,1-1 160,-1-4 0,2 1 32,0-2-96,-1 1 96,1-1 256,-1 1-128,1 1 640,-1 4-416,-1-2 384,2 3-384,-4 3 0,2 3-192,-3 7 0,2 2-32,-2 3-1728,1 0 896,0 0-4000,2 1 2656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14:54.87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1928 434 3968,'-2'-2'1472,"2"2"-768,0-1 32,0-1 1024,0 4-960,0-2 384,0 0-704,0 0 288,2 1-448,1 1 544,0 0-480,-1 1 352,2 1-416,1 0-32,1 3-160,0 2 64,2-1-128,1 5-32,1 0 0,1 2 32,-2 0-32,3 2 256,-4 0-160,1 6 607,-1 1-447,0 4 384,-1-4-384,-2 2 256,1-3-288,-1 4 128,1-1-224,-3 4 64,1-3-128,-1 1-64,1-4 0,-3-2 96,2-4-64,-3 0-1152,1-5 576,-2 0-3167,1-2 2047,-1 0-3520,2-2 2944</inkml:trace>
  <inkml:trace contextRef="#ctx0" brushRef="#br0" timeOffset="1">2022 964 5632,'0'0'2112,"0"0"-1152,0 2-480,0-2 928,2 2-768,1 1 32,0 1-416,0 5-32,1 1-128,0 2-64,2 2 0,-3 1-32,3 0 0,-2-2 64,0 0-32,0-2 64,2-3-64,-2 0 192,-1-1-128,0-2 448,0-2-288,-1-2 448,2 0-416,-2-3 224,0 0-288,1-4 352,1 0-321,1-8 513,0 0-448,1-5 288,0 2-352,1-3 192,-1 5-224,-1-3 128,0 6-192,-2-2 0,1 4-96,-3 0-128,0 4 32,-1-2 32,0 5 0,0-2 0,0 2 0,0-1-96,0 3 64,0 1 32,0 0 0,-1-2 64,1 4-32,-2-2 64,-1 0-64,-3 1 256,1 2-160,-5-1 384,1 0-288,-3 1 96,3-1-192,-3-1-64,3 1-32,-3-2-672,4 0 352,-3 0-3072,3 0 1889,2 0-4609,3 2 3424</inkml:trace>
  <inkml:trace contextRef="#ctx0" brushRef="#br0" timeOffset="2">2062 948 5248,'-3'2'2016,"3"-2"-1088,0 10-512,0-5 672,0-1-608,0 3 32,0 1-320,0 4 32,2 0-128,-1 2-64,1 2 0,-1 3-32,2-2 0,-1-1 64,1-2-32,-1-3 64,0-3-64,0-7 128,-1 1-96,-1-8 128,0-1-128,-1-8 32,1 1-32,-2-6 160,0 0-128,-1-2 672,3 7-416,-2-3 736,4 6-608,-2 1 256,0 4-416,0 1-33,1 3-191,-1 3 0,2 3-32,0 1-64,0 4 32,-1 0-32,1 1 0,-2 4-96,1 0 64,1 1-32,-1-1 0,1-1 64,-1 0 0,1-6 0,0 0 0,0-7 0,-1-2 0,1-9 0,0 1 0,-1-5 128,2 2-64,-1-4 608,1 5-384,0 0 672,1 3-544,-1 0 0,0 3-256,-1 3-96,1 4-32,-2 1 32,1 3-32,-4 2-32,2 1 32,-1 2-1536,1 2 832,-3 5-5151,0 2 3231</inkml:trace>
  <inkml:trace contextRef="#ctx0" brushRef="#br0" timeOffset="15.62">1060 446 3584,'0'-3'1408,"0"3"-768,0 0-64,0-2 1184,0 4-960,0-2 704,0 0-896,0 0 384,0 0-576,0 0 480,0 3-512,-1 1 512,1-1-512,-2 3 160,0-1-320,-1 3 128,0 2-192,-3 1 128,3 0-161,-3 4 1,0-3-64,-4 7-64,2 0 32,-5 10 320,2-1-192,-3 8 128,3-1-160,-4 6 0,5 0-64,-2 1 96,3-4-96,-1 0 320,5-6-192,-3 1 256,6-6-256,-2-3 32,3-2-128,-1-6-1248,2-4 608,-2-2-5183,2-3 3135</inkml:trace>
  <inkml:trace contextRef="#ctx0" brushRef="#br0" timeOffset="16.62">799 963 6912,'-2'-2'2624,"2"2"-1408,0-2-928,0 1 896,0 2-704,0-1 352,2 2-512,-1 1 192,2 2-288,-1 0 0,1 3-128,0 5 0,0 1-32,1 3 32,1 0-64,-2-1 64,2-1-64,-1-2 128,1-2-96,-1-2 320,0-3-192,-1-3 319,-1 1-287,0-4 32,0 1-160,-1-4 0,0 1-32,1-4-64,0 1 32,2-4 96,-2 2-64,3-6 320,0 1-192,4-2 320,2 1-288,-1-1 160,0 3-224,1 0-64,-2 3-64,1-2-32,0 3 0,-3 0 0,-1 3 0,0-2-2112,-2 3 1152,-2-1-4991,2 3 3327</inkml:trace>
  <inkml:trace contextRef="#ctx0" brushRef="#br0" timeOffset="17.62">811 941 5888,'-1'0'2272,"1"0"-1216,3 0-672,-1 0 1248,0 2-960,6-2 1120,3 2-1024,5-2 448,-1 1-704,2-1-65,1 2-287,-1-1-32,-2 1-64,-1-2-608,-3 2 289,-3-1-2497,0 0 1504,-3-1-3552,-1 1 2720</inkml:trace>
  <inkml:trace contextRef="#ctx0" brushRef="#br0" timeOffset="18.62">891 947 6016,'-3'-1'2272,"3"1"-1216,-2-1-672,0 1 960,2 1-768,-3 2 128,2 1-416,-2 2-32,0 2-160,-4 1 0,3 1-32,-2 4-64,3 0 32,-2-1 96,2 0-64,0-4 32,1 0-32,1-4 32,1-1-64,0-5 128,1-2-96,-1-4 32,0 0-32,0-3-64,0 1 32,-1-1-32,1 1 0,-4-1 64,4 1-32,-1 0-96,1 5 32,-2 0 32,4 1 0,-2 0 0,0 3 0,0 2-96,3 2 64,-1 3 32,-1 3 0,1 4 64,-1-2-32,1 1 64,-1 0-64,1-3 64,0-1-64,-1-6 64,3 0-64,-4-8-32,1 1 32,-1-9 32,0 3-32,0-3 256,0 2-160,0-1 384,0 5-288,0-1 96,0 4-192,0 3 0,2 1-64,-2 1-128,0 3 32,0 4-3296,1 1 1824,1 3-3744,1 3 2944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19:34.504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470 726 12576,'5'-2'448,"0"0"-96,3-1-160,3-1-32,5-1-192,1-2 32,3 0 0,-1-2 64,-1 1-32,-8 0-32,-1 1 32,0 4 32,2-2-32,-2 2-32,-1 1 96,-1 1 0,-3-2-128,0 2 32,0 0 0,-1 1 0,-1 1 128,0 0 64,-2 2 288,1-3 64,0 0 0,-1 6 63,-1 5-31,0-3 0,-1 4-224,1 4-128,-1 3-64,0-6-32,2-2-64,-2 5-64,0 6-1312,2-4-639,0-4-5217,0-2 2528</inkml:trace>
  <inkml:trace contextRef="#ctx0" brushRef="#br0" timeOffset="-784">711 1515 6272,'-4'3'2368,"4"-3"-1280,-5 0-704,4 2 608,-2-1-320,-1 0-32,-2-1-128,-2 1 96,-2-1-352,-3-1 224,-3-1 64,-5-2-32,-2-2 96,2 2-192,1-1-97,-1-1-31,-1-2 32,0-4-96,1-2 32,1-5-32,0-7 32,3 0-128,1-6-96,2-3 0,5-5-32,5-1-96,7 1 0,6-4-32,5-2 96,4 0 0,1 2 32,1-4-96,5 0 0,-1 4-32,1 6 96,-2 5 64,-2 6 64,-4 4-32,-6 7-64,-2 2 32,-1 3-32,3-3 0,-7 4-160,2 4-96,-1 1-1151,-1 0-449</inkml:trace>
  <inkml:trace contextRef="#ctx0" brushRef="#br0" timeOffset="3973">634 682 3840,'0'2'1472,"0"2"-768,0-3-416,0-1 512,1-1-32,-1 1 32,2 4-96,0 1 32,-2 2-64,0-1 64,0-2-288,0 3-32,0 0-224,0 3-128,0 2-32,0 0 32,0-4-96,0-3 0,0-1 32,0-5 0,0-2 0,0 1 0,0-6-160,1 0 96,1 0 32,0 1 32,-2-2 64,1 4-32,-1-4-96,0 4 32,0-1 96,0 2-32,0 1 128,0 1-96,0 1 192,0 2-160,0 1 96,0 2-96,-1 3-128,-1 3 0,-1 0-1664,3 0 928,-4 0-3360,4 0 2304</inkml:trace>
  <inkml:trace contextRef="#ctx0" brushRef="#br0" timeOffset="463">478 706 5248,'-5'-1'2016,"5"1"-1088,0 2-384,0-2 1120,2 1-928,-2 1 512,3-1-768,1 2 608,2 0-640,2 1 352,3 2-480,7 3 64,2 4-256,-2-2 0,-3-1-64,-1 1 96,-1 0-97,2 3-222,-1 1 63,-2-3-1376,-3-4 832,-1 0-3264,-3-2 2176,0-2-2336,-1-1 2336</inkml:trace>
  <inkml:trace contextRef="#ctx0" brushRef="#br0" timeOffset="-315">485 721 5632,'-13'1'2112,"13"0"-1152,-5 1-576,5-2 608,0 1-160,0 1-32</inkml:trace>
  <inkml:trace contextRef="#ctx0" brushRef="#br0" timeOffset="5088">563 725 3584,'0'-1'1408,"0"1"-768,5-1-480,-3-2 640,-1 1-480,3 0 96,3 0-288,1-2 0,2 1-64,-4-3 32,1 3-64,-4-1 256,1 3-160,-2-2 448,1 3-320,-3-2 160,0 2-256,-1-1 288,-1 1-256,-3 1 256,2 2-256,-2 2 96,2 0-160,0 0 0,1 0-64,-1 1-1376,3 0 704,0-2-2944,3 0 2016</inkml:trace>
  <inkml:trace contextRef="#ctx0" brushRef="#br0" timeOffset="4589">527 717 4224,'3'1'1664,"-3"-1"-896,10 3-704,-7-2 576,2 1-384,0-1 160,1 2-256,2 0 0,0 1-96,0-1 160,0-1-128,0 1 256,0 0-224,-3-2 32,1 1-96,-2-2-64,0 1 32,-4-4 32,0 2-32,-3-3 128,0 2-96,-4-3 256,1 1-192,-2-2 160,0 3-160,-4-2 288,0 2-224,2-1 448,4 2-352,2 1 96,2 1-256,2 0 0,2 1-64,1 1-256,3 0 96,1 0-2080,0 1 1216,2-1-2944,0 4 2208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21:10.26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470 726 12576,'5'-2'448,"0"0"-96,3-1-160,3-1-32,5-1-192,1-2 32,3 0 0,-1-2 64,-1 1-32,-8 0-32,-1 1 32,0 4 32,2-2-32,-2 2-32,-1 1 96,-1 1 0,-3-2-128,0 2 32,0 0 0,-1 1 0,-1 1 128,0 0 64,-2 2 288,1-3 64,0 0 0,-1 6 63,-1 5-31,0-3 0,-1 4-224,1 4-128,-1 3-64,0-6-32,2-2-64,-2 5-64,0 6-1312,2-4-639,0-4-5217,0-2 2528</inkml:trace>
  <inkml:trace contextRef="#ctx0" brushRef="#br0" timeOffset="1">711 1515 6272,'-4'3'2368,"4"-3"-1280,-5 0-704,4 2 608,-2-1-320,-1 0-32,-2-1-128,-2 1 96,-2-1-352,-3-1 224,-3-1 64,-5-2-32,-2-2 96,2 2-192,1-1-97,-1-1-31,-1-2 32,0-4-96,1-2 32,1-5-32,0-7 32,3 0-128,1-6-96,2-3 0,5-5-32,5-1-96,7 1 0,6-4-32,5-2 96,4 0 0,1 2 32,1-4-96,5 0 0,-1 4-32,1 6 96,-2 5 64,-2 6 64,-4 4-32,-6 7-64,-2 2 32,-1 3-32,3-3 0,-7 4-160,2 4-96,-1 1-1151,-1 0-449</inkml:trace>
  <inkml:trace contextRef="#ctx0" brushRef="#br0" timeOffset="2">634 682 3840,'0'2'1472,"0"2"-768,0-3-416,0-1 512,1-1-32,-1 1 32,2 4-96,0 1 32,-2 2-64,0-1 64,0-2-288,0 3-32,0 0-224,0 3-128,0 2-32,0 0 32,0-4-96,0-3 0,0-1 32,0-5 0,0-2 0,0 1 0,0-6-160,1 0 96,1 0 32,0 1 32,-2-2 64,1 4-32,-1-4-96,0 4 32,0-1 96,0 2-32,0 1 128,0 1-96,0 1 192,0 2-160,0 1 96,0 2-96,-1 3-128,-1 3 0,-1 0-1664,3 0 928,-4 0-3360,4 0 2304</inkml:trace>
  <inkml:trace contextRef="#ctx0" brushRef="#br0" timeOffset="3">478 706 5248,'-5'-1'2016,"5"1"-1088,0 2-384,0-2 1120,2 1-928,-2 1 512,3-1-768,1 2 608,2 0-640,2 1 352,3 2-480,7 3 64,2 4-256,-2-2 0,-3-1-64,-1 1 96,-1 0-97,2 3-222,-1 1 63,-2-3-1376,-3-4 832,-1 0-3264,-3-2 2176,0-2-2336,-1-1 2336</inkml:trace>
  <inkml:trace contextRef="#ctx0" brushRef="#br0" timeOffset="4">485 721 5632,'-13'1'2112,"13"0"-1152,-5 1-576,5-2 608,0 1-160,0 1-32</inkml:trace>
  <inkml:trace contextRef="#ctx0" brushRef="#br0" timeOffset="5">563 725 3584,'0'-1'1408,"0"1"-768,5-1-480,-3-2 640,-1 1-480,3 0 96,3 0-288,1-2 0,2 1-64,-4-3 32,1 3-64,-4-1 256,1 3-160,-2-2 448,1 3-320,-3-2 160,0 2-256,-1-1 288,-1 1-256,-3 1 256,2 2-256,-2 2 96,2 0-160,0 0 0,1 0-64,-1 1-1376,3 0 704,0-2-2944,3 0 2016</inkml:trace>
  <inkml:trace contextRef="#ctx0" brushRef="#br0" timeOffset="6">527 717 4224,'3'1'1664,"-3"-1"-896,10 3-704,-7-2 576,2 1-384,0-1 160,1 2-256,2 0 0,0 1-96,0-1 160,0-1-128,0 1 256,0 0-224,-3-2 32,1 1-96,-2-2-64,0 1 32,-4-4 32,0 2-32,-3-3 128,0 2-96,-4-3 256,1 1-192,-2-2 160,0 3-160,-4-2 288,0 2-224,2-1 448,4 2-352,2 1 96,2 1-256,2 0 0,2 1-64,1 1-256,3 0 96,1 0-2080,0 1 1216,2-1-2944,0 4 2208</inkml:trace>
</inkml:ink>
</file>

<file path=ppt/ink/ink16.xml><?xml version="1.0" encoding="utf-8"?>
<inkml:ink xmlns:inkml="http://www.w3.org/2003/InkML">
  <inkml:definitions/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48:00.960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611 1823 2176,'1'-1'864,"-1"1"-448,-1 0-64,0 0 960,1 0-736,-3-1 832,2-1-832,-3-2 672,1 0-704,-2-3 736,2 1-768,-3-6 544,2 0-608,-3-8 608,3 0-608,-4-16 416,0 3-512,0-21 32,1 3-224,2-18 128,2 7-192,1-15 95,4 10-95,3-8 0,2 13-32,3-5 32,-1 10-64,0-2 128,1 14-96,-4-3 32,1 13-32,-1-1-128,0 7 32,-2 1-192,-1 6 128,-1 2-735,0 5 447,0 2-2336,0 5 1472,-1 2-3360,1 4 2560</inkml:trace>
  <inkml:trace contextRef="#ctx0" brushRef="#br0" timeOffset="1">505 785 3456,'-1'7'1312,"1"-7"-704,0 0-224,0 0 864,0-1-704,0-2 320,1-1-544,0-2 192,3 2-288,0-6 64,1 2-160,3-4-64,2 0-32,1-4 32,3 3-32,-1-3-32,0 3 32,-1 0-32,-1 5 0,-1-2 64,-2 4-32,-2-1 64,0 5-64,-3-1 320,1 3-160,-2-4 160,2 3-192,-2 0 64,1 1-128,-3 0 288,3 1-192,-1 0 256,1 3-256,-2 0 96,1 3-160,2 2 160,-2 2-192,-1 2 320,1 1-224,1 4 96,0-5-160,-1 2 64,2-1-96,-2-2 0,1-2-32,-1-1-608,1-2 288,-2-2-3488,0 0 2048,-1-4-2848,1 0 2560</inkml:trace>
  <inkml:trace contextRef="#ctx0" brushRef="#br0" timeOffset="2">509 776 3072,'-2'0'1216,"2"0"-640,2 0-192,-2 0 864,0 2-704,1-2 512,3 3-608,2-2 608,2 3-608,6-3 416,1 1-512,1-1 320,2 0-384,0 0 416,-3 1-416,-1-2 224,-1 1-288,-1-1 0,-2 1-128,-2-2 0,-1 1-32,-1 0-192,-1 1 64,-3-1-2304,0 0 1312,-2-2-3392,1 1 2528</inkml:trace>
  <inkml:trace contextRef="#ctx0" brushRef="#br0" timeOffset="3">656 609 5376,'-2'2'2016,"2"-2"-1088,-1 0-512,-3 0 896,4 1-736,-3 2 192,1 0-448,-5 1-32,0 2-192,-2 1 0,2 1-32,-2 2 32,1-1-64,-3 4-32,0 1 32,3-1-128,3-3 64,0-3 32,2-2 0,1 0 0,2-2 0,0-2-96,2 0 64,2-3-32,1 1 0,2-5 64,2 3 0,2-7 0,1 2 0,-1-5 0,-3 5 0,1-2 64,-1 4-32,2-4 64,-2 0-64,-3 3-32,0 2 32,-3 2 32,2 2-32,-3 1 64,-6 3-64,0 3-32,0 1 32,-7 6 160,2-1-96,-6 3 96,2 1-96,-2-2-64,1 0 0,2-3-32,3-1 0,2-1 0,1-2 0,2-4-96,3-1 64,2-3-32,3-2 0,3-2 128,3 0-32,2-4-32,1 0 32,2-2-32,-2 1 0,1-3 64,-2 2-32,-2-2 64,0 5-64,-2-2-32,0 3 32,-4-1 32,1 2-32,-1 1-32,0 2 32,-3 1-32,0 1 0,-2 2 64,-1 2-32,-2 4-32,2 2 32,-2 2-128,1 0 64,-2 3 32,1 0 0,0-2-224,0 1 128,0-3 32,3 0 64,0-4 192,1-1-96,1-4-32,1 0-32,0-2-32,1-7 64,1 0 32,0-1-32,-1-4-64,2 1 32,0-2-128,-1 3 64,-2 1 32,1 3 0,-2 2-96,2 3 64,-2 0 32,0 8 0,0 1-96,0 2 64,0-1 32,0 3 0,0-2 64,0 4-32,0-1-32,0 2 32,2-5 32,0-2 32,1-3 96,-2 0-96,1-5 96,0-2-128,-2-1 128,0-5-128,0 2-32,0-5-96,0 3 32,0-2 32,0 3 0,1 2 0,1 2 0,-2 0 0,2 4 0,0 2 0,1 1 0,-2 2 0,1 0 128,0 0-64,-2 1 256,1 2-192,2-2 96,-2 1-64,-1-1 64,0-1-128,-1 0 96,1-1-128,-4-2 320,2-1-193,-4-3 321,0 1-288,-3-3-128,1 1-32,-4-3-160,3 2 64,-1 0 32,4 0 0,-3 0-96,4 2 64,2-1-192,3 1 128,2 4-32,3 0 64,1 1 64,3 2 0,-3 0 64,1 1-32,-1-2 64,1 0 0,-1-1 448,1 1-288,-3-3 576,-3 0-448,-2-2 224,-1 1-352,-3-2-160,1 1-32,-4-1-928,0 1 480,-7-1-5055,3 1 3007,1-2-3648,2 2 3488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48:03.232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611 1823 2176,'1'-1'864,"-1"1"-448,-1 0-64,0 0 960,1 0-736,-3-1 832,2-1-832,-3-2 672,1 0-704,-2-3 736,2 1-768,-3-6 544,2 0-608,-3-8 608,3 0-608,-4-16 416,0 3-512,0-21 32,1 3-224,2-18 128,2 7-192,1-15 95,4 10-95,3-8 0,2 13-32,3-5 32,-1 10-64,0-2 128,1 14-96,-4-3 32,1 13-32,-1-1-128,0 7 32,-2 1-192,-1 6 128,-1 2-735,0 5 447,0 2-2336,0 5 1472,-1 2-3360,1 4 2560</inkml:trace>
  <inkml:trace contextRef="#ctx0" brushRef="#br0" timeOffset="1">505 785 3456,'-1'7'1312,"1"-7"-704,0 0-224,0 0 864,0-1-704,0-2 320,1-1-544,0-2 192,3 2-288,0-6 64,1 2-160,3-4-64,2 0-32,1-4 32,3 3-32,-1-3-32,0 3 32,-1 0-32,-1 5 0,-1-2 64,-2 4-32,-2-1 64,0 5-64,-3-1 320,1 3-160,-2-4 160,2 3-192,-2 0 64,1 1-128,-3 0 288,3 1-192,-1 0 256,1 3-256,-2 0 96,1 3-160,2 2 160,-2 2-192,-1 2 320,1 1-224,1 4 96,0-5-160,-1 2 64,2-1-96,-2-2 0,1-2-32,-1-1-608,1-2 288,-2-2-3488,0 0 2048,-1-4-2848,1 0 2560</inkml:trace>
  <inkml:trace contextRef="#ctx0" brushRef="#br0" timeOffset="2">509 776 3072,'-2'0'1216,"2"0"-640,2 0-192,-2 0 864,0 2-704,1-2 512,3 3-608,2-2 608,2 3-608,6-3 416,1 1-512,1-1 320,2 0-384,0 0 416,-3 1-416,-1-2 224,-1 1-288,-1-1 0,-2 1-128,-2-2 0,-1 1-32,-1 0-192,-1 1 64,-3-1-2304,0 0 1312,-2-2-3392,1 1 2528</inkml:trace>
  <inkml:trace contextRef="#ctx0" brushRef="#br0" timeOffset="3">656 609 5376,'-2'2'2016,"2"-2"-1088,-1 0-512,-3 0 896,4 1-736,-3 2 192,1 0-448,-5 1-32,0 2-192,-2 1 0,2 1-32,-2 2 32,1-1-64,-3 4-32,0 1 32,3-1-128,3-3 64,0-3 32,2-2 0,1 0 0,2-2 0,0-2-96,2 0 64,2-3-32,1 1 0,2-5 64,2 3 0,2-7 0,1 2 0,-1-5 0,-3 5 0,1-2 64,-1 4-32,2-4 64,-2 0-64,-3 3-32,0 2 32,-3 2 32,2 2-32,-3 1 64,-6 3-64,0 3-32,0 1 32,-7 6 160,2-1-96,-6 3 96,2 1-96,-2-2-64,1 0 0,2-3-32,3-1 0,2-1 0,1-2 0,2-4-96,3-1 64,2-3-32,3-2 0,3-2 128,3 0-32,2-4-32,1 0 32,2-2-32,-2 1 0,1-3 64,-2 2-32,-2-2 64,0 5-64,-2-2-32,0 3 32,-4-1 32,1 2-32,-1 1-32,0 2 32,-3 1-32,0 1 0,-2 2 64,-1 2-32,-2 4-32,2 2 32,-2 2-128,1 0 64,-2 3 32,1 0 0,0-2-224,0 1 128,0-3 32,3 0 64,0-4 192,1-1-96,1-4-32,1 0-32,0-2-32,1-7 64,1 0 32,0-1-32,-1-4-64,2 1 32,0-2-128,-1 3 64,-2 1 32,1 3 0,-2 2-96,2 3 64,-2 0 32,0 8 0,0 1-96,0 2 64,0-1 32,0 3 0,0-2 64,0 4-32,0-1-32,0 2 32,2-5 32,0-2 32,1-3 96,-2 0-96,1-5 96,0-2-128,-2-1 128,0-5-128,0 2-32,0-5-96,0 3 32,0-2 32,0 3 0,1 2 0,1 2 0,-2 0 0,2 4 0,0 2 0,1 1 0,-2 2 0,1 0 128,0 0-64,-2 1 256,1 2-192,2-2 96,-2 1-64,-1-1 64,0-1-128,-1 0 96,1-1-128,-4-2 320,2-1-193,-4-3 321,0 1-288,-3-3-128,1 1-32,-4-3-160,3 2 64,-1 0 32,4 0 0,-3 0-96,4 2 64,2-1-192,3 1 128,2 4-32,3 0 64,1 1 64,3 2 0,-3 0 64,1 1-32,-1-2 64,1 0 0,-1-1 448,1 1-288,-3-3 576,-3 0-448,-2-2 224,-1 1-352,-3-2-160,1 1-32,-4-1-928,0 1 480,-7-1-5055,3 1 3007,1-2-3648,2 2 3488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48:07.882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611 1823 2176,'1'-1'864,"-1"1"-448,-1 0-64,0 0 960,1 0-736,-3-1 832,2-1-832,-3-2 672,1 0-704,-2-3 736,2 1-768,-3-6 544,2 0-608,-3-8 608,3 0-608,-4-16 416,0 3-512,0-21 32,1 3-224,2-18 128,2 7-192,1-15 95,4 10-95,3-8 0,2 13-32,3-5 32,-1 10-64,0-2 128,1 14-96,-4-3 32,1 13-32,-1-1-128,0 7 32,-2 1-192,-1 6 128,-1 2-735,0 5 447,0 2-2336,0 5 1472,-1 2-3360,1 4 2560</inkml:trace>
  <inkml:trace contextRef="#ctx0" brushRef="#br0" timeOffset="1">505 785 3456,'-1'7'1312,"1"-7"-704,0 0-224,0 0 864,0-1-704,0-2 320,1-1-544,0-2 192,3 2-288,0-6 64,1 2-160,3-4-64,2 0-32,1-4 32,3 3-32,-1-3-32,0 3 32,-1 0-32,-1 5 0,-1-2 64,-2 4-32,-2-1 64,0 5-64,-3-1 320,1 3-160,-2-4 160,2 3-192,-2 0 64,1 1-128,-3 0 288,3 1-192,-1 0 256,1 3-256,-2 0 96,1 3-160,2 2 160,-2 2-192,-1 2 320,1 1-224,1 4 96,0-5-160,-1 2 64,2-1-96,-2-2 0,1-2-32,-1-1-608,1-2 288,-2-2-3488,0 0 2048,-1-4-2848,1 0 2560</inkml:trace>
  <inkml:trace contextRef="#ctx0" brushRef="#br0" timeOffset="2">509 776 3072,'-2'0'1216,"2"0"-640,2 0-192,-2 0 864,0 2-704,1-2 512,3 3-608,2-2 608,2 3-608,6-3 416,1 1-512,1-1 320,2 0-384,0 0 416,-3 1-416,-1-2 224,-1 1-288,-1-1 0,-2 1-128,-2-2 0,-1 1-32,-1 0-192,-1 1 64,-3-1-2304,0 0 1312,-2-2-3392,1 1 2528</inkml:trace>
  <inkml:trace contextRef="#ctx0" brushRef="#br0" timeOffset="3">656 609 5376,'-2'2'2016,"2"-2"-1088,-1 0-512,-3 0 896,4 1-736,-3 2 192,1 0-448,-5 1-32,0 2-192,-2 1 0,2 1-32,-2 2 32,1-1-64,-3 4-32,0 1 32,3-1-128,3-3 64,0-3 32,2-2 0,1 0 0,2-2 0,0-2-96,2 0 64,2-3-32,1 1 0,2-5 64,2 3 0,2-7 0,1 2 0,-1-5 0,-3 5 0,1-2 64,-1 4-32,2-4 64,-2 0-64,-3 3-32,0 2 32,-3 2 32,2 2-32,-3 1 64,-6 3-64,0 3-32,0 1 32,-7 6 160,2-1-96,-6 3 96,2 1-96,-2-2-64,1 0 0,2-3-32,3-1 0,2-1 0,1-2 0,2-4-96,3-1 64,2-3-32,3-2 0,3-2 128,3 0-32,2-4-32,1 0 32,2-2-32,-2 1 0,1-3 64,-2 2-32,-2-2 64,0 5-64,-2-2-32,0 3 32,-4-1 32,1 2-32,-1 1-32,0 2 32,-3 1-32,0 1 0,-2 2 64,-1 2-32,-2 4-32,2 2 32,-2 2-128,1 0 64,-2 3 32,1 0 0,0-2-224,0 1 128,0-3 32,3 0 64,0-4 192,1-1-96,1-4-32,1 0-32,0-2-32,1-7 64,1 0 32,0-1-32,-1-4-64,2 1 32,0-2-128,-1 3 64,-2 1 32,1 3 0,-2 2-96,2 3 64,-2 0 32,0 8 0,0 1-96,0 2 64,0-1 32,0 3 0,0-2 64,0 4-32,0-1-32,0 2 32,2-5 32,0-2 32,1-3 96,-2 0-96,1-5 96,0-2-128,-2-1 128,0-5-128,0 2-32,0-5-96,0 3 32,0-2 32,0 3 0,1 2 0,1 2 0,-2 0 0,2 4 0,0 2 0,1 1 0,-2 2 0,1 0 128,0 0-64,-2 1 256,1 2-192,2-2 96,-2 1-64,-1-1 64,0-1-128,-1 0 96,1-1-128,-4-2 320,2-1-193,-4-3 321,0 1-288,-3-3-128,1 1-32,-4-3-160,3 2 64,-1 0 32,4 0 0,-3 0-96,4 2 64,2-1-192,3 1 128,2 4-32,3 0 64,1 1 64,3 2 0,-3 0 64,1 1-32,-1-2 64,1 0 0,-1-1 448,1 1-288,-3-3 576,-3 0-448,-2-2 224,-1 1-352,-3-2-160,1 1-32,-4-1-928,0 1 480,-7-1-5055,3 1 3007,1-2-3648,2 2 3488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48:12.502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611 1823 2176,'1'-1'864,"-1"1"-448,-1 0-64,0 0 960,1 0-736,-3-1 832,2-1-832,-3-2 672,1 0-704,-2-3 736,2 1-768,-3-6 544,2 0-608,-3-8 608,3 0-608,-4-16 416,0 3-512,0-21 32,1 3-224,2-18 128,2 7-192,1-15 95,4 10-95,3-8 0,2 13-32,3-5 32,-1 10-64,0-2 128,1 14-96,-4-3 32,1 13-32,-1-1-128,0 7 32,-2 1-192,-1 6 128,-1 2-735,0 5 447,0 2-2336,0 5 1472,-1 2-3360,1 4 2560</inkml:trace>
  <inkml:trace contextRef="#ctx0" brushRef="#br0" timeOffset="1">505 785 3456,'-1'7'1312,"1"-7"-704,0 0-224,0 0 864,0-1-704,0-2 320,1-1-544,0-2 192,3 2-288,0-6 64,1 2-160,3-4-64,2 0-32,1-4 32,3 3-32,-1-3-32,0 3 32,-1 0-32,-1 5 0,-1-2 64,-2 4-32,-2-1 64,0 5-64,-3-1 320,1 3-160,-2-4 160,2 3-192,-2 0 64,1 1-128,-3 0 288,3 1-192,-1 0 256,1 3-256,-2 0 96,1 3-160,2 2 160,-2 2-192,-1 2 320,1 1-224,1 4 96,0-5-160,-1 2 64,2-1-96,-2-2 0,1-2-32,-1-1-608,1-2 288,-2-2-3488,0 0 2048,-1-4-2848,1 0 2560</inkml:trace>
  <inkml:trace contextRef="#ctx0" brushRef="#br0" timeOffset="2">509 776 3072,'-2'0'1216,"2"0"-640,2 0-192,-2 0 864,0 2-704,1-2 512,3 3-608,2-2 608,2 3-608,6-3 416,1 1-512,1-1 320,2 0-384,0 0 416,-3 1-416,-1-2 224,-1 1-288,-1-1 0,-2 1-128,-2-2 0,-1 1-32,-1 0-192,-1 1 64,-3-1-2304,0 0 1312,-2-2-3392,1 1 2528</inkml:trace>
  <inkml:trace contextRef="#ctx0" brushRef="#br0" timeOffset="3">656 609 5376,'-2'2'2016,"2"-2"-1088,-1 0-512,-3 0 896,4 1-736,-3 2 192,1 0-448,-5 1-32,0 2-192,-2 1 0,2 1-32,-2 2 32,1-1-64,-3 4-32,0 1 32,3-1-128,3-3 64,0-3 32,2-2 0,1 0 0,2-2 0,0-2-96,2 0 64,2-3-32,1 1 0,2-5 64,2 3 0,2-7 0,1 2 0,-1-5 0,-3 5 0,1-2 64,-1 4-32,2-4 64,-2 0-64,-3 3-32,0 2 32,-3 2 32,2 2-32,-3 1 64,-6 3-64,0 3-32,0 1 32,-7 6 160,2-1-96,-6 3 96,2 1-96,-2-2-64,1 0 0,2-3-32,3-1 0,2-1 0,1-2 0,2-4-96,3-1 64,2-3-32,3-2 0,3-2 128,3 0-32,2-4-32,1 0 32,2-2-32,-2 1 0,1-3 64,-2 2-32,-2-2 64,0 5-64,-2-2-32,0 3 32,-4-1 32,1 2-32,-1 1-32,0 2 32,-3 1-32,0 1 0,-2 2 64,-1 2-32,-2 4-32,2 2 32,-2 2-128,1 0 64,-2 3 32,1 0 0,0-2-224,0 1 128,0-3 32,3 0 64,0-4 192,1-1-96,1-4-32,1 0-32,0-2-32,1-7 64,1 0 32,0-1-32,-1-4-64,2 1 32,0-2-128,-1 3 64,-2 1 32,1 3 0,-2 2-96,2 3 64,-2 0 32,0 8 0,0 1-96,0 2 64,0-1 32,0 3 0,0-2 64,0 4-32,0-1-32,0 2 32,2-5 32,0-2 32,1-3 96,-2 0-96,1-5 96,0-2-128,-2-1 128,0-5-128,0 2-32,0-5-96,0 3 32,0-2 32,0 3 0,1 2 0,1 2 0,-2 0 0,2 4 0,0 2 0,1 1 0,-2 2 0,1 0 128,0 0-64,-2 1 256,1 2-192,2-2 96,-2 1-64,-1-1 64,0-1-128,-1 0 96,1-1-128,-4-2 320,2-1-193,-4-3 321,0 1-288,-3-3-128,1 1-32,-4-3-160,3 2 64,-1 0 32,4 0 0,-3 0-96,4 2 64,2-1-192,3 1 128,2 4-32,3 0 64,1 1 64,3 2 0,-3 0 64,1 1-32,-1-2 64,1 0 0,-1-1 448,1 1-288,-3-3 576,-3 0-448,-2-2 224,-1 1-352,-3-2-160,1 1-32,-4-1-928,0 1 480,-7-1-5055,3 1 3007,1-2-3648,2 2 3488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48:15.54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611 1823 2176,'1'-1'864,"-1"1"-448,-1 0-64,0 0 960,1 0-736,-3-1 832,2-1-832,-3-2 672,1 0-704,-2-3 736,2 1-768,-3-6 544,2 0-608,-3-8 608,3 0-608,-4-16 416,0 3-512,0-21 32,1 3-224,2-18 128,2 7-192,1-15 95,4 10-95,3-8 0,2 13-32,3-5 32,-1 10-64,0-2 128,1 14-96,-4-3 32,1 13-32,-1-1-128,0 7 32,-2 1-192,-1 6 128,-1 2-735,0 5 447,0 2-2336,0 5 1472,-1 2-3360,1 4 2560</inkml:trace>
  <inkml:trace contextRef="#ctx0" brushRef="#br0" timeOffset="1">505 785 3456,'-1'7'1312,"1"-7"-704,0 0-224,0 0 864,0-1-704,0-2 320,1-1-544,0-2 192,3 2-288,0-6 64,1 2-160,3-4-64,2 0-32,1-4 32,3 3-32,-1-3-32,0 3 32,-1 0-32,-1 5 0,-1-2 64,-2 4-32,-2-1 64,0 5-64,-3-1 320,1 3-160,-2-4 160,2 3-192,-2 0 64,1 1-128,-3 0 288,3 1-192,-1 0 256,1 3-256,-2 0 96,1 3-160,2 2 160,-2 2-192,-1 2 320,1 1-224,1 4 96,0-5-160,-1 2 64,2-1-96,-2-2 0,1-2-32,-1-1-608,1-2 288,-2-2-3488,0 0 2048,-1-4-2848,1 0 2560</inkml:trace>
  <inkml:trace contextRef="#ctx0" brushRef="#br0" timeOffset="2">509 776 3072,'-2'0'1216,"2"0"-640,2 0-192,-2 0 864,0 2-704,1-2 512,3 3-608,2-2 608,2 3-608,6-3 416,1 1-512,1-1 320,2 0-384,0 0 416,-3 1-416,-1-2 224,-1 1-288,-1-1 0,-2 1-128,-2-2 0,-1 1-32,-1 0-192,-1 1 64,-3-1-2304,0 0 1312,-2-2-3392,1 1 2528</inkml:trace>
  <inkml:trace contextRef="#ctx0" brushRef="#br0" timeOffset="3">656 609 5376,'-2'2'2016,"2"-2"-1088,-1 0-512,-3 0 896,4 1-736,-3 2 192,1 0-448,-5 1-32,0 2-192,-2 1 0,2 1-32,-2 2 32,1-1-64,-3 4-32,0 1 32,3-1-128,3-3 64,0-3 32,2-2 0,1 0 0,2-2 0,0-2-96,2 0 64,2-3-32,1 1 0,2-5 64,2 3 0,2-7 0,1 2 0,-1-5 0,-3 5 0,1-2 64,-1 4-32,2-4 64,-2 0-64,-3 3-32,0 2 32,-3 2 32,2 2-32,-3 1 64,-6 3-64,0 3-32,0 1 32,-7 6 160,2-1-96,-6 3 96,2 1-96,-2-2-64,1 0 0,2-3-32,3-1 0,2-1 0,1-2 0,2-4-96,3-1 64,2-3-32,3-2 0,3-2 128,3 0-32,2-4-32,1 0 32,2-2-32,-2 1 0,1-3 64,-2 2-32,-2-2 64,0 5-64,-2-2-32,0 3 32,-4-1 32,1 2-32,-1 1-32,0 2 32,-3 1-32,0 1 0,-2 2 64,-1 2-32,-2 4-32,2 2 32,-2 2-128,1 0 64,-2 3 32,1 0 0,0-2-224,0 1 128,0-3 32,3 0 64,0-4 192,1-1-96,1-4-32,1 0-32,0-2-32,1-7 64,1 0 32,0-1-32,-1-4-64,2 1 32,0-2-128,-1 3 64,-2 1 32,1 3 0,-2 2-96,2 3 64,-2 0 32,0 8 0,0 1-96,0 2 64,0-1 32,0 3 0,0-2 64,0 4-32,0-1-32,0 2 32,2-5 32,0-2 32,1-3 96,-2 0-96,1-5 96,0-2-128,-2-1 128,0-5-128,0 2-32,0-5-96,0 3 32,0-2 32,0 3 0,1 2 0,1 2 0,-2 0 0,2 4 0,0 2 0,1 1 0,-2 2 0,1 0 128,0 0-64,-2 1 256,1 2-192,2-2 96,-2 1-64,-1-1 64,0-1-128,-1 0 96,1-1-128,-4-2 320,2-1-193,-4-3 321,0 1-288,-3-3-128,1 1-32,-4-3-160,3 2 64,-1 0 32,4 0 0,-3 0-96,4 2 64,2-1-192,3 1 128,2 4-32,3 0 64,1 1 64,3 2 0,-3 0 64,1 1-32,-1-2 64,1 0 0,-1-1 448,1 1-288,-3-3 576,-3 0-448,-2-2 224,-1 1-352,-3-2-160,1 1-32,-4-1-928,0 1 480,-7-1-5055,3 1 3007,1-2-3648,2 2 3488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47:53.108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505 785 3456,'-1'7'1312,"1"-7"-704,0 0-224,0 0 864,0-1-704,0-2 320,1-1-544,0-2 192,3 2-288,0-6 64,1 2-160,3-4-64,2 0-32,1-4 32,3 3-32,-1-3-32,0 3 32,-1 0-32,-1 5 0,-1-2 64,-2 4-32,-2-1 64,0 5-64,-3-1 320,1 3-160,-2-4 160,2 3-192,-2 0 64,1 1-128,-3 0 288,3 1-192,-1 0 256,1 3-256,-2 0 96,1 3-160,2 2 160,-2 2-192,-1 2 320,1 1-224,1 4 96,0-5-160,-1 2 64,2-1-96,-2-2 0,1-2-32,-1-1-608,1-2 288,-2-2-3488,0 0 2048,-1-4-2848,1 0 2560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47:53.540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509 776 3072,'-2'0'1216,"2"0"-640,2 0-192,-2 0 864,0 2-704,1-2 512,3 3-608,2-2 608,2 3-608,6-3 416,1 1-512,1-1 320,2 0-384,0 0 416,-3 1-416,-1-2 224,-1 1-288,-1-1 0,-2 1-128,-2-2 0,-1 1-32,-1 0-192,-1 1 64,-3-1-2304,0 0 1312,-2-2-3392,1 1 2528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47:52.15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611 1823 2176,'1'-1'864,"-1"1"-448,-1 0-64,0 0 960,1 0-736,-3-1 832,2-1-832,-3-2 672,1 0-704,-2-3 736,2 1-768,-3-6 544,2 0-608,-3-8 608,3 0-608,-4-16 416,0 3-512,0-21 32,1 3-224,2-18 128,2 7-192,1-15 95,4 10-95,3-8 0,2 13-32,3-5 32,-1 10-64,0-2 128,1 14-96,-4-3 32,1 13-32,-1-1-128,0 7 32,-2 1-192,-1 6 128,-1 2-735,0 5 447,0 2-2336,0 5 1472,-1 2-3360,1 4 2560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47:55.12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656 609 5376,'-2'2'2016,"2"-2"-1088,-1 0-512,-3 0 896,4 1-736,-3 2 192,1 0-448,-5 1-32,0 2-192,-2 1 0,2 1-32,-2 2 32,1-1-64,-3 4-32,0 1 32,3-1-128,3-3 64,0-3 32,2-2 0,1 0 0,2-2 0,0-2-96,2 0 64,2-3-32,1 1 0,2-5 64,2 3 0,2-7 0,1 2 0,-1-5 0,-3 5 0,1-2 64,-1 4-32,2-4 64,-2 0-64,-3 3-32,0 2 32,-3 2 32,2 2-32,-3 1 64,-6 3-64,0 3-32,0 1 32,-7 6 160,2-1-96,-6 3 96,2 1-96,-2-2-64,1 0 0,2-3-32,3-1 0,2-1 0,1-2 0,2-4-96,3-1 64,2-3-32,3-2 0,3-2 128,3 0-32,2-4-32,1 0 32,2-2-32,-2 1 0,1-3 64,-2 2-32,-2-2 64,0 5-64,-2-2-32,0 3 32,-4-1 32,1 2-32,-1 1-32,0 2 32,-3 1-32,0 1 0,-2 2 64,-1 2-32,-2 4-32,2 2 32,-2 2-128,1 0 64,-2 3 32,1 0 0,0-2-224,0 1 128,0-3 32,3 0 64,0-4 192,1-1-96,1-4-32,1 0-32,0-2-32,1-7 64,1 0 32,0-1-32,-1-4-64,2 1 32,0-2-128,-1 3 64,-2 1 32,1 3 0,-2 2-96,2 3 64,-2 0 32,0 8 0,0 1-96,0 2 64,0-1 32,0 3 0,0-2 64,0 4-32,0-1-32,0 2 32,2-5 32,0-2 32,1-3 96,-2 0-96,1-5 96,0-2-128,-2-1 128,0-5-128,0 2-32,0-5-96,0 3 32,0-2 32,0 3 0,1 2 0,1 2 0,-2 0 0,2 4 0,0 2 0,1 1 0,-2 2 0,1 0 128,0 0-64,-2 1 256,1 2-192,2-2 96,-2 1-64,-1-1 64,0-1-128,-1 0 96,1-1-128,-4-2 320,2-1-193,-4-3 321,0 1-288,-3-3-128,1 1-32,-4-3-160,3 2 64,-1 0 32,4 0 0,-3 0-96,4 2 64,2-1-192,3 1 128,2 4-32,3 0 64,1 1 64,3 2 0,-3 0 64,1 1-32,-1-2 64,1 0 0,-1-1 448,1 1-288,-3-3 576,-3 0-448,-2-2 224,-1 1-352,-3-2-160,1 1-32,-4-1-928,0 1 480,-7-1-5055,3 1 3007,1-2-3648,2 2 3488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50:03.242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815 846 6784,'-6'0'2528,"6"1"-1344,0 0-1312,2 0 480,2 1-192,2 0 64,2 0-192,2 2-32,2 1 0,2 2-96,5 1 0,0 1 64,2 3 64,5 3 0,4 2-32,5-1-64,5 2 32,4 0 32,8 1 64,1 3-96,8 2 0,7 4 224,2-1 128,7-2 256,5 0 192,5-2-288,3-3-32,8-1-192,0 0 0,10 1-160,-4-2-64,8 0 64,0-4 0,2-1 96,3-6 96,-1-2-128,8-5-32,-4-4 64,5 0 96,1-5 160,-5-1 31,7 0-127,-10-2 32,-3 1-32,-5 2 96,-6 0-224,-12-2-64,-2 1-96,-9 1 32,2-4-1632,-16 0-607,-11-12-2625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06:50.32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4867 1491 4608,'3'3'1760,"-2"-2"-960,3-1-512,-2 0 448,0 1-352,2-1-64,1 0-192,0 0-32,0 0-32,0 0 96,0-1 128,2 1-32,0-3 96,4 1-192,0-2-32,2 1-64,1-1 32,2-1 224,0 0 96,2 1 224,-1-2 64,4-2 64,-1 0 0,1 0-352,3-4-160,-1 0-96,-3-2-32,3-2-64,-2 0 32,-1-3-224,-2 3 32,0-2 32,-3 0 32,-2-2 32,-1-1 0,-3-1 128,-1 2 64,-1 0 64,-3 0 64,-3-4-160,-1 1-96,-1-1-32,-3 0-32,-4 1-160,0 1-32,-7-2-128,0 0 32,-3 0 96,-3 1 32,-2 1 0,-5 2 128,0 1 0,-1 1 32,-3 0 64,-5-2 32,1 3-128,-5 0-32,-12-2 32,1 4 0,-2 3-64,0 1 64,-3 2 32,0 5 0,-1-1 0,-4 2 0,-2 2 0,1-1 0,-1 2 0,-2 2 0,-1 0 0,-1 2 64,-3-1-32,1 4-32,-4-2-64,3 1-32,-2 1 64,0 3 0,-3 1 32,1 0 64,0 0-32,-1 0-32,0-2 32,1 3 32,-1-2-32,-1 0-32,3-2 32,-1 2 32,-1 0-96,0 2 0,2-1 32,-1 4 64,0-1-32,3 0 64,-1 0-128,1-3 0,-3 1-32,4-1 0,1-2 64,-5 2 0,4-1 0,0-1 64,3 1-32,-2-1 64,2 1 0,3-1 32,1 0-160,2-3 32,2 0 0,1-4 64,4-3-32,0-3-32,0 1 96,5 0 0,-2-3 32,4 0 64,0-1 32,3-2 96,3 0-33,3 1 1,3-2-32,3-3 64,5-2-224,0-3-128,2-2-160,1-2 32,4 3 96,4-2 32,0 3 96,3-1 96,1 0 128,4-2 160,-2 1-192,4-1 0,0 3-128,1 2-32,-1 1-384,3 1-128,1-1-1503,0 3-641,2-2-1856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50:05.392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843 1066 3072,'0'1'1120,"0"0"-576,0-2 0,0 1 512,0 0 0,0-1 32,0-1-192,0 1-96,-1-2-416,-1-1-32,2-1 64,-2-7-96,0 4 0,0-2-128,0-1-128,-4-10-96,0 1 0,1-1 32,1 3 0,0 0 128,2 4-64,-2-1 128,4 6-128,-2-1 32,2 1-32,-2-1 32,2 3-64,-2 2-32,4 1 32,-2 3 160,1-1-96,-1 0 256,1 2-224,1-1 256,2 2-256,0 0 160,1 0-160,0 1 64,0-1-96,3 1 160,-2 2-160,3-1 256,0 0-224,6 1 256,0 0-256,-1-3 95,3 2-127,-5-3 96,-3 0-128,-1 0 128,0 0-128,-1-1 256,-1 1-192,-2-2 320,2 2-256,-2-2 32,0 0-128,-3 0 0,2 2-32,-3-1 160,1 2-128,-1 0 96,0 3-96,-3 0 0,1 3-32,-2-2-64,0-1 32,-2 2 32,1 2-32,-6 4-96,3 0 32,-2 2 32,2-2 0,-3 3 64,0-1-32,0 1-32,3-1 32,-1 0 32,3 0-32,-3-4-640,5 0 320,-4-1-1728,4-1 1121,-4-1-3041,4-3 2208,-2-5-2752,4-1 2592</inkml:trace>
  <inkml:trace contextRef="#ctx0" brushRef="#br0" timeOffset="1302">821 832 4992,'-2'5'1824,"2"-5"-960,0 6-576,0-2 672,0 1-576,0 1 192,0 1-352,0 2 288,2 0-288,-1-1 160,1 2-224,-2 1 64,1 1-128,-1-5 0,1-2-32,-1-1-64,2-1 32,-2-3 32,0 1-32,0-4-32,1 2 32,-1-3-32,1-1 0,-1-2 128,2 1-64,-1-3 32,0 4-32,1-3-64,-1 3 32,2-4-32,-1 3 0,-1 1 0,2 4 0,-2 1 128,0 2-64,1 1-32,-1 1 0,-1 2 96,0 2-64,0 0 320,0 0-192,0 1 256,0-1-256,0 1 32,0-3-128,0-2 160,0-1-160,0-4 96,0 1-96,0-4 96,1 0-128,1-2 32,0 1-32,2-4-64,0 2 32,1-3-32,-1 4 0,0 1 0,0-1 0,-2 0 64,2 3-32,-3-1-32,2 3 32,-3 1 32,1 1-32,-2 2 64,0 1-64,-3 4 64,0-1-64,-1 1-32,1 2 32,-1-1 32,1 0-32,0-1-32,2-1 32,-2-1-32,2 0 0,1-5 64,1-1-32,0-4 128,1 3-97,1-5 193,2 0-160,2-3-32,0 1-32,1 0-32,0 3 0,3-6 64,-1 2-32,3 1-32,-5 2 32,-2 0-32,-1 4 0,-2 0 0,0 2 0,-3 2-96,1 0 64,-3 2 96,2 0-32,-3 0-32,0 0 32,-3 5 96,-1 0-64,0 0 192,3 1-160,-3 2 32,3-1-64,-2-1 96,3-1-96,-2 2 128,2-3-128,0-1 192,2 0-160,-1-2 96,2-2-96,1-3 0,1 0-32,0-3-64,2 1 32,2-8 32,-1 3-32,0-1 64,0 1-64,0 0 64,1 1-64,0-3-32,0 1 32,-2 1-32,1 4 0,-3-3 64,0 5-32,-2-1-96,1 2 32,-4 2-32,1-1 0,-3 5 64,2 0 0,-2 2-160,0 1 96,0-1-1152,2 1 640,-5 3-3679,4-1 2335,-1-7-3232,0-4 2944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58:26.33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2687 216 6144,'0'0'2368,"0"2"-1280,4-2-512,-2 2 800,-2 0 0,1 2 128,2 0-288,-1 1-97,1 2-607,0-2 32,3 2 32,2-2-64,2 5 96,1-1-32,2 1 0,4 0-160,3-1-96,2 0-160,-1 0-64,0-4-32,-3 2-64,-1-1 96,-2 0 0,-3 0-32,-1 0 32,-1 0 0,-2-1 32,-1-1-160,-1-1 32,-2-1 64,-1 1 96,0-2 128,-2 2 160,-1-2-192,-1 1 0,-2 0-128,1 2-96,-1 2 0,-1 0-32,-1 2 64,-1 1 32,-2 2 96,0-1 32,-1 2 96,-2 4 32,-2 0-32,-2-2-32,-1-2-96,-1 1 32,2 1-128,3 0 0,1 0-96,2-1-32,0-1 32,3-5 64,2 0-320,-1-1-128,-2 0-1664,2-4-640,-1-4-2303,2-3-897,0-1 1536</inkml:trace>
  <inkml:trace contextRef="#ctx0" brushRef="#br0" timeOffset="1803">2868 356 8320,'5'-2'3072,"-5"2"-1664,0 1-448,0-1 992,0 0-577,-1 1-223,0 2-416,-2 1-64,-1 2-384,-2 5 192,0 4 64,-1 2-160,-2-1 32,1 3-64,2 3 32,-2-5-192,5-2-64,-1-5-64,0 0 32,4-4-1184,-2-3-544,2-4-1024,2-5-415,3-4 31,-1-2 32,2-3-96</inkml:trace>
  <inkml:trace contextRef="#ctx0" brushRef="#br0" timeOffset="1286">2790 318 9216,'-1'4'3520,"1"2"-1920,0 2-960,0-3 959,0 0-511,0 1-64,0 3-128,-1 7 0,1-5-480,0-1 32,0 9 0,-2 10-160,1-6-96,0-2-32,1-9-32,0-1-64,0-1 32,-2 1-1344,2-2-576,0-9-2943,0 0-481</inkml:trace>
  <inkml:trace contextRef="#ctx0" brushRef="#br0" timeOffset="617">2733 227 3840,'-2'-1'1472,"2"1"-768,2 0-128,-2 0 640,0 0 32,0 0 32,0 0 32,-2 1-32,2 0-704,0 1 224,0 2 96,0-2-64,0 3 63,-2 2-95,2 1 0,0 0 32,0 4 32,0-2 32,0 4 0,2 10-416,-2 3-128,2 1-96,-1 2 0,2-2 64,-2-11 128,1-4-64,-1 1 96,0 5-128,-1-8-32,0 0-192,0-1-32,0-2 32,0 0 0,0-1-64,-1 0-64,0 0-960,-2-2-416,0-1-1632,0-3-704,1-2-2015</inkml:trace>
  <inkml:trace contextRef="#ctx0" brushRef="#br0" timeOffset="1055">2756 275 7040,'2'1'2624,"-2"5"-1408,2 4-512,-1-5 832,2 5-256,-2 0 0,1-2-257,-1-1-63,-1 5-544,0 10-96,0-1-96,0 0-96,1 2-96,-1 2 64,0-5 0,0-4 32,0-3 0,0-2-416,0-3-224,0-2-768,0-2-383,-1-1-353,2-6-32,1-4 352,-1-2 224,0-1-288,-1-4-992,0 0 640</inkml:trace>
  <inkml:trace contextRef="#ctx0" brushRef="#br0" timeOffset="1556">2799 361 7680,'0'-5'2880,"0"4"-1536,2 0-384,-2 1 992,1 1-352,-1 0-97,0 2-191,-1 4-64,-1 4-672,1 3-64,0 3-32,-2-3-192,1 4-32,-1 3-128,2-2-32,-1-3-32,0-4 32,0 0-352,1-7-64,0 0-1312,1 0-608,0-3-2303,1-3 799,0-6-928,3-6 1408</inkml:trace>
  <inkml:trace contextRef="#ctx0" brushRef="#br0" timeOffset="2056">2913 346 7424,'1'0'2816,"-1"0"-1536,-1 2-512,1-2 928,-1 1-288,-2 2-129,-1 2-95,-1 4-32,0-1-608,1-1 160,-2 7 160,-5 7-352,-1 3-32,-1 0-160,2-6 32,2-3-192,1-3-32,0-3 0,4-1 0,-1-2-1344,1-3-608,3-8-3807,2-2 223</inkml:trace>
  <inkml:trace contextRef="#ctx0" brushRef="#br0" timeOffset="2519">2781 355 9856,'2'3'3680,"2"-4"-1984,4 1-1472,-2 1 831,4 1-127,2 0 160,2-1-160,-1 1-32,0-1-480,-1 1 32,-2-2 0,-1 0-96,-3 1-32,-1-1-128,0 1-32,-2-1-32,-4 2 0,-1-2 0,-3 0-64,-1 0 32,-3-2-64,-1 1-32,-2 0 96,0-1 0,4 1-192,2 1 0,1-2 96,1 2 64,3 0 0,1 0-64,3 2-128,2 1-64,2-1-3168,1 3-1375,3-5-673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58:22.68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635 1773 14592,'-9'9'5439,"8"-5"-2943,0 4-2624,2-5 992,2-1-256,-1 1 32,-1-1 64,2-2 96,-2-1-416,1-2 64,0-2 0,1 0-32,1-2 0,0 1-96,2-4-32,0-2-160,2-2-32,-1-4 96,2-3 32,1-4-96,1 1-32,4-1 96,3-2 96,4-4-64,2-3-64,0-1 0,1 0-32,-1 0 0,3-4 64,7-2-96,0-2-64,2 5 0,0-1-32,2-5 0,7-3 64,-1 5-32,0 1 64,3-1-64,5 0 64,2-3-64,-3 7-32,9 2-64,-1 2 32,-2 0 32,3 2 64,3-2-32,-3 3-32,4 2 32,4 2-32,9 2 0,4 1 64,-5 2-32,-5 4-32,2 1 32,-7 1 32,-5 3-32,-5 1-32,6 2 32,-7 3 32,-5 2-32,-8 0 64,-3 1-64,1 1 64,-4 0-64,-6 1 64,-6 1-64,-2-1-32,-6 2 32,-4-2-32,-4 0-928,-3-2-320,-5-2-4192,-4-1-1824,0-14 449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59:33.16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2687 216 6144,'0'0'2368,"0"2"-1280,4-2-512,-2 2 800,-2 0 0,1 2 128,2 0-288,-1 1-97,1 2-607,0-2 32,3 2 32,2-2-64,2 5 96,1-1-32,2 1 0,4 0-160,3-1-96,2 0-160,-1 0-64,0-4-32,-3 2-64,-1-1 96,-2 0 0,-3 0-32,-1 0 32,-1 0 0,-2-1 32,-1-1-160,-1-1 32,-2-1 64,-1 1 96,0-2 128,-2 2 160,-1-2-192,-1 1 0,-2 0-128,1 2-96,-1 2 0,-1 0-32,-1 2 64,-1 1 32,-2 2 96,0-1 32,-1 2 96,-2 4 32,-2 0-32,-2-2-32,-1-2-96,-1 1 32,2 1-128,3 0 0,1 0-96,2-1-32,0-1 32,3-5 64,2 0-320,-1-1-128,-2 0-1664,2-4-640,-1-4-2303,2-3-897,0-1 1536</inkml:trace>
  <inkml:trace contextRef="#ctx0" brushRef="#br0" timeOffset="1">2868 356 8320,'5'-2'3072,"-5"2"-1664,0 1-448,0-1 992,0 0-577,-1 1-223,0 2-416,-2 1-64,-1 2-384,-2 5 192,0 4 64,-1 2-160,-2-1 32,1 3-64,2 3 32,-2-5-192,5-2-64,-1-5-64,0 0 32,4-4-1184,-2-3-544,2-4-1024,2-5-415,3-4 31,-1-2 32,2-3-96</inkml:trace>
  <inkml:trace contextRef="#ctx0" brushRef="#br0" timeOffset="2">2790 318 9216,'-1'4'3520,"1"2"-1920,0 2-960,0-3 959,0 0-511,0 1-64,0 3-128,-1 7 0,1-5-480,0-1 32,0 9 0,-2 10-160,1-6-96,0-2-32,1-9-32,0-1-64,0-1 32,-2 1-1344,2-2-576,0-9-2943,0 0-481</inkml:trace>
  <inkml:trace contextRef="#ctx0" brushRef="#br0" timeOffset="3">2733 227 3840,'-2'-1'1472,"2"1"-768,2 0-128,-2 0 640,0 0 32,0 0 32,0 0 32,-2 1-32,2 0-704,0 1 224,0 2 96,0-2-64,0 3 63,-2 2-95,2 1 0,0 0 32,0 4 32,0-2 32,0 4 0,2 10-416,-2 3-128,2 1-96,-1 2 0,2-2 64,-2-11 128,1-4-64,-1 1 96,0 5-128,-1-8-32,0 0-192,0-1-32,0-2 32,0 0 0,0-1-64,-1 0-64,0 0-960,-2-2-416,0-1-1632,0-3-704,1-2-2015</inkml:trace>
  <inkml:trace contextRef="#ctx0" brushRef="#br0" timeOffset="4">2756 275 7040,'2'1'2624,"-2"5"-1408,2 4-512,-1-5 832,2 5-256,-2 0 0,1-2-257,-1-1-63,-1 5-544,0 10-96,0-1-96,0 0-96,1 2-96,-1 2 64,0-5 0,0-4 32,0-3 0,0-2-416,0-3-224,0-2-768,0-2-383,-1-1-353,2-6-32,1-4 352,-1-2 224,0-1-288,-1-4-992,0 0 640</inkml:trace>
  <inkml:trace contextRef="#ctx0" brushRef="#br0" timeOffset="5">2799 361 7680,'0'-5'2880,"0"4"-1536,2 0-384,-2 1 992,1 1-352,-1 0-97,0 2-191,-1 4-64,-1 4-672,1 3-64,0 3-32,-2-3-192,1 4-32,-1 3-128,2-2-32,-1-3-32,0-4 32,0 0-352,1-7-64,0 0-1312,1 0-608,0-3-2303,1-3 799,0-6-928,3-6 1408</inkml:trace>
  <inkml:trace contextRef="#ctx0" brushRef="#br0" timeOffset="6">2913 346 7424,'1'0'2816,"-1"0"-1536,-1 2-512,1-2 928,-1 1-288,-2 2-129,-1 2-95,-1 4-32,0-1-608,1-1 160,-2 7 160,-5 7-352,-1 3-32,-1 0-160,2-6 32,2-3-192,1-3-32,0-3 0,4-1 0,-1-2-1344,1-3-608,3-8-3807,2-2 223</inkml:trace>
  <inkml:trace contextRef="#ctx0" brushRef="#br0" timeOffset="7">2781 355 9856,'2'3'3680,"2"-4"-1984,4 1-1472,-2 1 831,4 1-127,2 0 160,2-1-160,-1 1-32,0-1-480,-1 1 32,-2-2 0,-1 0-96,-3 1-32,-1-1-128,0 1-32,-2-1-32,-4 2 0,-1-2 0,-3 0-64,-1 0 32,-3-2-64,-1 1-32,-2 0 96,0-1 0,4 1-192,2 1 0,1-2 96,1 2 64,3 0 0,1 0-64,3 2-128,2 1-64,2-1-3168,1 3-1375,3-5-673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4:59:33.174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635 1773 14592,'-9'9'5439,"8"-5"-2943,0 4-2624,2-5 992,2-1-256,-1 1 32,-1-1 64,2-2 96,-2-1-416,1-2 64,0-2 0,1 0-32,1-2 0,0 1-96,2-4-32,0-2-160,2-2-32,-1-4 96,2-3 32,1-4-96,1 1-32,4-1 96,3-2 96,4-4-64,2-3-64,0-1 0,1 0-32,-1 0 0,3-4 64,7-2-96,0-2-64,2 5 0,0-1-32,2-5 0,7-3 64,-1 5-32,0 1 64,3-1-64,5 0 64,2-3-64,-3 7-32,9 2-64,-1 2 32,-2 0 32,3 2 64,3-2-32,-3 3-32,4 2 32,4 2-32,9 2 0,4 1 64,-5 2-32,-5 4-32,2 1 32,-7 1 32,-5 3-32,-5 1-32,6 2 32,-7 3 32,-5 2-32,-8 0 64,-3 1-64,1 1 64,-4 0-64,-6 1 64,-6 1-64,-2-1-32,-6 2 32,-4-2-32,-4 0-928,-3-2-320,-5-2-4192,-4-1-1824,0-14 449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5:21:00.50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2333 689 4736,'-3'2'1760,"2"-3"-960,0 4-320,-1-2 640,2 1-64,0 1 224,0 1-416,0 0-480,2 0-32,0 0 0,3 2-128,0-2-64,3 1-64,-1-1 0,1 1-128,2-1 0,5 0 32,0 0 64,-2 0-32,1 0-32,-1-1 32,0-1-32,1 0 0,-3-1 64,-2 1 32,-1 0 32,-1-1-160,-1-1 32,-2 0 0,0 0 0,-1 0 0,-3 0 64,0 0 96,0 0 128,-1 0 0,-1 1 0,-3 1-32,-3 2-128,2 2-32,-4-1 96,-2 3 96,-2 1 0,0 3-1,-1 0-159,2-1-32,2 5-96,1-3-96,1-2 128,0-1 96,2-3-384,2 0-159,0-3-1121,2-2-512,3-2-1504,1 0-1088,6-5 1952</inkml:trace>
  <inkml:trace contextRef="#ctx0" brushRef="#br0" timeOffset="454">2315 722 4992,'-2'-1'1824,"2"0"-960,2 2-672,-2-1 608,0 0-480,0 1 0,0 2-224,0 1-64,0 2 0,0 1 160,0 1-96,0 0 448,2 2-288,-1 2 160,1-1-256,-2 2 128,1 0-160,-1 1 0,2 2-64,-2-4 32,1 1-64,-1-2-32,0 0 32,0-2-1248,0-1 672,0-4-3008,1 1 1952</inkml:trace>
  <inkml:trace contextRef="#ctx0" brushRef="#br0" timeOffset="1671">2345 862 2816,'2'0'1056,"-2"0"-576,9-5-160,-5 2 800,-1 1-608,3-6 608,-1 4-672,2-6 640,4 4-640,-2-2 128,2 1-320,-2 1-96,0 1-96,-2 0 32,-2 2-64,-1 0 64,-1 1-128,-1 1 0,-2 1 32,0 0-96,-2 1 64,-1 1 96,-2 1 96,-3 2 0,1 1 64,-1 1-64,-2 1 0,3 1-192,-2 1 32,0-2 0,2 1 64,1-2-96,3-3-64,3-2-512,0-2-224,2-3-1152,3 0-1440,2-2 864</inkml:trace>
  <inkml:trace contextRef="#ctx0" brushRef="#br0" timeOffset="-900">1903 966 2560,'-1'1'960,"2"-1"-512,-2 0-192,1 0 352,0 2 64,-2 0 128,2-1-64,0-1 0,0 0-32,0 0-64,0 0-320,0 0 64,0 0 128,2-1 32,0 0 32,2 0-96,2-4 32,0 2-96,3-4 0,4-1-32,4-1 0,3-4-128,4 0-96,1-2-64,2 2-96,-1-3 32,4 0-32,3 3 0,1 0 64,-3 2-32,-1 3-32,-1 3 32,-4 1 32,-4-1-96,-1 3-64,-3-1 128,-2 2 32,-1-1 0,-4 2-64,-1-2 32,-2 2-32,0 0-96,1 0 64,-3 0-256,1 0-64,-1 0-2144,-1 2-960,-2 1 256</inkml:trace>
  <inkml:trace contextRef="#ctx0" brushRef="#br0" timeOffset="1186">2358 752 4992,'5'-3'1920,"-5"3"-1024,0 0-1056,0 3 1568,-1 2-544,1 1-384,-2 1-288,0 2-160,-2 1-32,2 3 64,0 1 160,1 0 128,-1 1-128,0 1 32,2-2-160,0-3 0,0-1 96,0-4 32,0-1-96,2-7-96,-2-1 64,2-3-64,1-4-32,1-3 32,-2-3 32,0 2-32,1 1 64,1-1-64,-1 1-32,1 2-64,0 1 32,-2 2-32,-1 0-64,1 4 96,-2 0 64,0 3 0,0 1-32,0 5-64,0 1-32,-2 4-32,1-1 96,-3 2 64,2 4 128,-2-1-128,1 1-32,1-6-4576,2 4 2496</inkml:trace>
  <inkml:trace contextRef="#ctx0" brushRef="#br0" timeOffset="2117">2338 743 6784,'-6'0'2624,"6"0"-1408,0 1-704,0 1 896,2-1-800,-2 1 0,2 1-416,0 0-96,0 2-64,-2 0-2304,0 1 1248,0 2-3456,1 0 2528</inkml:trace>
  <inkml:trace contextRef="#ctx0" brushRef="#br0" timeOffset="-70786">1415 302 4096,'-1'-1'1568,"1"0"-832,-1 0-96,1 0 672,0 0-224,0 0 0,0 1-64,0 0 0,0-1-544,0-1 288,1 1 160,-1 0-192,1-1 32,1 0-385,0 0-127,0 2-96,1-1-96,0 0-64,0 1 32,2 0-32,-2 0 0,1 0 0,1 1 0,3 0 64,0 0-96,4 2 0,-1 1-128,1 0 32,1 3 64,1-2 96,2 2 0,-2-1 64,2 1-64,1 2-32,2 2-64,-2 2 32,1 4 32,-1 0 0,0 1-96,0-1 64,-2 1-32,1 1 0,0 3 64,2 2 0,-2 0 64,-1-1 32,0 1-128,-2 3 32,-1 2 0,-1 0 64,0-1-32,-2 0-32,-2 2-64,0 3 32,0-3 32,0 0 64,-3-2-96,0 0 0,0 4 32,0-3 64,-4 2-32,1-5-32,-1 2 32,-1 2 32,0 0-32,-2-2-32,-1-2 32,-2-1 32,0 2-32,-1 0 64,-1-2 0,-1-1 96,0-2-32,-1-3 0,0-2 32,-1-2 96,-1 0-128,1 1-32,-1-1 224,1-1 64,0 0-64,0-1 32,0-1-96,-1 0 0,1-1-160,0-2-32,0 0-32,-1 0 32,0-1-64,1-1-32,0 0 32,1-1 32,-1 0-800,1-2-384,1 1-1823,-1-1-833,2-5-704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5:25:50.110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490-1790 7552,'2'-9'2816,"3"6"-1536,4-4-1088,-4 4 704,2 0-416,-1 0-96,2 2-320,4-1-32,2 1-32,1 1-96,3 1 64,3 2-32,-1-3 0,3 0 64,6-1 64,7-1-32,4-1-32,-1 0 160,2 0 32,8-1 128,6 2 32,0-1-96,0 3 0,10 0-32,4-3 32,2 3-64,3 0-32,9-2 32,-2 2 32,7 0 31,3 0 65,-5 2-96,5 1 32,1 0-32,-4 3 96,0 0-32,1 3 0,-6 0-160,1 2-32,0 0-32,-7 3 32,-7 2 0,-3 4 32,-3 1-64,-1 8-64,-8-2 32,-4 3 32,-10-2 32,-6 0 32,3 9-64,-7 2-64,-6 6 96,-6 0 0,-7-3-32,-7-4 32,-5 2 0,-5 2 32,1-10 64,-9 24 96,-6-6 160,-5-2 96,-9 6-160,-8 6-64,-1-3-160,-2-5-64,-3 3 32,-5 9 64,-7-5-96,0 1 0,1-5-96,1 2-32,-5 3 32,-1 2 64,4-12-32,-3 5-32,-6 3 32,6 2-32,1-3 0,2-6 0,2 3 0,-4 2 64,9-1-96,5 0 0,3-4 32,3 4 0,-2 2-96,4-2 0,-2-4 128,4 1 32,1 4-96,5 1 32,1-3 0,4-7 0,2-3 0,0 4 0,0 2 0,4 0 0,0-6 64,4-3 32,0-4-32,0 2 32,3 0-64,0 1-32,3-4 32,1-4-32,0-1 0,3-4 64,1-4-384,-2-1-96,4-2-2432,2-2-1023,5-5-1569</inkml:trace>
  <inkml:trace contextRef="#ctx0" brushRef="#br0" timeOffset="2318">1066 1262 6656,'3'0'2528,"-3"2"-1344,4-2-1088,-1 0 544,1 2-256,0-2-64,-1 0-32,1 0 32,-1 2-160,1-1 256,1-1 192,-1 2 32,2 1 0,-3 1-192,3 2-32,-1 1-256,0 2-96,0 2-32,2-1-32,0 1 0,-2 3 64,2 3-32,0 3-32,0 1-64,0 2 32,0-3 32,0 0 0,-1-1 0,1-3 64,-1-3 32,-1-1 32,-2-5 63,1-1 97,0-2 160,-4 2 32,3-4 96,-3-2 32,1 0-320,-1-1-96,2-3-64,0 0 64,-1-4-96,2-3-64,-3 1-96,4-4 32,0 0-32,0 0-64,1-1 160,0 0 96,2 0-32,1 2 0,2-1 160,2 0 160,3 0-224,0 1-32,-1-2-96,0 3 32,-1 1-64,-1 1 64,-5 0-64,2 3-32,-3 1 32,-1 1 32,-2 0-32,-1 2 64,-2 0-576,-2 2-192,-1-2-1728,-1 1-671,0-2-1825</inkml:trace>
  <inkml:trace contextRef="#ctx0" brushRef="#br0" timeOffset="3003">1100 1263 3456,'-3'0'1408,"3"0"-768,-7 2-480,7-2 352,0 0-96,0 0 0,0 0-32,3 0 64,1 0-224,-1 0 224,4 1 448,2 3-128,-1-2-128,3 1-64,-1 0-128,4-1-32,2 0-160,0-2 0,-1 0-96,2 0 0,2 0 32,1 0 96,-1 2 224,1-2 64,-1 0-96,0 0-32,-3 1-128,0-1 32,-4 0-192,-2 0-97,-3 0 33,0 0 64,-4 0-224,-1 0 0,-2-1-1279,-2-1-449,1 2-864,-1 0-288,0 0 32</inkml:trace>
  <inkml:trace contextRef="#ctx0" brushRef="#br0" timeOffset="4759">1197 1311 3840,'-3'-4'1472,"6"4"-768,-3 0-672,0 0 352,0 0-64,0 3 128,0 2 64,0 2-32,2 2-224,0 2 32,1 2 64,1 2-128,2 2-64,-2 0 0,1 3-32,1 1-160,-1-3-32,-1 0 96,-1-4 96,-2 0 320,2-4 96,-2-2-64,1-2 32,0-3-96,-2-3 0,2-3 32,-2-3 64,0-5-224,-2-2-32,0-1-128,0-2-32,1-1-32,-2 0-64,0 0 32,0-1 32,0 1-32,0 1 64,-1 2-128,0 2 0,0 3-32,3 1 0,-2 1 64,0 2 64,2 2-96,1 3-64,0 3-32,0 2 96,0 2-64,0 2 32,1 2 64,2 1 0,-2 3-96,-1-1 64,0-1 32,2 0 64,-2-3 32,0-2 32,0-2-64,0-1 32,0-2 224,0-3 96,0-3-64,3-2 32,-1-1-224,2-2-96,-1-1-128,1 0 32,-1-2 32,2-2 0,0 1 0,1 1 64,0 1-32,-1 0-32,1 1 32,-1 3-32,-1 0-96,0 3 64,-4 2 32,0 1 0,0 3 0,-3 1 0,-1 5 0,-1 0 0,-2 2 0,1 1 64,-1 1-96,-2 0 0,1-1 32,-2-2 64,4 0-32,0-3-32,3 0-64,-1-3 32,3-2 96,1-2 32,3-3-128,1-2-32,1-1 32,0-2 0,2-1 32,2 0 64,1-3-32,1 1-32,1 0 32,-2 1-32,-1 3 0,0-1 0,-2 2-96,-2 1 0,0 2 128,-2 0 96,-1 2-96,-2 1-32,-2 1 0,-1 2 0,-2 5-96,-2-1 64,-2 1 32,1 4 0,-2-2 0,2 3 0,1-3 0,0-1 64,0 1-32,2-4 64,2-2-64,1-2-32,0-2-64,2-3 32,0-2-32,4-1-64,-1 0 96,2-2 64,2 0 0,3 0 64,1-2-128,1 0 0,-1 2 32,-1-2 0,-1 1 0,-2 0 64,0 3-32,-2 0 64,-1 1-64,-3 2-32,-1 1-64,0 2 32,-1 2 32,-3-1 64,0 2-32,0 2-32,-2 0 32,-1-1-32,0 2-96,0-1 64,0-1 32,0 1 64,0-2 32,2-1 32,0-1-160,-1-1 32,1-3 127,0 2 161,0-1-160,-1-1-64,-2 1-32,1-1 32,-2 0-32,1 0-32,-1 0 160,2 0 32,0 0-64,1 2-96,2-1-96,-2 1 32,3-1-32,0 2 0,1 2 64,2-1 0,0 2-96,2 2 0,1 1-32,0 0 96,3 0 0,-2 0 96,-1-1-96,0-1 0,1 1 96,-1-2 32,-1 0 224,-1-1 192,-1-2-256,0 0-64,-1 0-1248,-1-6-575,-1-8-3137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5:32:30.114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2983 1131 6656,'-5'4'2528,"5"-3"-1344,0 3-480,0-4 896,0 0-256,0 0 768,0 0-1185,0 0 865,0 0-1056,0 0 768,3 0-864,-3-1 448,2-2-640,-2 0 192,0 0-384,-2-3 288,2 4-320,-3-5 224,2-1-224,-6-5 64,2-1-160,-4-7 64,3 3-96,-7-10 0,1 5-32,-7-8-64,-2 2 32,-1 0 32,1-1 32,-2 3 96,-2-4-96,0-1-64,-4-2 64,-4-2-64,-3 4 64,-5 2-64,1 1 64,-3 4-64,-1 2 64,-2 2-224,-8 3 32,-1 1 96,3 3 128,-1 3-96,-5 3-96,-3 1 32,1 4 64,2 5-160,0 1-32,-2 2 64,-1 3 32,1 3 64,2 1 64,2 3-96,3 6 0,2 3-32,3 5 0,-2 3 64,8 3 0,-2-3 0,7-3 0,-2 5 64,8-1-32,-1 4-32,3-2 32,0 4 32,6-7-32,0 2 192,7-4-128,-1-3 96,3-1 32,2-2 32,3-2-224,1-2 0,3-2-32,-1-3-352,1-3-160,-2-3-2560,0-3-1088,-1-6-2463</inkml:trace>
  <inkml:trace contextRef="#ctx0" brushRef="#br0" timeOffset="1170">1008 895 7296,'3'-1'2816,"-3"1"-1536,2-4-160,-2 2 1664,0 4-1537,0-2 417,0 0-1056,0 2 96,0 1-416,0 4-32,0 1-160,-2 3-64,2 1 0,-1 4-32,-1 3 0,-3 4 0,4-2 0,-4 2 0,4-3 0,-4 1 128,5-1-64,-5 1 32,2-3-32,0-2 32,3-2-64,-2-6 128,2 0-96,-1-4 32,2 1-32,-1-2 96,0 1-96,0-4 32,0 0-32,0-2-64,0 2 32,0-3-32,2-1 0,1-1 64,0-2-32,2 0-32,0 3 32,1-4-32,0 4 0,2-3-96,0 2 64,6-2 160,0 2-64,3-3 320,3 5-192,-1-3 160,-1 0-192,-3 2 416,-2 2-320,-1-2 384,0 1-384,-1-6 32,3 4-192,-3 0-64,-1 1 0,-2-3-608,-2 1 320,-3-2-1792,1 2 1120,-2 0-2752,2 2 2081,-4-1-4289,2 4 3328</inkml:trace>
  <inkml:trace contextRef="#ctx0" brushRef="#br0" timeOffset="1740">1017 847 5632,'-3'0'2176,"3"0"-1152,-6-2-480,4 2 1408,4 2-1088,-2-2 800,0 1-992,-2-1 512,2 0-704,0 2 671,2 0-671,-2 0 608,4 3-608,0 2 672,4 2-672,-1 3 480,3-3-544,1 0 320,5 1-416,5 4 320,2 0-352,-4 1 192,1-1-256,-4-1-64,-2 0-96,-1-4 32,-1 2-64,0-2-160,-4-3 64,-3-2-1152,2-1 640,-6-3-2560,3 0 1760,-4-2-3839,0 4 2943,-2-4-2944,0 1 2976</inkml:trace>
  <inkml:trace contextRef="#ctx0" brushRef="#br0" timeOffset="3540">1024 908 4352,'-1'-11'1664,"1"11"-896,0-5-64,0 1 1504,0 4-1216,0-2 800,0 2-1056,-2 0 448,2 1-672,-2 4 128,-1 3-352,0 1 32,3 3-192,-3 4-64,3-1-32,-5 5-32,4 0 0,-3-2 127,4 0-63,-4-6-32,4 0 0,-2-1 32,4-2-32,-2-2 64,1-2-64,-1-5 64,3 0-64,-3-6-32,2-1 32,0-6-128,-1 4 64,2-7-256,0 4 160,-1-3-31,1 1 95,0-4 64,1 5 0,0-3 128,-1 4-65,-1-1 193,1 5-160,-3-1 192,1 6-192,-1 0 96,0 3-96,-4 3 96,2 1-128,-1 4-32,3 1 0,-3 2 32,2 1-32,-6 7 192,4-1-128,-2 2 32,2-3-64,0-4-128,1 1 32,-1-4-320,3-2 192,-1-4-576,2 0 416,-1-5-479,3 1 447,-1-7-384,1 1 416,0-6-320,0 0 352,-1-2 32,1 5 128,0 0 320,1 0-128,-3-3 480,4 1-288,-5 3 384,1 3-384,-1 0 224,0 3-256,-1 2 128,1 3-192,-2 4 63,2 2-127,-4 1 96,2 2-128,-3 0 128,5 2-128,-5 0 32,4-2-32,-4-4 32,4 0-64,-1-3 128,4-1-96,-2-4 256,1 0-192,2-4 96,-1-2-128,-1-8-128,4 2 0,-2 0 32,2 5 0,0-1 0,1 2 0,2-7 0,1 5 0,-1-1 0,0 4 0,-5-1 0,3 3 0,-4 1-96,0 2 64,-4 2 32,0 3 0,-2 1 64,2 3-32,-4 1 64,3-2-64,-5 2 64,3 0-64,-4 1-32,5-3 32,-2-1 160,3 0-96,-1-2 192,2 2-192,0-6 192,2 2-192,0-7 96,2 2-96,1-3 0,3 0-32,2-3-64,3 1 32,0-2 32,0 4-32,0-1 64,1 0-64,-2 0-96,0 3 32,-4 0 32,1 1 0,-3 1 192,0 1-96,-6 0 96,2 3-96,-4 0-64,0 3 0,-4 0-128,3 3 64,-5-1 32,4 1 0,-8 0 0,5 1 0,-2-1 64,5 0-32,-1-3 256,4 2-160,1-4 608,2 1-448,2-3 384,1-1-384,4-4 192,2 1-256,1-2 128,2 1-192,-3-2 224,3 2-256,0-7 32,1 1-96,-4 2 32,-1 3-64,-4 1 64,2 2-64,-4-4 64,0 3-64,-4 2 64,2 2-64,-4-1-96,2 1 32,-1 0-32,0-1 0,-1 1 0,4 2 0,-1-1-160,1 0 128,-3-3-160,6 2 128,-3-4-64,1 1 96,1-1 64,4 4 32,-2-6 0,2 3 0,0-5 64,-1 1-32,-1 2 64,0 3-64,-1 0 64,0 2-64,-3-4 64,2 0-64,-4-1-32,0 3 32,-2-2-128,0 4 64,-3-2 160,1 1-64,-4-1-32,4 0 0,-3 0-1376,3 0 736,-4-3-6463,5-1 3935,-1-8-4256,1 1 4256</inkml:trace>
  <inkml:trace contextRef="#ctx0" brushRef="#br0" timeOffset="16903">384 809 3840,'-6'-2'1472,"-2"0"-768,3-1-192,2 1 576,-2 0 64,0-1 0,2 1-64,0 0 32,-2 0-608,2 2 352,0 0 160,1 2-32,1 0-33,1 0-95,0 3-64,0 0-256,1-1 0,4 3-128,0 5 0,3 1-160,-1-5 0,0-1-160,2 7-64,4 4 0,1 0 32,-1-1-32,1 0-32,-3 0 96,1-2 0,-2-1 32,-2-3 0,-1-3 0,-1-2 0,-2 2 0,-1-4 64,-1 0-32,1 0 0,-2-1-32,-1-3 0,0 0-64,0 2 32,0-2-64,0 0 64,0 0 0,2-4 32,0-3 0,0-1 64,2-1 32,2-1 32,2 0 0,1-4 64,5-1-32,1-4 64,1-3-192,-3 1-32,1 3-64,-1-1-64,-1 2 96,-5 0 64,3 3-128,-4 4-32,-2-1 0,0 5 64,1-5-96,-1 5 0,0-1 32,-2 2 64,0-1-544,-4 1-128,0 2-1408,0-1-608,-1 1-1599,-5 3-609,-2 3 576</inkml:trace>
  <inkml:trace contextRef="#ctx0" brushRef="#br0" timeOffset="17325">368 799 6784,'-9'-1'2528,"7"2"-1344,2 3-736,0-4 640,0 0-352,2 2-96,4 0 128,0-1 64,2-2-448,-2 1 288,8-2 63,7-1 65,-2-4 0,3 1-256,3 0 0,2-1-320,0 2-64,-2-1-96,-3 1 32,0 1-64,-6 2 64,-3-2-64,-4 2-32,-1 1-320,-4-1-192,-4 1-1312,-2-1-479,-4 2-1441,-1 2-1632,-3-2 1824</inkml:trace>
  <inkml:trace contextRef="#ctx0" brushRef="#br0" timeOffset="18826">379 836 3456,'0'0'1408,"2"2"-768,0 4 32,1-5 608,2 1 32,3-1 0,1-2-224,2-2-32,5-5-608,0 0 32,-2-3 32,2 1-256,0-2-64,-1 2-128,1 2 32,-3-1-64,-1 2 64,-3 0-64,-3 2-32,-2 2 96,-4 1 64,-3 4 64,-2 1 32,-3 4-64,1 0 32,-3 1-128,0 3 0,-2 1-32,-1 1-64,-2 0-64,2-4 32,1 2-32,2-4 0,2 2 128,3-3 96,2 0 0,3-6 0,5 0 32,3-2 31,1-2-31,1-4-32,1-1-96,3 0 32,1-3-64,0 4-32,-1-1 32,0 2 32,-3-2-32,-1 5-32,-3-1 32,-1 1-32,-4 3 64,-2 1 96,-4 3-64,-4 2-64,-1 1 0,-3 6 32,1 1-32,-1 0 64,-1 3-128,2-2-64,-1 0 64,2 0 0,2-3 32,0-2 0,5-1 64,0-2 32,2-3-32,2-5-64,4 1 32,1-5-32,-1 0 64,3-2 96,1-6 128,3 0 64,1-2-160,3 1-64,-1-3-64,-1 3-64,-1 0 32,-1 3 32,-4 1 32,-3 3 32,2 2-160,-6 3-32,-1 3 32,-1 3 0,-6 4-64,2 0 0,1-1-32,-4 7 0,-5 9 0,-1-1 96,2 3-64,3-3-32,-1-4 160,2-3 32,2-4-96,3 1-32,-1-5 32,3-1 0,1-5 32,3 0 0,2-7-96,3-1 64,2-3 32,2 0 0,2-4 0,-6 4 0,0 1 0,2 1 0,0-3 0,-2 3 64,-3 3 32,-2 1 32,-3 2-160,-3 2 32,-1 5 0,-1 2 0,-5 3 0,0 3 0,-2 0 0,1 0 64,2 3-96,-1-1-64,2-4-32,0-1 0,1-2 0,1-2 0,-2-2-128,1-1 64,1-2 96,0 0 64,-1-9 96,1-3 32,0 0-32,-1-1-64,2 3 32,-1-2 160,3 3 64,-2 2-160,4 2 32,1 3-64,0 2 32,1 5-64,2-1 64,-1-1 0,1 9 32,2 4-64,-2-4-64,0-2 160,2-2 32,-3 0 64,-1-4 64,-1 0 192,0-1 128,-3-3 32,-2 0 64,0-1-288,-1-5-96,-2-1-192,1-3-64,1-2-800,2-4-416,2-5-4095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5:32:39.372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640 790 2816,'-8'0'1056,"8"0"-576,-3 2-288,3-2 352,-2 0 0,0 0 32,0 0 64,2 0 0,0 0 128,-2 0 64,2 0-416,0 0 160,0 0 96,4 1 128,2-1 64,0 2-32,1-2-32,5 0-96,2 0-64,3-2-64,4 1 31,6-1-127,4 0 32,5 0-96,5 2 0,2 0-32,10 0 0,7 0-64,5-1 32,9 0-128,9-2-64,2 3 0,8-1 32,4 1 32,0 0 96,9 0 128,-1 1 32,2-1-192,1 3-32,-4-2-64,-4 0 32,-4 1 64,-4 2 64,-8-3-96,-9 1-96,-2 0 128,-7-2 64,-8 0-128,-9 0-64,-5-2-64,-5-1 0,-7-3-704,-2 1-288,-5-1-2016,-4-2-928,0 1-1855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5:32:41.44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945 768 4224,'-2'1'1568,"2"-2"-832,0 1-224,0 0 512,0 0 0,0 0 96,0 0 32,2-2-32,-2 2-576,1-1 96,-1-1 96,0 2-32,0 0-32,0 0-224,0 3-33,0 3-191,-1-1-64,-1-1 352,0 4 192,0-4-352,0 4-128,0-2-128,0 3-96,0 0 32,0 4 32,0 4-32,0 4-32,1 0 32,-2 4-32,2 1 64,-1 3 32,0 2-128,-1 2-32,2 9 32,-1 1 0,0 6 32,0 6 0,-2 3 0,1 3 64,1 6-96,-2 0 0,0 5 96,2-23 32,1-7 96,-2 7 96,-1 30-128,0-1-32,1-4-64,1-4-64,-1-10 32,2-4 32,1 1-32,0 0-32,0-3 32,0 0 32,0-5-32,0-5 64,-2-5 0,2-3 32,-2-5-160,2-5 32,0-5 64,0-7 32,0-5-1888,-2-6-1247,0-4-673,0-1-672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06:59.572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2192 1113 3328,'2'1'1312,"-1"-1"-704,1-1-704,-2 1 192,1 0-320,0-2-224,0 0 160,0-1 480,-1-1 288,1 0 32,0-1 96,-1-4 32,0 0 0,-1-1 64,-1 0 32,0-1-384,0 0 64,0-1 32,-1-2 32,-1 0 32,0 1-64,0-2 32,-2-2-256,-1 0-64,0 0-32,0 1 0,0-2 64,-1 2 32,-1 0 96,-1-2 128,1-2-64,-2 1 32,0-1-160,-2 1 0,1-1-160,-4 3-64,0 0 0,-2-2-32,-1 0 0,-1-1 0,0 2 64,-2 0 32,-1 1-128,0 0 32,-1 2-64,0 3-64,0-1-64,1 1 32,-2 3 32,-1-1-32,0 2 128,1 0 64,0 2-160,1 0 32,-2 2 32,-2 3 96,3 0-64,-2 3 0,2 2-32,2 0-64,-1 1 96,0 2 0,-1-1 32,3 5 0,0-1 0,0 2 0,2 1 0,-1 3 0,1 2-96,1 0 64,1 2 32,-1-2 0,3 1-96,0 3 0,1 2 64,0 0 0,-1 2 96,4-4 32,-2 1-32,0 0-64,2 2 96,0-2 64,1-2 64,1 1 32,1-4-128,1 0-96,2-4 128,0 1 32,1-2 0,1-1-32,1-1-384,1-3-96,0-3-2112,2-5-2688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1:47.72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1009 3192 6272,'-8'-18'2368,"5"3"-1280,-1-10-992,3 10 544,-2-7-96,-1-10 32,-1-10 64,-3-7 64,-3-12-384,0-7 96,-7-16 96,0-10-128,0-11-64,3-11-160,2-6-64,5-2-96,6-5-96,4 4 64,6 2 0,5-2 160,2 6 160,3 2-96,2 8-32,-2 0-160,4 7 0,6-2 64,4 7 32,2 4-128,-2 7 32,-1 13 0,-2 10 64,-8 16-192,2 0-32,-6 12-224,-3 8 0,-4 6-512,-3 7-160,-3 5-1184,-3 7-576,-1 2-64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2:08.09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3719 722 2816,'-2'1'1120,"2"-1"-576,2 0-288,-2 0 416,3 0 32,1 0 64,2 0-288,1 0-128,3-1-192,3 1-64,0 0-32,0 0-128,2 1 32,-2 0 32,3 2 0,-1-2 0,1-1 64,2 0 256,-3 0 96,2-1-64,-4 0-32,0-1-192,-3 2-32,-4-1 32,0 0 64,-4 1-512,-1-2-192,-1-1-672,-1 1-288,0-2-704</inkml:trace>
  <inkml:trace contextRef="#ctx0" brushRef="#br0" timeOffset="-532">3718 754 2048,'0'-1'864,"0"0"-448,0 0-224,0 1 288,2-2 0,0-1 32,4-2-128,0-3-64,2-2-192,3-1-32,1-1-32,0-2 32,-1 0-128,0 0-64,-2 1-288,-1 1-160,0 2 64,-2 0 128,0 1 32,-3 3 64,1-1 224,0 2 64,-2 1-64,0 0 32,0 0 0,-1 2 0,0 0 0,-1 1 0,2 0 0,-2 1 0,0 0 64,0 0 32,1 2 160,0-1 96,2 2-192,2 1-32,1 2-64,0 1-64,0 5 32,0 0-32,1 0 64,2 1 32,-1 0 32,-2 0 0,0-1 128,2-1 160,-4-1-32,2-2 96,-2 1-192,-1-3-32,0 1-192,-2-2-64,-1 0-768,0-1-320,0-2-704,0-2-224</inkml:trace>
  <inkml:trace contextRef="#ctx0" brushRef="#br0" timeOffset="2676">3844 583 5120,'-1'-4'1920,"-1"2"-1024,1 2-544,1 0 480,-1 2-320,-2 2-64,-1 1-192,-2 1-96,0 0-64,-1 0-96,-2 3 32,1-1-256,1 1 0,2-1 32,1-2 32,0 0-64,1-2 0,2-3 192,1-1 64,4-2-128,2-2-64,2-1-160,1-1-32,-1-1 32,1 0 128,0-1 96,-1-1 64,-1 3 32,1-1 64,-2 2-32,0 1-32,-2 1 160,-1 2 128,-3 1-32,-1 3 32,-3 0-96,2 3 32,-2 2-128,-2 1 0,-1 2-32,-1 1-64,-2-1 96,1 0 0,0-2-128,2-1 32,0-2 0,3-3 0,0 0 0,3-3 0,2-2-96,3-2 64,0-1 32,2-1 64,0-3-32,1-1-32,1 0-64,-2 1 32,1-1 32,0 2 0,-3 1 0,0 1 64,0 1-32,-2 1-32,-2 3 32,0 2-32,-4 3 64,1 1 32,-3 2-128,1 1 32,-5 0 0,0 4 64,-1 1-32,0-3-32,2 0 32,0-1-32,1-2-96,1-1 0,2-1 64,3-7 0,4-1 32,2-3-96,3 2 0,-1-1-384,5-5-64,4-5 32,-1 0 64,-1 1 128,1 2 32,-4 2 192,0 0 32,-3 2 64,-2 2 64,-1 2 320,-1 2 128,-3 2-32,-3 3 32,-1 4-224,0 0-96,-2-1 32,-2 3 0,1 2-192,-1 0 0,-2-1 32,2 0 96,1-3-64,2-1 0,1-2-192,2-1-64,2-3 64,1-1 32,3-1-96,0-3 32,1 1 64,0-1 96,2-1-64,0 0 0,0 0 32,0 1 0,-1-2 0,0 3 0,-1 0 0,-1 2 0,-1-1-96,-3 3 0,-2 1 128,1 2 96,-3 1-32,-1 0-64,1 2 64,-2 0 64,0 0 0,0 1 64,-1-3-128,0 2-64,1-1 0,-1-2 32,-1 1 32,2-2 32,0-1 0,2 0 0,1-1-160,2 0 32,2 0-64,3-2 0,0 0 64,2 0 0,1 2-96,-1 0 64,2 0-32,0 0 0,-1 2 128,3-1 32,-2 2-128,0 1 32,0 1 0,-2-2 0,1 2 0,0-1 0,-3-2 0,0 1 64,1-2-32,-2 1 64,-3-2-64,0 1 64,-2-1 0,0 1 32,-2 1-64,0-1-64,-2 0 96,0-1 0,-2 0-128,0 0 32,0 0 0,0-1 0,1-2 0,1 2 0,2 0-96,0-1 64,1 1-32,2 1-64,1 0 0,3 3 96,1-1-64,1 2 32,4-1 64,-1-2 64,0-2-32,0 1 64,0-2-128,-2 0 0,0-1 32,0 2 64,0-2 32,-4 2 32,0 1 0,-2 0 64,-2 0-96,0 0-64,-2 1 0,-4-1 32,2-1 96,-3 1 64,0 0-192,-3 0 0,4 0 32,-3 0 32,1 0-32,2 0 32,2-2 0,2 2 96,1 0-96,3 0-64,1 0-96,3-1 32,3 1-32,1 0 0,0 0 0,3-1 0,-2 1 128,1 0 32,-1 0-32,1 1-64,-1 0-64,-1 1 32,0-2 96,-1 1 32,-1-1-32,-1 0 32,-1 0-64,0 0-32,-4-1 96,0-1 0,-2 0 32,-1-3 0,-1-1 128,0 1 96,0-3-192,0-1-32,0 0-64,0-1 32,-1 1-128,3 1 0,0 1-32,0 1 0,0 1-96,2 3 32,0 2 64,2 2 32,0 1-64,0 2 64,0 4-32,3 0-64,-1-1 160,0 1 32,-1-2-96,0-1 32,-1-1 64,0-2 96,-1 0 0,-1-2 0,-1-1-32,-1-1 0,0-3 0,-1-2 0,-1-1-160,1 0-32,0 1 32,1-1 0,-2 1-64,2 0 64,0 2 32,2 1 0,-2 2-96,0 1 0,2 2-32,-2 0 96,1 4-64,0 1 32,1 0 64,-2 0 64,1-1 32,1-2 32,-1 0-160,0 0 32,-4-2 192,1-2 128,-1 0 96,-2-2-64,-1 2-32,2 0-192,-1 0-96,-3 0-96,5 0 32,-2 0 32,4 0 0,2 0-160,1 0 32,3 0 64,1-2 32,1 2-64,2-1 0,0 1 64,1 0 64,-1 0 0,1 0-32,0 0 32,-3 0-32,-1 1 0,-1 1 64,-2 1 32,-2 0 32,-3 3-64,-2-1 32,-2 1-352,-2 0-64,2 0-1536,-6-4-672,3-3-1120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2:00.33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1088 3104 4096,'6'-9'1568,"2"1"-832,4-6-512,-7 7 416,6-8-32,3-2 32,9-10-96,1-2 0,3-3-288,1-3-96,7-7 32,6-3-96,0-1-64,1-3 0,5-3 32,3 0 256,2-6 160,0-2-32,12 1 0,-4-3-352,-2-5-32,9 4-64,0-4 0,-4-1 64,9 2 32,-5-2 96,-2-2 32,4 0 160,-2 1 96,-2 0-256,1 4-64,1-3 32,-6 2 96,4 2-128,1-1-32,-6 0 0,-3 4 0,-3 2-64,0 2 32,-4 1-64,-6 3 64,-2-2 224,1-5 96,0 4-65,-3 2-31,-4-1-192,-5 2-96,-6 5-639,-4 5-257,-2-2-2080,-6 7-896,-9 4 416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2:47.081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1573 330 1792,'6'-7'768,"-4"6"-384,-1 0-320,-1 1 192,0 0 352,0 0 160,0 0 160,0 0 160,0 0-256,0 0-32,-1 1-96,-3 2-64,-1 0-320,-3 2 64,-1-1 128,-1 2-64,-2 2 0,0 2-256,-4 3-64,-1 1 0,-3 0 64,-7 4-96,-6 2-64,-2 2 128,-1 0 32,1 5 288,-8 1 64,0 9 96,-3-3 0,4 0-160,1-2 32,1-3-225,5-2-95,-1 1-192,1-1 0,4-3-64,2 2 0,2-2 128,1-1 32,5-6-479,4-2-129,4-3-1920,3-1-832,4-5-352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2:48.225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815 415 5376,'0'2'2112,"0"-2"-1152,-1 1-640,1-1 640,0 3-288,-2 1 0,0 0-256,-2 2 0,1 0-256,0 2-32,-1 2 0,-1 2 0,0 3 64,0 3-32,0 4 0,0 4-192,0 1 32,1-2 64,1-3 32,-1-4 32,3-3 64,-1-3 192,0-2 128,0-3-192,2-1-96,0-2-64,0 1 32,0-2-96,0 0-64,0-1 0,0-2-32,0 0 0,0 0 0,0 0 0,0 0 0,0 0 0,4-2 0,1 1-96,2-1 64,1-1-32,3 2 0,0-3 64,3 2 64,3-4-32,2 2-32,2 1 32,1-2 32,-2 0 96,1-2 128,-3-4 160,0 1 31,-2 0-191,0 1-96,-4 0-32,-2 1-32,-3 1 0,-2 0 0,-2 1-992,0-1-383,-3 1-1473,0 0-608,1 1-160</inkml:trace>
  <inkml:trace contextRef="#ctx0" brushRef="#br0" timeOffset="488">853 432 4224,'-7'-3'1664,"3"6"-896,1-4-416,2 1 576,-2 0-192,2 0-32,-1 0-192,2 0 0,0 0-288,0 0-64,3 1 32,1 2 32,1 1 96,4 0 32,1 3 96,4 1-32,-2 0 0,3-1-96,-2 3-32,3 1-96,-3-1-32,-1 2-96,0-2-64,-2 2 96,-1 0 0,-1 0-128,1-1-32,-2-3 96,0 1 32,-2-1 0,0-2 32,-2-2-480,1 0-160,-1-3-992,-3-1-352,0-1-1440</inkml:trace>
  <inkml:trace contextRef="#ctx0" brushRef="#br0" timeOffset="2621">819 425 4096,'0'-3'1568,"-2"3"-832,1 2-512,1 2 416,-2 2-192,-1 2 0,-1 2-256,1 2-64,-1 2-64,-1 1 96,1 4 128,1-1-160,0 0 0,1-5-64,1-1-64,1-4 96,0 1 0,0-4-128,1-2 32,3-1 64,-1-4 96,0-3-64,3-3-64,-1-4 0,0 0-32,2 0 0,-1 0 64,1-3-32,-2 3-32,1 2 96,-3 0 0,0 4 160,0 2 160,-3-1-160,0 3-64,-3 5-96,0 2 0,0 2-64,-3 2-32,1 6 32,-2 3-32,1 3 0,1 4 0,-1-1 0,3-3 0,0-5 0,1-2 64,0-3-32,0-4 64,2-2-64,0-5 64,4-1 0,-1-6 96,1-3-32,1-2 0,0-6-96,0-1-64,2 0-64,0-1-32,-2 0 128,0 0 96,2 4-96,0 0-96,-2 2 32,0 4 64,1 1-64,-3 3 0,-1 3 32,-2 3 64,-2 3-32,0 3-32,-2 3 32,-2 1 32,-1 3-96,0 0 0,0 1 96,1 1 96,0-4-128,1-3-32,1-3 0,3-1 0,1-4 64,0-1 32,1-5-128,3 1 32,-1-5 0,2 0 0,2-3 0,2 0 0,2 1 0,-2-1 64,0 3-96,0 1 0,-3 3 32,0 1 0,-3 2-96,1 3 64,-4 3 96,-2 2 32,-1 1-32,-5 3-64,2 0-128,-4 3 0,-4 2 480,2 1 224,-2 2-128,0-2-96,2-1-192,2 1-128,1-1-96,3-1 32,-2-2-32,4-3 0,2-5 64,4-3 0,2-3 0,5 0 0,2 1 64,2-5-96,3 2 0,1-5 32,0 1 64,0-1-32,-2 3-32,0-1-64,-3 1 32,-4 2 96,1 0 32,-2 2-32,-4 1-64,1 1 32,-4 1 32,0 0-32,-7 4-32,-4 1 96,-1-1-64,-1 3-32,-3-1 32,-1 1 32,-1 0-96,5 0 0,-1-1-32,4 0 0,1-1 64,4-1-96,3 0 64,2-4 96,6 0 32,4-4 32,3 0 0,5-3-64,0 2-64,2-2 32,-5 0 32,1 2-96,-3 0 0,-1 3 96,-1-1-32,-3 1 64,-1 2 0,-5 2 96,-2 1 32,-4 2 32,-1 0-64,-3 4 31,-6-1-127,-3 1-64,0 3 0,-2-2 32,-1 2-32,2-4-32,4-1 96,2-3 0,3-1-32,3 0 32,2-1-64,4-1-32,4-1 32,2-1-32,5-1-96,4-2 64,4-2 96,0-2 32,0-1 32,0-1 0,-2 2-160,-3-1 32,-2-1 0,-2 3 64,-1 1 32,-4 0 32,0 3-64,-2 1-64,-3 2 32,0 2-32,-1 1 64,-4 3 96,-1-2-64,-2 3 0,-1-2-32,-3 3-64,-2-2 32,1 0 32,-1 2-96,2-2-64,2 0 64,1-2 0,2 0-128,0-1 32,5 0 128,1-2 64,1-1-96,6-3-32,3-1 32,2-1 0,1-2 96,-2 2 96,0-2-128,-1 2-32,-1-2 0,-1 2 64,0-3-32,-3 2 64,-1-2 0,-3-1 32,0 1 0,-2 1 0,1-2-64,-4 0-64,-1 0 32,-1-2 32,1 3-96,-3 3 0,0 0 32,1 2 0,1 1-96,0 1 64,2 1-128,2 1 32,0 2 0,3 1 64,3 0-32,-2 0 32,3 1 64,-1 0 0,1-2 0,-1 0 64,2-3-2495,0-5-1153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2:52.230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1982 316 4992,'-1'0'1824,"1"2"-960,-2-1-576,0 1 448,-2 1-224,1 0 32,-2 1-256,1 1-32,0 1-128,-1 0 256,-1 1 160,0 3-32,-3-1 32,-1 6-160,-3 3-64,0 1-192,-1 5-32,-3-3-32,0 3 32,-2 4-128,0-1 0,1 1 384,-5 3 160,1-2-128,-2-3 32,-2 2-64,2-3 96,3-3-96,0 2 31,1 1-159,0-2-64,1 0-160,2 1 0,2-1 0,-2-2 0,1-1 0,3-4 64,-1-2-384,2-3-191,2-3-353,1-1-192,2-2-992,2-4-352,4-1-928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1:50.807"/>
    </inkml:context>
    <inkml:brush xml:id="br0">
      <inkml:brushProperty name="width" value="0.04" units="cm"/>
      <inkml:brushProperty name="height" value="0.04" units="cm"/>
    </inkml:brush>
    <inkml:brush xml:id="br1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922 538 3712,'-7'4'1472,"7"-4"-768,-1 1-544,1 1 416,0 0-128,0-1 64,0 1-288,0-2-64,0 0-96,3 0 160,4-2 96,1 0 32,-2-1 32,0 2-64,1-2-32,6-2 32,1-1 32,-2-3-96,0 0-96,2-3-64,-3 0-96,2-2 96,-3 4 64,0 1-64,-4 3-64,0 1 0,-2 2-32,1-3-96,-1 3 64,0 0 32,0 1 0,0 0-576,-1-1-256,1 1-352,2-1-64,-2 3 96,2-2-544,-2 2 352,0 0 512,-2 0 320,1 2 352,-2-2 96,-1 0 64,0 0 0,0 0 352,0 0 160,0 1 224,-1-1 96,-2 0 0,2 2-32,-1-1-192,-1 0 96,1 3-384,0 1-32,2-1-192,0 2-128,2 2 0,1-2 32,2 0 0,-1 1 0,2 1 0,4 7 64,0 0 32,-1 2 32,-2-2-64,1-1-64,-2-1 32,1-1 32,-1-3 96,-2-4 0,-1 0 0,0-1-3776,-4-4 864</inkml:trace>
  <inkml:trace contextRef="#ctx0" brushRef="#br0" timeOffset="533">904 551 2304,'4'1'960,"0"0"-512,6-1-448,-4 1 160,2 2-96,2 1-64,0 4 96,4-3 64,0 2 224,-2-3 64,4 0-32,-1 0 64,3-1-64,-1-1 64,3 1 32,-2-2-32,0-1-224,-4 1-96,-2 0-96,-1 0 32,-2 2 64,-5-2 0,2 0 64,-4-1-128,-1 0-64,-1-1-640,0-2-256,-1 1-1472</inkml:trace>
  <inkml:trace contextRef="#ctx0" brushRef="#br0" timeOffset="3119">950 516 2304,'6'-1'864,"0"1"-448,2 0-416,-4 0 224,2 0 0,2-1 96,2-1 192,0 1 64,1-3-160,1-1-96,0-1 32,0 1 96,0 1-192,-3-1-64,0 0 96,-3 2 128,-2 0-224,-1 1 96,-3 1 64,-3 1-128,-2 1-64,-2 2 0,-2 2-32,-1 0 0,1 2 0,-3-1 0,0 0 0,0-1-224,0 0 0,1-1 32,2 0 32,2 1 32,3-1 0,0-2-96,4-2 64,0 0 32,4 0 0,2-2-96,3-1 64,0-1 32,2-3 64,2-4-32,2 2-32,0-3 32,-2-1 32,-1 2-32,0 3 64,-3 0-64,-3 3-32,-2 0 32,-3 2-32,-2 1 0,-5 4 0,0 5 0,-1-2 0,2-2 64,-3 6 32,-4 4-128,3-7 32,1-1 0,-3 4 0,-4 0 0,3-1 64,3 0-32,1-3 64,1 0-128,4-2-64,3-3 64,3 0-64,1-1 32,3-1 64,-1-1 64,3-3-32,-2 0-32,3-1-64,-1-2 32,1 1 96,-2-2 32,-2 4-32,-2-1 32,-1 4-64,-2 3-32,-2 1 32,-3 2-32,-2 3 0,1 0 64,0 4-96,-2-3 0,0-1-32,1 0 0,0-1 64,1 0 64,1-3-32,2 0-32,0-1-64,4-2-32,-1 0 128,2 0 32,2-2-96,1-4-32,4 0 32,1-1 0,-1-1 96,1-1 32,0 0-128,-3 2-32,-2 2 32,-1 2 0,-1 0 96,-2 1 96,0 2-128,-6 5-32,-2 1 64,-3 3 32,-1 0-32,3-4 32,2 0-128,-2 2 0,-4 4 32,0-2 64,1 0-32,2-3-32,2 0 32,-1-1-32,2-2-96,3 0 64,0 0 32,0-2 0,2 0-96,0 0 64,0-2 32,0 2 0,0 0 0,2 0 64,0 0-96,-2-1-64,2 1 64,0 1 0,4 2 32,1-1 0,0 0-96,3-1 64,1 0 32,-1 0 0,1 1 0,-1-2 64,0 2-32,-2-1 64,0-1-64,0 1-32,-4 0 32,-1 0 32,-3-1 32,-2 2 32,0 0-64,-5 0-64,-2 1 32,-2-1 32,0 1 96,0 0 64,0-2-96,-3-1-32,2 0-32,0-1 32,1 0-128,3-1 0,2 2-32,2 0 0,2 0 0,2 3-64,2 1-64,4 1 32,2-1 96,-1 1 32,1-2 32,0-2 64,-1-1-32,3 0 64,5 0-64,-3-1-32,-1-1 32,-3 1 32,-1 1 32,-3 0 96,-2 0-96,-3 0 0,-3 0 160,-1 0 160,-3 0-160,-2 0-64,1-1-96,-2 0-96,0-3 32,-1 2-32,1-1 0,0 2 0,1 0-96,2 0 0,4-1 64,0 2 0,2 0-128,2 0-32,2 3 0,4-1 64,0 1 64,2 3 96,2-4 0,0 1-32,4-2 32,-1 2 32,2-2-32,-2 0-32,1-1 32,-1-1-32,0 0 64,-3 0 96,-2-1-64,-3 2-64,-1-1 64,-4-2 0,-4 2-32,-1 0 32,-3-3-64,-3 2-32,-4 2 96,2-3 0,1 1-128,2-1-32,1 0 32,1 1 64,3-1-160,1 1 32,1 1-128,2 1 64,1 0 32,2 2-32,4 2 128,2 0 0,2 1 32,2-1 0,3 2 0,1-4 0,0-1 0,-4-1 64,-1 0-32,-3-1 64,-1-1 64,-2-4 64,-1 3-96,-3-2-96,-1 0 192,-1 0 96,-2-2-96,-2 3-64,-3 0 0,0 0-32,-1-2-64,-1-1-64,2-1 32,1 1-32,1 1-160,2 3 32,1 0-96,3 3 64,2 3 32,0 1-32,2 3 128,1-2 0,2 0-64,-1 0 64,0 0 32,1-2 64,-2 1 32,0-1 32,0 0 0,-3-2 0,0-1 0,-2-1 0,0-2 0,-4 1 0,-2 1 128,-1-1 160,1-3-160,-1-3-64,2-2-192,1 0-64,0 2-64,0 2 96,1 1-64,2 3 32,1 2 0,2 3-64,4 4 0,-1 1 96,3-2-576,0 0-224,1 2-2944</inkml:trace>
  <inkml:trace contextRef="#ctx0" brushRef="#br1" timeOffset="63008">2567 690 4736,'-2'-2'1760,"4"3"-960,-1 2-576,-1-3 416,2 2-192,2-1 64,-1 2-96,2 3 64,0 2-256,2 2 160,2 4 96,4 1-32,-1 2 0,0 1-192,3 1-96,2 0 64,1 1 0,-1 2 256,0-3 64,-2-3-64,0-1 32,-1-1 0,-2-3-32,-4 0-160,-1-4-65,-2-2-63,-1-1-32,-6-2-607,-3-2-1217,0-2-544,-2-1-1504,0 0-928,0-2 2176</inkml:trace>
  <inkml:trace contextRef="#ctx0" brushRef="#br1" timeOffset="64597">2574 742 5120,'-4'-4'1920,"4"2"-1024,0-1-480,0 5 544,-2-2-480,2 0-96,-1 3-128,-1 1 0,0 1-128,-1 1-32,-2 4 32,-4 2-64,1 6-64,1 1 32,0 0-32,0-2-96,2 5 64,1-7-32,1-2 0,2-4 0,1-2 0,1-3 64,6-12 64,3-2-32,0-5-96,1-2 32,-1-1 32,0 1 64,1 1-32,-3-1-32,1 4 160,-3 1 128,0 0 32,-1 5 64,-2 1 0,-1 3 64,-2 3-96,0 4 32,-2 2-160,-1 7 32,-2 4-160,-1 7-64,0 0 0,-1 3-32,0-4 0,2-4 0,1-1 0,1-6 64,0-2-32,1-2-32,0-5 96,2-3 0,0-3-128,0-3 32,2-3 0,1-4 64,1-4-96,1-2 0,0-3-32,2 3 0,0 3 64,-1-1 0,0 2 0,-3 6 64,0 1-32,-1 1 64,-2 7 0,-2 0 96,-1 4-160,-2 4-32,0 8 64,-2 2 96,0 0-128,-3 2-32,-2-1 0,2-2 0,1-2 64,0-3 32,3-2-32,-1-2-64,0-1-64,0-2 32,2-4 32,0 1 64,2-2-96,1-2 0,2-1-32,3 0 0,2-3 0,7-1 0,0 0 0,2 4 0,1 1 64,1-1 0,1 2 0,0 1 0,0 0 0,-2 0 0,1 0-96,-1 0 64,-1 0 96,-2 0 96,-2 0-64,-2 0 0,-3 4 96,-1-7 96,-4 3 64,-2 0 32,-3 0-129,-2 0 1,-1 0-96,-3-1 0,-2 2-96,-1-2 32,-3-1-64,2 2-32,-4-1-64,0 1 32,2 1-32,3 5 0,2-2-96,4-1 32,3 2 0,5-1 64,5-1-32,3 0 32,3-1 0,2-1-63,3 2-1,-1-3 96,2 0 64,0-1 64,0-2-32,-1 1 31,-1-2-63,-1 2 64,-4 2-64,-2-4 64,-2 2 0,-3-1 96,-1 1-96,-4 1-64,-1-1 0,-3 0 32,-2 2 32,-1-3 32,-1-1-64,-2-1-64,0-1 32,0 0-32,0-1 0,0-1 64,2 1-96,0-1-64,3-1-32,2 3 0,2 1 0,1 3 96,2-1-160,0 3 64,5 1 0,0 3 64,4 2-32,1 3 33,-2-1 63,1 1 63,-2 3-31,0-3 64,-2-4-64,0-2 64,-2-2 352,-3-4 192,-1-1 160,-3-4 64,-3-1-320,-1-1-96,-3-3-192,1 0 0,0 2-224,0 1-96,1 1-960,2 1-384,4 1-2431,3 1-1121,5-3 960</inkml:trace>
  <inkml:trace contextRef="#ctx0" brushRef="#br1" timeOffset="62493">2604 669 4608,'-2'1'1760,"2"1"-960,-4 1-576,4 0 416,-1 2-256,-2 2-64,-1 2-96,0 4 0,0-1-128,-2 1 0,-2 4 32,-1 1 64,1 0 32,1 0 160,2-2 96,0-2-256,1-2-64,1-3-32,-1 2 0,1-3-64,0 2-64,-1 0 32,1-1 32,0-1 32,-1-1 96,2 0-32,0-2 0,1 2 32,-1-2 32,1-1-32,-1 1-32,0-1-96,2 1-64,0-1 160,-2-1 128,2 1-32,0-1 96,0-2-128,0 0-64,0-1 0,0 0 32,0 0 32,2 0 32,2 0-64,-1-1-32,4 1-32,3-1 64,2-1-96,1 1-64,3 1-96,-1 0 32,4 0-32,-2 0 0,3 0 64,1-2 64,-1 0 32,3 2 32,-1-3 64,2 2 95,-4-2-63,-2 2-64,0-3-64,-3 1 0,-1 0-64,-4-1 64,-4 1-480,0-2-223,-3-2-1377,-3 2-576,-1-5-1344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5:16.564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789 3044 2560,'-1'-5'1056,"0"2"-576,0-1-352,0 1 256,0-2-32,-1-1 32,-1-3 64,-1-1 128,1 0 32,-2-4 96,-2-1-96,-1-2 0,0-5-320,-1-4-32,1-1-32,-1-4-192,1-4-64,-1-3 0,1 0 0,0-3 32,0-2 64,0-2 96,-1-3 128,1-3 160,-1-1 32,-1-3-256,1-1-128,-2-3 0,-3-1 0,3 2-32,1-5 32,0-1 64,0-1 64,2-6-192,0 3 0,1 0-32,1 0 0,0-2 0,2 0 0,0 0 0,2-3 0,1 1 64,1-1 96,1-1-128,3 0-32,0 0 288,1 4 96,2 2-256,-1 1-32,1-13-384,3 10-64,0 4 192,1 4 128,-3 6 0,0 1-64,0 4 128,0 7 32,0 4 0,-4 3-64,1 6-320,-2 3-128,-1 7-192,-2 4-96,0 4-288,-1 4-160,0 3-1280,0 3-608,0 2 1504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5:22.40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763 2849 3328,'0'1'1312,"1"-1"-704,0-1-448,0 1 416,0 0-256,2-1-32,-1-2-96,0 2-32,0-2-32,1 0 64,0-1-96,3-1 96,-1 1 0,0-1 64,2-2 0,1 1-64,0-2 32,2 0-64,0-3 0,0-1-96,4-2 32,2-2-64,4-1 64,0 1 0,1-3 32,2 1 64,1-5 96,6-2-64,3-2-64,0-3-64,-1 3 0,4-4-64,4 1-32,-1-1 32,0-1 32,6-1 32,0 0 96,-3-1-96,4-1 0,2-2 256,-1-1 64,2-3 224,6 0 64,-6 0-352,2-1-128,2-1-160,-1 0-64,0-1-64,1-3 32,9-9 32,-4 2 64,0 1-32,-3 2-32,-8 1 160,1-2 32,-1 2-160,-2 3-64,-5-2 64,2-2 32,2 2 0,-6-1-64,-2-1 32,-2 1 32,0-1-32,2-2-32,-4 4 32,0 0 32,-4-4-32,2 3-32,2 2 32,-3-4 32,-3 4-96,-2 3 0,-1-4 32,-1 3 64,1 3-32,1 0-32,0-2 32,-4 5 32,-1 2-32,-3 3-32,-2-1-832,-3 2-384,0 6-896,-4 4-256,-1 1-576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5:17.74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-1976 274 2816,'0'-2'1056,"2"1"-576,-2-1-64,1 1 352,2-1-256,-1-2-128,1-1-160,1-1 0,1 0-64,2-2 0,-1-3-96,6 1 32,-2-1 0,1 0 32,-2 0 0,0 0-64,1 2-64,0 1 32,-2 1-32,0-1 0,0 3 64,-1-1-96,-1 1 0,-1 1 32,0 2 64,-1-1-32,0 0-32,0 2 32,-2 1-32,0-2 0,-1 2 0,0 0 128,1 0 64,-2 2-64,1-1-32,1 2 96,-1 1 32,2 0-96,0 4-96,0 2 64,1 2 0,0 4-128,1-1 32,-1 1 64,1-2 32,-3-3-32,1 0-64,0-2 96,-1-3 0,1 0-128,-1-1-32,0-1-416,-3-1-2176,0 1-704,-1-2 1536</inkml:trace>
  <inkml:trace contextRef="#ctx0" brushRef="#br0" timeOffset="2557">-1907 231 1792,'0'-1'704,"1"-1"-384,4-2 96,-3 3 352,1-2-32,3-2 0,-1-1-32,3-1 32,1-3-352,-1-1-64,-1 0-192,0 1-96,0 0 0,-2 3 32,1 0 32,-2 2-32,-1 2-64,-1-1 32,-1 3 32,-1 0-96,-1 1 0,-1 2 32,-1 2 0,-2 0-160,-2 4 32,-1 1 64,-2-1 32,0 4 32,-2-3 0,0 3 64,0-4 32,3 1-128,0-2-32,2-2 96,3-1 32,0 1 0,0-3-64,2-1 32,2-1-32,0 0 0,2 0 64,2-1 32,4-4 32,0-1-64,2-2-64,0 1 160,0-2 32,-1 1-160,1-1 0,-2 1-32,-1 2 0,-1-1 64,0 2 32,-2 1-128,-1 0-32,0 0 32,0 4 64,-3-1-64,0 1 0,0 0 32,0 3 64,-4 0 32,0 2 32,-2 1-224,0 0-64,-2 2-96,0-1 0,-3 2 160,1-1 32,2 0-32,0-3 64,2-1 32,0 0 64,2-1-96,2 0 0,1-1 32,1-2 64,6 0 96,-1 0 128,2 0-64,2 0-64,-1 0-64,2 0-96,-1 0 32,1 0 32,-2 0-32,1 0 64,-1 0-64,1 0-32,0 0 32,-2 0 32,0 0-32,1 0-32,-3 1 32,-1-1 32,-1 0 32,-3 0 32,0 1-64,-3-1-64,2 0 96,-3 1 0,-4 2 96,0-2 32,-1 1-96,1-2-96,0 0 64,1-1 0,2 0 32,-2 1 0,0-1 0,0 0 0,1-1-64,2 1 32,1 1-128,2 0 0,1 0 32,2 3 0,1-1-96,0-2 64,0 0-32,3 1 0,1 1 64,2 0 0,-1-1 0,1 0 64,-2 0-32,1 0 64,-2-1 0,-1 0 32,1 1-160,-4 1-32,-1 0 96,-2-1 32,-1 1 64,-4-2 0,2 2-64,-1-1 32,0 0-64,-3-1-32,0-2-64,1-1 32,2 0 32,-2 1 64,-3-1-32,0 1 64,2 1-128,1-1 0,2 2-32,2 0-64,2 2 96,1-2 0,2 0-64,1 1 0,2 1-32,2 0 96,0 0 0,0 0 32,0 1 0,-1-1 64,1 0-32,-1-1 64,1-1-64,-1 0-32,-1 0 32,0-1-32,1 1 64,-2-2 32,0 0-32,1 0 32,-3-1-64,0-1-32,-1 1 32,-1-4-32,-1-3 64,-1 2 32,-2-2-128,0 0 32,2 0 0,0 0 0,0 1-96,1 3 64,0 0 32,0 2 0,1 4-96,1 2 0,1 2-32,0 2 96,2 2 0,0 2 32,0 0 0,0-1 0,0 1 0,0-3 64,-1 0-96,0-3 0,-1 0 96,0 0 32,0-4-32,-1 0 32,-1-2 64,0-2 64,-1-2 32,-1-1 0,-1-1-128,0-1-32,-1 2-96,2 1-32,0 0 160,0 3 160,1 0-96,-1 3 64,-1 0-224,-1 1-32,0 2 64,-1 0 32,1 2 32,0 1 0,0 1 64,1-2 32,0 1-32,0-2 32,-1-2-128,1 0 0,-1-2-32,1 0-64,1-2 32,-1 2-32,1-3 0,0-1 0,2 0-96,-1 2 64,-1-2-32,2 3 0,0-2 0,2 1-64,-1 0 96,-1 1 0,0 1 32,0 0 64,0 2 32,-3 2 32,0-3 0,1 0-640,-3 3-224,-9 2-3296</inkml:trace>
  <inkml:trace contextRef="#ctx0" brushRef="#br0" timeOffset="6202">1337 287 3328,'2'0'1216,"-2"0"-640,5-3-480,-2 1 736,0 2-480,2-1 544,-1-2-512,0-2 288,2 2-384,0-5 64,1 1-224,-1-2 0,1 0-64,-2 1-64,-1 0 32,0 1 32,0 0-32,2-2 64,-1 2-64,0-4-32,2 3 32,-2 0-32,2 1 0,-2 0-96,0 2 64,-1-1 32,2 2 0,-2 0 64,1 0-32,-1 0-96,0 1 32,1 1 32,-1-1 0,-1 1 0,1 2 0,-2 0 128,1 2-64,-1 2 32,0 1-32,1 2 96,-1 1-96,-1 2 32,0 0-32,0 2 96,0-2-96,0 1 32,0 0-32,-1 0 32,2 1-64,-1-1-96,0-1 32,0-1-608,0 0 352,1-4-1664,-2 0 1120,0 1-1984,1-4 1600</inkml:trace>
  <inkml:trace contextRef="#ctx0" brushRef="#br0" timeOffset="6599">1366 282 3200,'-2'-2'1216,"2"2"-640,2 2-480,-2-2 448,1 1-320,2 0 96,1 1-192,0 0-64,0 1-32,0-2 160,2 2-96,-1-2 320,1 2-224,5-2 320,0 2-288,1-3 160,-2 0-224,1-1 0,-2 1-96,0-1-64,1 1 32,-1-1 32,-2 2-32,-1-1-864,0 0 448,-2 0-2304,-1 0 1504,-1 0-1056</inkml:trace>
  <inkml:trace contextRef="#ctx0" brushRef="#br0" timeOffset="11966">1506 168 2944,'-2'6'1120,"2"-6"-576,-5 9-352,5-6 288,-3 4 0,-2 2 128,1-1-224,0-1-64,-1 2-160,-1-1-128,2 0 0,-1 3-32,2-3 0,-2-1 0,2 0 0,-1-1-96,2-1 64,-1-2 32,2 0 0,-2-3 0,3 0 0,-1-3-288,2 1 160,0-3-224,3 2 192,0-2 64,4-7-64,-1 3-32,4-7 0,-2 5 64,3-5-512,-3 4-128,0-2 96,-1 3 160,-1 0 288,-2 2 128,-1 2 160,0 0 96,-3 2 288,1 2 160,-8 3-96,0 3-32,1 0-288,-6 6-128,1 1-32,-1 2 96,1 0-64,-3 1 192,4-1-160,-2-2-32,3 1-32,-1-3-320,4-1 160,0 0-160,0 0 160,1-4 128,2 1 32,0-3-32,2 0 32,0-2-128,3 0 64,0-4-128,1 1 96,1-7 32,0 3 32,2-5-96,0 2 64,-1-1 32,2 1 0,-3 0 192,2 3-96,-3 0 384,0 3-256,-3 1 96,1 1-192,-5 3 0,1 1-64,-4 3 160,1 0-128,-3 5 96,3 0-96,-5 2 96,2-1-128,-1 1 32,1-2-32,-1 0-128,2-3 32,-1 0-32,4-1 0,0-2 0,3 0 0,-1-3 0,4 0 0,0-5 0,4 1 0,1-6 0,0 1 0,3-4 64,1 2 0,-1-2 64,1 4-32,-4-1 64,1 4-64,-2 1 320,-2 3-160,-1-2 256,-1 2-256,-4 4 256,0 3-256,-2 3 160,0 1-192,-1 2 0,-1-1-96,-3 6 32,1-2-64,-1-1-800,4-3 416,-2 0-2368,3-2 1472</inkml:trace>
  <inkml:trace contextRef="#ctx0" brushRef="#br0" timeOffset="13861">1545 201 384,'1'24'160,"-1"-24"-64,2 19-192,0-12 160,-1-1-64,1 0 224,-1 1-128,0-1 544,1 1-384,-2-2 256,1-2-288,-1-2-288,0-1 32,0-2 128,0 0-32,-1-3 256,1 0-192,-2-5 320,1 0-256,-2-4 32,2 3-128,-3-6 96,0 1-128,0 2 384,1 6-224,1 1 320,0 4-320,-3 0 160,2 3-224,0 5 64,1 2-128,0 1 96,0 2-128,0 0 32,2 1-32,-3 0-64,3 1 32,-3-1 96,3-2-64,-1-2 384,-1 1-224,-2-3 384,3 1-352,-1-5 160,2 1-256,-3-6 128,3 2-160,-3-8 0,3 1-64,-1-3-128,1 2 32,-1 0 32,2 3 0,-1 0-160,0 2 96,0 2-96,0 1 64,0 5 0,0 0 32,0 2 0,0 2 0,0 0 0,0 2 0,0-2 0,0-2 0,0-1 128,0-2-32,0-1 128,0 1-96,-1-5 320,1 2-192,-3-5 256,2 2-256,-3-9 96,1 2-160,0 0-64,3 3-32,0-1-128,3 1 64,0-3-128,1 3 96,-2 3 32,2 3 32,-1 2 0,0 2 0,-3 2 0,1 2 0,-2 0 64,1 3-32,-3-2 128,0 1-96,-2-1 128,0 1-128,-6 2 128,3 0-128,-1-1 128,4-4-128,-2 0 192,2-1-160,-1-2 32,2 2-64,-1-2-64,3 0 32,0 0-128,4-1 64,-1-1 32,2 0 0,0 0 0,3 1 0,0-1 0,1 0 0,2 0 0,2 1 0,-3 0 64,0 1-32,-3 0 64,-1 0-64,-3-1 128,2 0-96,-4 1 32,1 0-32,-6 0 96,2 1-96,-2-2 192,-1 1-160,-4 0 192,3 0-192,-1-1 256,3 0-224,-4-1 32,4 1-96,0-1-128,4 1 32,0 0 32,4 3 0,-1-4 64,3 1-32,0-2 64,2 1-64,3-2 64,0 0-64,-1 0 64,0 2-64,-1-1 64,-1 0-64,-1-1 64,-1 1-64,-2-1-32,-2 2 32,-4 0-32,0 2 0,-4-1 64,1 1-32,-4-1 128,4 1-96,-3-1-32,5 1 0,-1-2-192,2 2 96,-3-2-256,3 1 192,1 1-96,3 1 128,0 1 64,3 1 32,1-2 64,1 0-32,2-3 128,2 1-96,6-4 128,-1 0-128,-2-1 32,0 2-32,-3-2-64,0 2 32,0-2 32,-3 0-32,-1 1 64,-1 0-64,-1-4 128,0 2-96,-3-4 192,0 4-160,-4-10 32,1 4-64,-1-3-128,2 3 32,-1 2-32,2 1 0,-2 2-96,3 1 96,-3 0-96,2 4 64,0 2 64,1 4 32,-2 1-288,4 1 160,-2 0-160,2 1 160,0-3 64,0-1 64,0-2 0,-1 0 0,0-3 192,1 0-96,-4-4 320,2 0-224,-1-3 96,0 0-160,-2-7-192,3 0 0,-1 2-2432,1 5 1376,-2 1-3712,2 4 2720</inkml:trace>
  <inkml:trace contextRef="#ctx0" brushRef="#br0" timeOffset="437">-1961 246 1408,'4'1'608,"-1"1"-320,3-1 64,-3 0 320,3 0 64,1 1 32,3 0-224,2 0-64,1 0-96,-1 0 64,1 0-96,-1-1 32,4-1-224,-1 0-96,-1 0-32,1 0-32,0-1 64,-3 0-32,-3 0-32,-1 0 96,-1 0 64,-2 0-352,-2-1-96,-2 1-1856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41:42.70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1422 905 4224,'-4'1'1664,"4"0"-896,-1-2-480,1 1 512,-1 0-384,-1 0-128,2-2 64,-1 0 96,-2 1-224,0-2 0,-1 0 0,1-2-32,-1 1-32,-1-4-32,0-3 64,-1-2-96,1-4-64,-2-2-96,0-8-32,0-3 64,2-5 0,3-6 160,2 2 160,2-1-160,4-1 0,2-1-64,3 8-64,-1 0 32,0 0-32,0-1-96,-1 3 64,-2 5-480,0 7-128,-1 0-448,-3 8-128,1 0-128,-1 1-1120,-1 0 320</inkml:trace>
  <inkml:trace contextRef="#ctx0" brushRef="#br0" timeOffset="7205">1305 314 2560,'0'0'960,"0"0"-512,4 6-32,-3-4 352,0 0-32,0-1 0,-2 0-192,0-1 192,2 0-192,0-1-288,0-2-32,1 0 0,0 0-32,2-3 32,2-4-64,1 3 64,-1 0-128,3-1-64,6-2 0,-2 2-32,-1 1 0,0-1 0,-2 3-96,-3-1 64,-1 2-32,-1 2 0,-1 0 128,0 0 96,-1 1-128,-2 0-96,1 0 32,-2-1 0,0 4-64,0 0 160,0 0 64,0-1-96,0 2 32,0 2 96,0 2 224,1 3 64,0 4-160,0 0-96,2 4-192,-2-1 0,1-2 0,1-1 64,-1-3-32,0 0 64,0-3-64,-1-2-32,2-2 96,-3-1 64,1-2-64,-1-1 0,0 0-96,0 0-32,0-1 96,0 1 96,0-2-128,0 0-96,-1 1 32,1-3 64,-2 1 0,0-1-32,0 0 96,-1 1 0,-2-2 224,-1 1 192,-4 0-64,-2 0 0,-3 1-128,4 1-32,2 0-96,-3 0 32,3 0-128,-2 1 0,0-1-32,1 0 32,-4-2-64,4 0 64,2 2-224,4 0 32,0-1-960,3 2-352,0-1-2592</inkml:trace>
  <inkml:trace contextRef="#ctx0" brushRef="#br0" timeOffset="8675">1411 250 3328,'-2'2'1312,"2"-2"-704,-8 5-96,7-4 512,-3 3-192,2-1-96,-4 2-160,1 0-32,-3 0-288,1 0-32,0-1 0,1 0-96,-1 4-32,-2-1-32,5-5 32,0 0 0,2-1-128,2-2 32,0 1 0,2-2 64,1 1-32,5-3-32,-1 1 32,6-5-32,-2 3 0,3-1 64,-2 1-32,0 0-32,-3 2 96,0-1 0,-2 1-32,-1 1 32,0-1-64,-3 2 64,-1-1-64,-3 2-32,1 0 32,-5 3 32,0 0-32,-4 2-32,2 0 32,-4 2 32,2-2-96,-2 2 0,3 0 224,0-1 128,0-1-96,5-1-64,-1-1 0,4-1-32,0-2-64,5-3 32,0 1-64,4-4-32,4-4 32,-3 3 32,-3 2-32,1 0 64,-1 1-128,-1-1 0,1 1 32,-3 2 64,-1 1-96,0 1 0,-2 2 32,-1 1 0,0 0 0,0 5 64,0-2-32,0 3-32,0 1 32,1 0-32,0 3 64,1-3 32,1-2-128,0-3 32,0-2 0,-1-3 64,0-4 32,0-2 96,-2-3-96,0 1 0,0 2-96,-2-5-32,1 3 160,0-2 64,0 3 128,-2 1 32,2-1-96,-1 3-96,1 1-64,-2 2 0,1 1-128,1 5 0,0-1 32,0 5 0,-1-3 0,2 4 0,0-1 0,0-1 64,0 0-32,-1-5 64,0 0 224,-1-3 96,-3-2-1,0-2 1,1 0-160,-4-3 0,3 1-96,-2-2 0,0 1 32,0 2 96,1 1-64,1 1 32,0 0-224,1 1-32,1 1-64,2 2-64,-1 1-1888,5 2-799,-2-1-1761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5:39.11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417 1056 5504,'-1'2'2112,"1"-1"-1152,-1-2-704,1 1 512,0 0-96,-1 0-32,-1 0-192,0-2-128,0 0-160,1-2 224,0 0 160,1-2-160,2 0 32,0-2-64,3-4 96,0 0-96,3-2 32,4-2-160,1-1-64,5 0 0,7-6-32,1-3-64,3-1-64,4-3 96,7-2 64,0 0-64,4-3 0,5 5-32,2 0-64,-1 1-64,5-1-32,-1 3-32,7 2 96,0 3 0,-1 4 96,4 3-32,-3 2-32,2 5-64,0 1 32,-5 3 160,1 2 160,-4 5 127,-5 3 65,-2 3 160,-3 1 128,-3 2-32,-5 2 0,-5-2-256,-1 0-128,-4-1-128,-1 1-64,1 0-320,-3-3-64,-4 0-1984,-6-2-927,-2 1-2017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5:40.188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748 456 5248,'-2'0'2016,"2"0"-1088,-1-1-608,-1 2 640,1-1-384,1 1 0,-1-1-192,-1 1 0,1 0-224,1 0-160,1 2-32,1 1-32,0 2 0,1 0 64,2 1 0,2 3-96,-2 1 64,3 1-32,2 2 0,-1 2 64,1-2 64,-1 0 32,1-1 32,-2 0-64,2-2-64,-1 1 96,-2-4 64,0 0 288,-2 0 96,-1-2 160,-1 0 32,1-2-32,-2 1-64,0-1-192,-1-2-32,-1 2-193,0-3 33,-1 2-160,-1-3 0,-1 1-32,-1 0-64,-2 1 96,0-2 0,-1 2 32,-3 0 64,-2 2-96,-1 0 0,-3 0-96,-1 1-32,1 2 32,0 1 64,0 0-32,0-2-32,2-1 96,-1 1 0,1-1-256,3-1-128,0-2-896,2 1-447,3-2-545,2-1-192,2-1-352,4-3-832,4-4 1248</inkml:trace>
  <inkml:trace contextRef="#ctx0" brushRef="#br0" timeOffset="431">820 460 3328,'0'0'1216,"0"-1"-640,0 2-672,0-1 256,0 0-192,0 2 0,-2-1-384,-1 0-160,0 0-672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5:42.32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890 461 4224,'1'-1'1664,"-1"1"-896,0 0-960,0 0 256,0 0 224,0 1 96,0 0 320,-1-1 128,1 3-448,-1-2 192,0 3 160,-2-2-96,2 3-64,-2 0-64,0 3 0,0 0 96,-1 3 64,-1 4 128,1 2 64,-2 2 95,1-2 129,0 0-320,0-1-160,-1-1-192,1 0-32,-1 0 128,1 1 64,-3-4-160,0 0-96,2-1-32,0 0-32,0-3-128,2-2-96,1 0 0,0-1-32,1-3-96,0 1 0,0-1-96,1 0 32,1-1-128,-2-1 32,2 0-96,2-5-288,1-3 128,2 0 0,2-3 0,0-1 64,0 0 32,1 0 256,0-1 64,1 0 0,-1-5 64,3 1 32,-2 0 0,2 1-96,-2 2 64,1 1 32,-2 4 64,-1 1-32,0 1-32,-3 2-192,0 3-32,-1 0 32,0 2 32,-3 2 96,-2 4 32,-1 2-128,-1 4 33,-2 3-1,-2-1-32,0 2 128,1 0 64,-1-3 0,1 1 64,2-3-128,0-1 0,2-3 96,-1-1 32,2-1-192,0-2-64,1-1 64,-1-2 32,2-2 192,2-2 160,1-1-160,-1-3-1,3 0-127,0-2-32,2 0-191,-1 1-97,0-1 192,0 0 32,1 1 0,-1 2 64,0 1 32,-2 2 0,0 2-96,-1 2 0,-1 0-32,-1 4 96,-2 0 0,-1 3 32,-1 1 0,-3 0 64,1 2-32,-1-1 64,0 1-128,-1-1 0,1-1 96,-1 0 32,1 0 32,2-3 0,0 0-160,1-2 32,1 0-64,1-1 0,0-2 64,3-2 64,1-1-96,1-1 0,1-1 96,2-3 32,3 1-128,0 1-32,2-2 96,0 1 32,-1 2 0,-1-1 32,-1 1-64,-2 1 64,-2 0-64,-1 2-32,0 1 32,-3 0 32,-2 2-32,-3 1-32,-2 1 32,-2 1 32,-4 2-96,-1 2 0,-1 0 32,0 0 0,0 2-96,1 0 64,1-2 32,1 0 64,2-1-96,0-1 0,4-2-32,1-1-64,0-1-64,4-1 32,0-1 96,3-1 32,1-1-64,1-2 64,3 0 32,1-1 0,1-1-96,2 1 64,0-1 96,-1 1 32,1 0 32,1 1 64,-3 0-32,-2 0 0,-1 2-96,-2 0 32,0 1 0,-5 1 32,-1 1-1,-3 2 1,-1-1 0,-2 2 0,-1 1 0,-1 1 64,-1-1-96,2 1 0,0-1-32,-1 1-64,2-1-64,1 0 32,2-3 32,1 0 0,2-2-96,2 0 0,1-3 64,2 0 0,3-1 32,0 0 0,2 0 0,-1 1 64,0 0-32,-1 0-32,-2 0-480,0 1-223,1-1-3457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5:16.564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789 3044 2560,'-1'-5'1056,"0"2"-576,0-1-352,0 1 256,0-2-32,-1-1 32,-1-3 64,-1-1 128,1 0 32,-2-4 96,-2-1-96,-1-2 0,0-5-320,-1-4-32,1-1-32,-1-4-192,1-4-64,-1-3 0,1 0 0,0-3 32,0-2 64,0-2 96,-1-3 128,1-3 160,-1-1 32,-1-3-256,1-1-128,-2-3 0,-3-1 0,3 2-32,1-5 32,0-1 64,0-1 64,2-6-192,0 3 0,1 0-32,1 0 0,0-2 0,2 0 0,0 0 0,2-3 0,1 1 64,1-1 96,1-1-128,3 0-32,0 0 288,1 4 96,2 2-256,-1 1-32,1-13-384,3 10-64,0 4 192,1 4 128,-3 6 0,0 1-64,0 4 128,0 7 32,0 4 0,-4 3-64,1 6-320,-2 3-128,-1 7-192,-2 4-96,0 4-288,-1 4-160,0 3-1280,0 3-608,0 2 1504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7:22.59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1770 291 6784,'-2'-1'2528,"2"1"-1344,-2-1-672,2 1 704,0 0-448,0 0-32,0 0-224,0 0-64,0 0-256,0 0-192,0 2-32,2 2 32,-2 2 64,2 3-96,1 1 0,0 2 32,-1 1 64,0 6-96,4 2 0,0 0 32,1 2 0,2 7 0,4 3 0,3 7-160,-3-14 32,-3-5 64,9 14 32,-3-6 32,4 13 0,-1-6 0,10 11 64,-5-8-96,6 12-64,-4-8 64,8 7 64,-5-8 352,6 2 224,-5-7-192,2 4 0,-5-6-224,1-3-65,-4-4-990,-1-1-385,-3-4-1632,-2-3-640,-2-4 384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7:18.67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-2517-1713 1408,'0'-2'608,"1"0"-320,1 2-352,-2 0 192,0 0 96,1-2 192,-1 2 128,0 0 128,0 0 0,0 0 64,0 0-224,-1 0-32,-1 2-96,1-2 0,0 2-128,-1-1 0,1 0-160,-1 0-64,2 0 64,0-1 0,0 0 32,0 0 288,3 0 96,1-1 32,0-1 0,0-1-288,3-3-160,1 0-160,0-5-32,4-1 128,0-6 96,4 2-32,1-3-64,0 0-96,1 3-32,-5 1 64,-3 7 64,-2 2-64,0-1 0,0 0 32,-2 2 64,-1 0-32,-1 2 64,-1 1-64,0 2-32,-3 0 32,1 2-32,-1 2 64,0 0 96,0 0-64,1 2-64,-1 3 64,1 0 0,2 4-128,1 2 32,0 3 0,0 1 64,-1 0-32,5 2-32,-2-1 32,0-2-32,0-1 128,0-2 64,-2-3 0,0-3-32,-1-3-608,-2-3-2080,2-4-1728,-1-2 1376</inkml:trace>
  <inkml:trace contextRef="#ctx0" brushRef="#br0" timeOffset="460">-2506-1732 3072,'1'1'1120,"3"0"-576,1 2-288,1-1 352,0 1-96,1-1 32,3 0 64,1 2 0,2-1 96,2-1 96,3 0-416,-1 0 0,2-1 32,-3 0-160,-2 0-64,0 1-32,-1-1-32,-2 0-64,-2 1-64,-1-1-320,-3 0-192,-1-1-1248</inkml:trace>
  <inkml:trace contextRef="#ctx0" brushRef="#br0" timeOffset="2596">-2329-1882 3456,'-3'3'1312,"0"2"-704,-2 5-448,1-6 416,-3 2-192,-1 3 32,0 0-192,-2 3-64,0-1-64,-1 0-96,1-2 32,1 1-32,2-3 0,0-3 0,2 0 64,1-2 32,0 0 96,1-4-32,2 0-160,2-2-64,2 0 32,2-3 64,2-3 0,1 1-32,1-2 32,0 0 32,1-1-96,0 3 0,-2-2 96,-1 4 32,-3 0-128,0 2 32,-4 3 0,-2 2 64,-2 3 32,-1 3 32,-3 0-224,-1 4 0,-4 3 160,4 1 128,-2 0 32,2-1 32,-1 2 0,1-4 64,1-1-160,2-3-32,0-2-64,3 0 32,3-5 64,3-1-64,-1-3-64,3-1 0,3-3 32,2-3-32,2-1-32,3 0 32,1 1-32,-2-1 0,-2 2 0,-1 2 0,-3 2 64,-4-1 32,0 3 32,0 3-160,-4 1-32,-4 3 96,0 2 32,-4 0 0,0 5-64,-3 0 32,-1 1 32,0 0 96,2 1 64,0-1-32,3-2-32,1 1-96,2-5 32,0 0-64,3-5-32,0-2 96,1-1-64,0-2-32,1-1 32,0 0-32,1-1 0,0 0 0,1 2-96,0 1 64,-1 4-32,1 1-64,1 2 96,1 0 0,1 2 32,-1-1 0,1 1 0,0-1 64,2 3-96,-2-2 0,2 0 32,-1 0 0,-3 0 0,2-2 64,-2 0 32,0-1 32,-2 1 128,0-3 160,-4 2-96,-2 0 64,-2-2-96,0 0 0,-4 0-160,0-1-96,-3 0 64,2-1 0,0-1-128,0 0 32,0 1-64,1-1 0,2 1 64,2 1 64,0 1-96,2 0 0,4 1-128,2 1 32,0 2 64,4-1 32,1 0 32,4-2 64,0 2-96,2-1 0,2 0 96,0-2 32,-2 0 96,-2 0 32,-2 1-96,-1 0-32,-2-1-32,-2 0-64,0 0 96,-3 0 0,-1-1 32,-4 1 64,-3-1-96,-1-1-64,-4 0 64,-2-1 0,1-1-128,1 0-32,2-1-64,2 0 0,1 2 96,2 0 64,1 1-160,3 1-32,1 1-32,4 1 128,1 2 32,3 0 32,0 2-96,1-1 64,2 0 32,1-2 0,-2 0 0,-1 1 64,-1-3 32,-2 2 32,2-2 0,-4-2 0,0 2-64,-4-6 160,-1-3 96,-2-3-160,-1-1-32,0 1-128,0-2-32,0 3-32,0 1-64,4 0 96,-2 3 0,2 3-64,2 2 0,0 3-32,2 2 96,0 4-64,0 2-32,0 3 96,0 0 64,0 2 0,0-4-32,0-2 32,-2-1 32,1-1 32,-1-1 96,1-3-32,0-1 0,-2-2 32,0-4 96,-1 0-128,-1-5-96,0-3-128,-1 2 32,1-1 32,1 1 64,0 3-96,0 3-64,0 0-32,1 3 96,-1 2 0,2 4 96,-1 1-32,-1 4-32,0 3 32,0 1-32,0-2 0,0-2 64,0 0-96,0-3 0,0 1 32,0-2 64,-1-3 256,-1-1 95,0-1-127,-2-3-32,-1-5-64,-2-1 32,-1 1-128,1 0-64,3 1 192,-2 1 96,2 1-96,0 1 32,1 4-160,-2 2-64,1 0 0,0 3-32,1 0-96,-1 0 64,0 0 32,0-1 64,4 2-3199,0-6-1377,10-6 128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7:43.878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816 357 4224,'-2'-5'1568,"2"5"-832,0 1-640,0-1 608,2 1-448,-2 0 256,1 1-288,2-1 288,1 1-288,2 0 384,1 0-352,1 1 160,2 0-256,2 1 0,1-1-96,2 2 96,0 0-96,7 1 128,-1 1-128,-2-1 32,-4-1-32,0 0 32,-1 1-64,-2-1 128,-1 0-96,-3-3-160,0 2 32,-2-2-3200,-1 1 1760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7:44.47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861 325 3200,'0'16'1216,"0"-16"-640,7 22-256,-6-15 960,1 0-736,-1 4 416,3 1-608,-1 3 32,1-2-224,-1-1-32,-1-2-64,0 1 32,0 0-64,0 0-1216,0-2 640,-2-2-2304,2-1 1568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7:45.07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817 466 2560,'11'-3'1056,"-11"3"-576,25-10-64,-18 5 576,0 1-544,6-9 0,2 1-288,-1-2 32,-2 2-96,0 0 0,-1 2-32,0-1-64,-2 4 32,0-1 32,-2 3-32,-1-2-32,-1 2 32,-4 3-384,2 0 192,-3 1-1216,1 1 768,-1-1-1344,0 2 1088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7:46.87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915 329 3072,'-2'12'1216,"2"-12"-640,-2 13-128,1-8 672,2 1-608,-1 2-32,0 2-320,0-1-32,0 2-64,0-1 32,2-1-64,-2-3 256,0-1-160,0-3 320,0 1-256,0-5-320,0 2 64,0-4-544,0 0 320,0-5-640,0 0 512,0-3-352,0 2 448,0-4 32,0 4 160,-2 0 448,2 3-160,-1 1 352,0 3-288,-2 2 160,3 2-224,-3 4 288,3 1-256,-3 4 32,3 2-128,-2 1 160,2 1-160,-3 3 384,3-2-256,-1-3 224,1-1-224,-3-4 128,6 1-192,-3-5 128,0 0-160,0-5 0,0 2-64,-3-4-64,3 0 32,-1-3-128,2 2 64,-1-2 96,3 1-32,-2-1-32,0 2 32,1 0-32,-1 2 0,-1-2-96,1 3 64,-2 0 32,1 2 0,-1 0 256,-1 3-128,0-1 384,-2 2-288,0-2 384,0 2-352,-3-2 32,3 0-192,-3-1-64,2 1 0,0-2 96,0 0-64,1 0-160,3 0 32,1 0-32,1 0 32,2 0 64,1 0 0,2-2-96,0 2 64,2-1 160,1 1-64,-1-1-32,2 0 0,-3 0-192,1 1 96,-1-1 384,-2 2-160,-4-1 640,1 2-448,-5-1 256,0 0-352,-2 1-64,0-1-128,-5 0-64,3 0 32,-4-1-128,3 1 64,-5-1-128,5 0 96,0 0-96,4 2 64,-1-1-64,3 1 64,4-1 0,0 2 32,2-1 64,3 1 0,1-2 64,2 1-32,1-1-32,-1 1 32,3-2 32,-2 1-32,-3-1 192,-1 1-128,-3-1 32,0 1-64,-4 0 32,2 1-64,-6-1-32,1 0 32,-4-1-32,2 0 0,-3-2 0,1 0 0,-1-1-96,0 0 64,0 0-128,1 0 96,2 1-32,2 2 32,0-1-96,3 1 96,0 0 32,3 1 32,0-1 0,2 1 0,1-1 64,0 1-32,2-1 64,0 0-64,-1-1 64,0 0-64,-2-3-32,0 1 32,0-2 96,0 0-64,-2-3 32,-1 1-32,-2-3-64,0 3 32,-2-2-128,0 1 64,0 0-128,0 3 96,0 0-96,2 3 64,-2 1 0,4 1 32,-2 2 0,2 3 0,0 1 128,2 1-32,-2 2-32,2-1 32,-1-1-32,0 0 0,1 1 0,0-1 0,-1-3-96,-1 0 64,0-3 32,-1 0 0,-2-3-96,1-1 64,-3-3-384,2 0 192,-3-8-96,1 4 192,0-2-64,3 3 96,-1 1-224,1 2 192,0 2 256,1 4-64,1 4 288,0 3-224,0 3-32,0 0-64,1 2-2784,0 2 1504,1 4-3104,0 0 2464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9:35.561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1387 396 6400,'-4'-3'2464,"2"0"-1344,0 2-672,0 1 704,2 0-352,0-1-160,0 1-224,0 0-96,0 0-192,3 2 128,0 2 64,0 0-96,4 2-64,-1 4 0,5-1 32,1 0-32,2 4 0,2 0-32,2-3 0,2 2-64,1-5-64,1 0 32,0 0 32,-3-2-32,-2-1 64,-2 2-64,-4-3-32,-1 0 32,-2 0 32,-2-2-32,0 1 64,-3-1 127,1-1 129,-1 0-64,-2 1 64,-1-1-128,0 0 32,0 3-224,-1-1-32,-2 2 0,-2 1 64,-1-1-32,-4 1 64,-1 0 64,-2 0 128,-3 1 0,0 3 64,0 1-128,-1 2-64,-1 0 128,-1 3 64,2-2 64,1 0 96,1-2-224,3-2-32,1-1-64,3-4-32,2 1-96,0-2 32,2-2-928,2-1-352,-1-1-1696,2-2-639,3-4-1249</inkml:trace>
  <inkml:trace contextRef="#ctx0" brushRef="#br0" timeOffset="463">1401 414 4992,'-1'-4'1824,"1"4"-960,-1-2-224,1 2 672,0 0-512,0 0-96,0 2-320,0 2-64,0-1-192,0 2 192,0 3 96,0 4-64,1 4-32,0 0-64,1 2 64,-1-1-160,0 0-32,2-1 480,-2 3 256,0 1-320,-1-1-129,0 4-63,-1-2 0,0-3-96,-1 0 0,1-5 32,0-1 160,0-2-256,1-4-32,0-2-1024,0-4-384,1-1-1279,0-3-481,3-1-864</inkml:trace>
  <inkml:trace contextRef="#ctx0" brushRef="#br0" timeOffset="1279">1424 650 3840,'0'0'1472,"0"1"-768,1-2-416,2 1 448,1-1 64,1-3 64,2-2-96,1-1-32,5-1-384,2-2 64,-3 2 32,4-3-224,0 1-64,0-2-96,-2 2 32,-1-2-64,-1 4-32,-2-2 160,-2 2 128,-1 2-32,-2 2 32,-2 1 32,-2 1 32,-1 1-160,-1 2-64,-3 3 64,-3 1 96,-3 1 0,-3 2 64,-1 2-128,-2 1 32,-3 3-160,-1 4 0,-1-1-96,-1 6-32,2-5 32,2 0 0,1-4 64,4 0 32,2-6-32,4-1-64,1-2-128,4-2 0,0-1 64,2-2 32,2-2 32,0-1 0,2-2 0,2-2 64,-2-1-96,4-2 0,2-1-32,1-4 0,2 1 64,2 1 0,-2 2 0,1 1 0,-2 1-96,-3 1 64,1 2 96,-2-1 32,-2 2-32,0 0 32,-2 1 0,-1-1 96,0 1-160,-2 1-32,-1 0 0,0 1 64,0-1-192,0 1-32,-1 1-1696,1 1-768,0 0-1216</inkml:trace>
  <inkml:trace contextRef="#ctx0" brushRef="#br0" timeOffset="2549">1428 483 6528,'-7'-6'2464,"5"1"-1344,4 3-736,-2 2 608,0 0-448,0 0-128,3 2-192,-1 3-64,1 2-96,0 1 224,1 4 128,-2 0 0,1 1 0,1 2-160,0 2-96,0 0-64,0-1 0,-1-2 0,-1 1 32,0-2 0,-2-3 0,0-2 0,0-3 0,-2-1 64,1-4 96,0-2-1,-2-5 1,0-1-32,2-4 0,-1-1-64,1 0-32,0 0-96,1 1-64,-1-3-64,-1 2 32,1-1 32,1 0 0,0 1 0,0 3 64,0 0 96,0 3 128,0 1-128,-1 3-96,1 3-192,-2 5-64,2 3 96,-1 4 96,0 1 32,1-2-32,-2 1-64,1-1 32,1 1 96,0-1 32,0 0-32,0-4 32,0 1-64,0-4 64,0-1-64,1-4 64,1-2-480,-1-3-224,2 1-128,-2 0 65,0-2-65,1-2-32,-2-2 352,0 1 256,0 0 32,0-2 64,0 1 192,-2 2 160,1 2 128,0 1 128,-1 1-224,1 2-32,1 1-96,0 2-32,3 2-32,1 1 63,1 1 33,2 1 96,3 1-96,-1 0 32,2 2-224,0-3-32,0 1 64,1-1 32,0 0 32,-1-2 0,1-2 0,-5 0 64,-1-1 32,0 0 32,-3-1 0,-3-1 64,-3 0-160,-3-2-32,-1 0-64,-2 0 32,0 0-64,-2 1-32,1-1-64,-2 1-32,0-1 128,1 1 32,2 0 256,1 1 192,0 1-192,3 1-32,2 0-160,1 3-32,3 0-96,3 1-32,1 2 96,4-1 32,1 0 160,0-2 96,2-1-192,1 1-32,0-1-64,-1 1 32,-2-3 0,-2 0 32,-3 2 64,-5-2 96,-3 0-64,-2 1 32,-4 0-224,2 1-96,-2 0 32,-2 1 0,-1-1 160,2 1 64,-1-1 64,2 0 0,1-2-64,1 2-32,4-1-192,0 0 32,2 0-64,2 0-64,3 1-832,4-2-384,0 1-1888,3-2-703,5-5-1281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07:01.27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1016 563 4736,'-3'0'1760,"3"0"-960,0 4-448,0-3 480,0 2-192,0-1-32,3 4-224,-2-2-64,2 5-192,1-1 64,6 1 0,-2-3-64,5 1-32,0-1-32,1-1 32,-2 0-64,1-1 64,-3 0-64,0-1 64,-2 1-64,-1-1 64,-1-1-64,-2 0 64,0 0 0,-2 1 32,0-1-64,-2-1-64,0 0 32,-3-1-32,1 0 0,-6-1 64,2 0-32,-3-2-32,2 0-64,-4-1 32,3 0 32,-1-2 64,1 1-96,1 1 0,0 0 32,1 3 0,0 0 0,0 3 0,1 1-96,0 2 0,0 0-32,0 1 96,1 1 0,0 2 96,2-1-96,0 1-64,1-3 64,1-1 64,0-2 64,0 0 32,0-2 128,1-4 96,1 1-192,-1-4-96,0 2 32,0-7 64,1 2-64,-1-1 0,0 1-96,1 1-96,-1 1 64,-1 4 0,0 0 32,0 6 0,0 0 0,-1 4 64,-1-1-32,1 2-32,0-2 32,-2 5-32,2-2 0,0-1 0,-1-1 0,2-1 0,0-1 64,0-2 32,0 1-1248,3-9-544</inkml:trace>
  <inkml:trace contextRef="#ctx0" brushRef="#br0" timeOffset="-779">1021 567 5888,'-4'0'2272,"4"0"-1216,2 2-672,0-2 608,-2 2-320,0 0-32,0 2-320,0 0-128,0 4-96,0 0-96,-2 2 32,1-2-32,0 2 0,1 0 0,-1 1 64,-1-1-32,0 1-32,1-1 32,-1 1 32,2-3-32,-3 0-32,2-1-64,1 0 32,-2-2 32,2-1 64,0-2-32,0 0-32,0-1 96,2-2 64,0 1 0,2-4 64,-1 2-64,4-3 64,-3 2 0,7-4 96,-3 0-32,5 1 64,-2 1-192,1 0-32,-1 0 0,-1 1 0,-2 1-64,-1-1 32,-1 1-224,-2 0 32,-1 2-1184,-2 0-480,0 0-1216,-3 0-1472,1 0 1568</inkml:trace>
  <inkml:trace contextRef="#ctx0" brushRef="#br0" timeOffset="-9071">2072 1494 2816,'0'3'1120,"0"1"-576,0-2-352,0-2 800,1-1-96,0 0-224,-1-1-64,1-1-256,1-1-32,-1-2-192,0-2-96,0 0 64,0 2 0,0-5 96,1-8-32,0 3 64,0-1 0,0 3 32,0 3-128,0-2-32,0 2-32,-1 1 32,0 1-64,0 2-32,0 0 96,0 3 0,0-1-32,1 1 32,-1 0-64,0 1-32,2 1 160,2 2 128,-1 0-32,3 5 32,3 6-96,0-2-32,1 0 96,-3-5 96,-2 0 160,4 1 64,5 1-224,0-3-64,1-1-96,-3 0-32,-1 0-32,-1 0 0,-3 0 0,0 1 0,-4-2-64,0 2-480,-3-1-192,-2 1-1248,0-1-480,-3 0-1056</inkml:trace>
  <inkml:trace contextRef="#ctx0" brushRef="#br0" timeOffset="-5863">2116 1324 4992,'-3'0'1824,"3"0"-960,-3 4-800,3-2 384,-1 2-224,-1-1 32,-1 6-160,0-2-64,-1 5 0,0-1-128,1 5 64,-1-4 32,1 4 0,1-4-96,2-2 64,0-1 32,1-5 64,0 1 160,2-6 192,-1 0-160,2-6-64,-1 0-96,1-5-96,-1 2 96,4-3 0,-3 1-128,3-1 32,-2 2 0,0 1 0,-1 2 0,-3 5 0,-1 3 0,-1 2 0,-2 2 0,1-1 0,0 0 0,-1 5 64,0-2-32,-1 7-32,0-2 32,1 4-32,-1-2 0,2-2 64,-1-1-96,2-3 0,0-2 32,1-4 64,0-1-32,2-4 64,-1 0-64,3-5 64,-1 1-128,3-5 0,0 3 32,0-4 64,-1 3-32,1 1-32,0 1-64,-3 2-32,1 1 128,-3 8 32,1-2 0,-4 5-64,-4 5 32,3-1-32,-2-1-96,1 3 64,0 0 32,-1 3 64,0-3 32,0 0 32,-1 1-160,1-2 32,1-3 0,1-4 64,2 0-96,1-5 0,0 1 32,3-3 64,-2 0-32,3-4-32,-1 1 32,6-3-32,-1 1 0,2-1 0,-1 2 0,0 0 0,-1 2 0,1-2 0,-2 2 0,-1 3 0,0 0 0,-3 1 64,0 2-32,-3 3 64,0-2-64,-4 5 64,2-1-128,-7 5 0,1-2 32,-3 3 0,1-1 0,-2 0 0,3-1 0,0-2 64,1-1-96,3-2-64,2-1 128,3-4 32,0 0 0,7-4 32,0 1-64,5-6-32,-2 2 32,4-1 32,-3 1-32,1-3-32,-1 1 32,0 0 32,-2 2-32,-2 2-32,1 0 32,-3 3-32,-1-1 0,-3 6 0,0-2 0,-2 5 0,0-2 0,-4 5 64,-1-1-32,-2 4-32,0-3-64,-4 3 32,1-2 32,-1 1 0,2-1 0,0-1 64,-2 2 96,8-6 128,-1-1 0,3-3 64,1 0-128,7-3-64,-1 0-64,4-5-96,-1 0 32,3-2-32,-2 2 0,1-2 0,-3 1 64,1-1 32,-2 0 32,-1 6 0,1 0 0,-3-2-64,-4 4-64,-1-1 32,-3 3-32,2 0-96,-5 3 64,2-1 32,-6 4 0,1-2-96,-1 6 64,0-4 32,1 5 0,2-4-96,2 3 64,0 0-32,4-3-64,-1 1 96,4-4 0,0 1 32,3-5 0,-1 0 0,4-5 64,1 2 32,0-8 32,-1 2-160,1-3 32,-2 2 0,0-3 64,-2 1 32,0 3 96,0 1-32,-2 2 64,-1 0-64,-1 4 0,-1 1-32,-3 1 0,0 0 0,-1 4 64,1 1 96,-1 3 64,1-2 96,0 2 127,-1 0-255,3-3-96,-1 0 0,2-3 0,0-1-32,1-4 32,0 1-128,1-4-64,0 2 0,0-5 32,0 2-96,0 1 0,0 2-32,0-1 0,0 2 0,0 2-64,0 1 0,1 4 96,-1-2 0,0 7 96,0-3-192,0 4 32,0 0-32,0-2 64,0-1-128,1-3 64,1 0 0,-1-7 64,0 1 32,0-6 32,0 2 64,1-7 32,-2 4-128,1-2 32,0 1-64,0 0 0,-1 2 64,0 2 0,0-1-96,0 3 0,0 0 64,-1 6 64,1-2-64,-1 7-64,0-1 64,-1 5 0,1-2 32,0 4 0,0-1-95,0 1 63,-1-3-32,2-2-64,0-2-64,2-4 32,-1 1 32,1-9 64,-1 2 32,2-6 96,-1 1-32,2-4-32,-1 2 32,-1-3 32,1 1-32,-2 2-32,0 2 32,-1 0-32,0 2-96,-1 6 0,0-1-32,-2 8 96,1-1 0,-2 6 32,0-1 0,-1 7 0,2-4 0,-2 3 0,1 0-96,0-2 64,1-3 32,1-1 64,-1-3-256,2-2-32,0-2 64,1-3 0,0 0 0,0-2 32,0 0 0,2 0 0,0-1 96,1 0 0,0 0-64,2-3 64,-1 2 32,4-4 0,0 1 0,2 0 0,-1 2 0,1-2 0,-1 3 0,1-2 0,-2 2 0,1-1 0,-1 1 0,-2 4 64,2-1-32,-3 0-32,-2-1-64,-1 4 32,-1-1 32,-2 2 0,-1 0-96,-3 4 64,2-1 32,-5 4 0,2-3 0,-6 4 64,4-4-32,-3 5-32,2-4-64,0 3-32,-2 2 192,3-4 96,3-3 160,4-2 192,1-4 256,5-3 159,-1 1-159,4-3-96,0 0-128,3-4-32,-1 1-224,1-3-128,-2 3-96,1-1 0,-2 1-128,-1 1 0,2-2-1184,-4 4-448,0-2-2623,0 3-1985,3-7 2432</inkml:trace>
  <inkml:trace contextRef="#ctx0" brushRef="#br0" timeOffset="-8603">2077 1507 4480,'-6'5'1664,"5"-4"-896,1-1-704,0 0 448,2-1 96,2 0 96,3-3 192,1-1 96,4-2-544,-4 2 320,7-7 96,-2 4-96,3-5 0,-2 1-416,3 1-224,-4 1-64,1 0-64,-3 2-160,-1 1-32,-1 2-480,-2 0-128,-3 1-512,-1 1-128,-2 2-640,-2 1-1344,-4 1 704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7:57.781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717 1293 6528,'6'-5'2464,"-2"1"-1344,2-1-1088,-1 1 448,1-3-320,3-1-96,1 0-128,6-4 32,0-4 32,0 0 0,5-3 64,3 2 96,4-2 64,3-1-96,0 2-96,4-3 64,7 1 64,-2 0 128,4-2 160,8 2-64,1 1 32,6-1-224,3 0-64,4 0-352,3-4-96,4 1 160,1 3 64,2 2 224,3 2 160,-1 2-160,3 2-64,-1 0-32,3 2 32,1 2 96,0 0 64,-2 2-192,0 2 0,-4 0-32,3 2 0,-5 2 352,3 1 160,-7 0 0,-2 3 32,-2 0-224,-1 2-64,-3-1-1,-1 0 1,-7-1-128,-4 0-32,2 1-799,-8-1-353,-14-1-800,-7 1-352,-7 0-1152,-6-3-800,-6 2 1952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7:58.80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1464 729 7040,'-2'-2'2624,"2"0"-1408,-1 2-1056,-1 0 544,2 0-544,-3 0-64,1 0-64,0 0-32,0 2 0,-1-1-96,2 1 64,-1 1-32,2 1 0,3 1 128,0 0 32,1 3-32,3 3 32,0-2-64,2 2 64,0-2-128,0 1 0,-2-1 96,2 1 32,0-1-32,-2-1 32,2 0-64,-2-1-32,0 0 32,0-2-32,-2 0 0,1-1 64,-3-2-32,0 2 64,-1-3 64,-1 2 64,-1-3 32,-1 1 64,-2 0-32,-2 1 0,1-2-160,-2 1-96,-2 1-160,0 0 0,-4 1 64,-2 1 96,-1 0 0,-2 2 64,2 1-64,-1 1 64,2 1-64,2 0-32,0-3-128,0 1 0,4-2-576,0-2-192,3 0-640,0 0-256,0-2-1152,3-2-512,1-1 1728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28:00.358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1441 754 5760,'4'-1'2176,"-1"-2"-1152,0 1-640,-1 1 608,0-1-384,0-1-32,1 0-128,-2 0-32,2 1-224,-1-1 224,0 2 128,-1 0-32,-1 0 96,0 1-128,0 2 32,-1 1-160,0 0 32,-1 2-161,-2 1-63,1 5-160,-1-2 0,-1 2-160,1 1 32,-2 0 128,1 2 64,0 0 0,-2 2-64,1 0 32,0 2-32,1 0 0,-1-3 64,1-2-32,1-1 64,0-2-64,1-1 64,1-3-64,0 0-32,0-2-128,-1-1 0,1-1 64,0-1 96,1-1-64,0-1 0,1 0-32,0-2 0,1-1-95,0-2-33,1-1-128,0-1 32,1-2 160,-1 1 64,1 1 64,1-2 0,-1-1 64,1 0 96,1 0 0,2-1 0,-1 1-96,2 0-64,-1 1-64,0-1-32,-3 1 64,2 3 0,-1 2-128,-2 1 32,-1 4 64,-2 3-32,-1 0-32,-2 3 0,0 2 96,-1 2 0,-1 0 32,0 3-96,-3 1 64,1-1 32,1 0 0,1 1 0,0-2 0,2-3-224,-1-1 0,2-3-64,0 0 96,1-1-32,1-2 0,0-3 320,1-3 160,1-2 32,1 0 0,1-2-256,1 0 0,0-2-192,0 1 32,1 1 0,0 0 64,2-2 32,-1 2 32,1-1 0,0 1 0,1 2-96,-1 0 64,-1 1 32,0 1 0,-3 2-96,-1 1 64,-3 1-128,-1 3-32,-2-1-64,-3 5 0,0 0 224,-2-1 64,0 2 224,-1 0 96,0 0-128,0 1-64,0 0-64,1-1-96,0-2 32,2-1 32,0 0 32,2-2 32,2-1 128,1-1 160,2-2-160,2-1-64,3-2-96,0-2-96,3-1 32,0 1 32,1 0-32,-1 1-32,2 0 32,-1-1-32,0 1 64,-1 2 32,-2 0-32,-1-1 32,0 1-128,0 0 0,-1 2 32,-1-2 0,-1 2-96,-3 3-64,0 0-64,-2 0-32,-2 1 0,-4 1 0,0-1 64,-1 1 128,-1 0 96,2 1 192,0-1 128,1 0-64,2-1 0,5-1 32,4-1-96,3-1 32,2-3-161,3 2-63,-2-2 128,-1 0 32,-1 0 64,-1 1 64,-3-2-384,-2 0-96,-4-3-3615,-5-2-2593,-8 0 2272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30:52.34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824 529 3456,'0'0'1408,"0"0"-768,1 0-64,-1 0 576,0 0-160,0 0-32,1 1-320,2-1-160,1 0-256,0 1 64,0-1 32,1 1-160,0 0-32,1 0 64,1-1 32,0 0 32,3 1 64,0-2-32,3 1 0,2-1-32,4-1 0,-1 1-64,3 0-32,2-2-96,1-1-64,3 0 160,1-3 32,-1-1 128,1-2 128,2-2-64,2-2 32,-3-1-160,2 1 0,-2 2-33,0-4 33,1 2-64,-3-1-32,-4 1-192,0-1 32,-5 0-288,0 0-128,-2 2-1279,-3 1-545,-1 2-1824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30:51.20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743 233 4352,'0'1'1664,"0"-1"-896,2 1-192,-2-1 1056,1 0-896,2 0 416,-1 0-672,0 0 288,2 0-448,0 0-32,0 0-160,0 0-160,2 1 0,0 1-32,2 1 0,1 0 64,0 1 0,1 0 0,-1 0 0,0 1-96,0 1 64,0 0 32,1 1 0,8 8 0,-1 1 0,0 2 0,-1-2 0,0 2 128,-2 0-64,0 4 256,-1-1-192,1 3 256,-4-2-256,2 4 96,-4-2-128,-2 5-64,1-2 0,-2 2-128,-2-4 64,0 4 96,-2-4-32,-1 3 256,0-3-160,-3 1 384,1-3-288,-2 4 96,0-2-192,-3 0 0,2-2-64,-3-2 288,0-3-160,0 1 383,-1-3-319,-3 2 160,1-2-256,-3 1 64,2-2-128,-3 0 160,1-3-160,0-1 32,1-1-64,1-1-64,1-2 32,1 0 32,0-3-448,1-1-224,-2 0 320,2 0-1503,1-2-513</inkml:trace>
  <inkml:trace contextRef="#ctx0" brushRef="#br0" timeOffset="2527">1698 355 4096,'-1'3'1568,"1"-4"-832,-2 0-288,2 0 544,0 1-128,2-1-32,-2 1-96,0 2-96,1-2-128,1 3-288,1 2 0,0 0 96,0 3-192,1 0 0,1 0 0,-1 1 0,2 2-64,-1 2-64,2-1 32,-1 0 32,1 1 32,-2-2 32,1 0-224,0-1 0,0-2 96,-2 0 128,0-1-32,0-1 0,-2-2-192,1 0-64,-2 0-928,1-3-320,-2-2-1696,2-2-864,-3-2 1952</inkml:trace>
  <inkml:trace contextRef="#ctx0" brushRef="#br0" timeOffset="3242">1703 347 4992,'-1'-3'1920,"1"6"-1024,0-4-704,1 0 544,-1 1-160,1 0 32,0 0-192,2 0 0,1 1-256,1-1 32,1 0 32,0 0 32,4 0 64,1-1-160,0 1-32,1-1-128,0-1-32,-2 1 96,3-2 96,-4 0-128,0 2-32,-1-2 0,-1 2 64,1-1-32,-2 0-32,0 2-64,-3-1 32,1 0 32,-1 1 64,0 0-32,-1 0-32,0 0 32,-2 1 32,0-1 320,1 1-224,-1 2 96,0 1-96,0 1 0,-1 0-96,1 2 32,-3 1-64,0 0-32,1 1 32,-2 0-128,0 3 64,0 2 96,-1-1 32,1 1-128,0 0 32,0 0 128,0-2 160,0-2-96,1-1-32,1 0-64,0-4-96,1 1 32,0-2 32,1-2-960,-1-2-2176,1-1-128,0-3 160</inkml:trace>
  <inkml:trace contextRef="#ctx0" brushRef="#br0" timeOffset="4850">1737 359 4224,'0'-1'1664,"0"1"-896,2 1-768,-2 0 416,0 1-160,2 1 32,0 1-32,0 2 0,1 1-128,0 0 64,0 0 0,-1 1 0,1 3-32,0 0-192,0-1 32,-1 0 0,2-1 0,-2-1 64,1-1 32,0-1-192,-1-2 0,0 0-32,-1-1-32,-1-5 256,0-1 0,-1-3 64,-1-2-32,0-1 64,-1 0-160,0-1-96,1-2-64,1 0 96,-2 3 128,2-1 192,-1 2-32,1 4 96,0 2 0,1-2 96,0 2-160,0 2-32,1 3-128,1 4-32,0 1 32,2 4 64,0 2-160,0 1-32,-1 1 0,1-4 0,1-1 0,-2-2 64,0-2-32,0-2 64,-1-1 288,0-3 128,0-1-160,-1-2-64,0-1-32,-1-3 0,0-2-128,0-4-96,0-1 0,0 0-32,1 1-160,1 0 32,0 3 64,-1 1 96,1 1 64,-1 2 96,0 3-32,-1 2 0,-1 1-96,0 1-64,-1 1-64,-1 1 32,0 0 32,1 0 64,-2 1-32,2 1 64,-1 0-64,0-1 64,2-2-128,0 1-64,0-4 128,1 0 96,1-3-32,1 0 0,0 0 32,0-3 64,2 0-96,1-3-64,0-2 0,0 0 32,0 2-96,-1-2-64,0 2 128,0 1 32,0 1-96,-2 2 32,0 1-64,-1 2-64,-1 2 0,0 2 96,-1 1 0,0 3 32,-1 2 0,-1 2 64,1-1-32,-2 0-32,1 1 32,0-1-32,1 0 0,-2 0 0,3-2 0,-2 0 0,1-2 64,0-1 32,0-3-128,1-1 32,0-1 0,1-3 64,-2 0-96,2 0-64,0-3 128,2 1 32,-2-1-96,0 0 32,0 0 0,-2 1 0,1 1 0,0-2 64,-3 0-32,0 1-32,-1 2 32,-1-1 32,-1 2-32,1 0-32,-1 2 96,3 1 0,0 1-32,2 0-64,-2 2-128,1 4 0,1-1 64,1-1 32,1 1-64,1-1 64,1-2 32,1 0 64,-1 0-32,2 1 64,0-2-128,0 1 0,0-3 32,-1 0 64,-2 0 32,0-1 32,-1-1-64,-1-1 32,-1-1 64,-1-2-128,-1 2-32,1-2-64,-1 0 0,0 2 0,1 1 0,0-1 352,1 2 159,0 0-191,1 5-128,1 1-32,1 0-128,1 0-64,1 0-1343,1 0-641,1-2-2272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40:00.325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1441 162 4352,'0'1'1664,"0"-1"-896,-1 1-608,1-1 416,0 2-192,0-1 32,0 0-128,0 0 0,-1 1-160,0-1 192,-1 3 96,2-2 160,-3 3 96,2-2-64,-2 1 0,1 1-256,0 1-64,0-1-160,-2 5-32,3-2-32,-3 4-64,1-3 32,-1 3-32,2-2 128,-2 1 64,0 0 0,0 1-32,1 0-32,-1 5 0,0-2-160,0 2 32,0-4 64,-1 2 32,1-2-32,-1 2 32,2-2 128,-3 4 128,3-3-192,-3 5-32,1-5 64,0 5 32,0-6-32,-1 3 32,1-3-128,0 1-64,1-3 0,1 2-32,-1-3 0,1 2 0,0-1-96,0 0 64,2 0-128,-1 1 32,0-2-1344,1 0-608,0-2-1856</inkml:trace>
  <inkml:trace contextRef="#ctx0" brushRef="#br0" timeOffset="952">1206 545 4736,'-1'-1'1824,"1"1"-960,0 1-224,0-1 672,1 1-352,-1-1-160,1 2-544,-1 0-160,0 2-64,2 0-32,0 1 64,-2 1-32,2 2 64,0-2-64,-1 5-32,1-3 32,0 5-32,0-2 0,1 1 0,-1-3 0,0 3 64,0-3-32,0-1-32,0-1 32,0 0 32,-1-1-32,0-1 64,-1-1-64,2 1-32,-1-1-64,0 0 32,-1 0 96,0-2 32,0 1-128,0-2 32,0 1 0,1-2 0,0 1 0,1-1 64,-2 0-32,2-1 64,0 1 128,0-3 192,0 1-96,1-3 0,0 1 0,3-3 32,-2 1-96,4-3-96,0 1-64,2 0 0,-1 0-64,1-1 64,-1 1 0,-1 0 32,0 1-160,-2 0 32,0 2 0,0-3 0,-1 4-576,-1-2-160,0 0-992,-1 2-416,-2 0-1184</inkml:trace>
  <inkml:trace contextRef="#ctx0" brushRef="#br0" timeOffset="1402">1190 541 4352,'4'1'1664,"-4"-1"-896,6 1-480,-6 0 512,4 1-160,-2-1 0,3 3 64,0-1 32,2 1-384,-1-1 352,3 1 224,-2 0-288,4-1-96,-1 0-256,3 0-32,-2-1-160,2 1-64,-1-1 0,0 2-32,-4-1 64,1-1 32,-2 0-32,1-1 32,-2 1-416,-1-1-192,-1 0-928,-2 0-416,-1-1-1600</inkml:trace>
  <inkml:trace contextRef="#ctx0" brushRef="#br0" timeOffset="2336">1238 584 4608,'-2'4'1760,"2"-4"-960,-1 5-576,1-4 480,0 2-288,0 0 0,0 2-224,0 0-64,0 1-64,0 0 32,0 3 0,0-2-32,1 1 32,0 0-64,0 0-32,0-1 32,0-1-32,1 0 64,-2-2 96,0-1 0,1-2 0,-1 0 32,0-3 96,0 0-64,0-3 32,0-1-96,0-2 64,0 0 160,1 0 64,0 0 32,-1 2 32,0 0-64,0 0-32,0 2-224,1 1-64,-1 0-64,1 4-64,1-1 32,0 5-32,-1-1 0,2 5 0,-2-2-96,1 3 64,0-2 32,1 1 64,-1-2 32,0 0 32,0-1-160,0-2-32,-1 0 96,1-1 32,-1-1 0,0-4 32,0 2-64,-1-6-32,0 2 96,1-4 0,0 0 32,0-2 0,1 3 64,-1-1 96,0 2 0,0 0-1,1 1-159,-2 1-32,0 1-32,0 1 32,0 0-128,0 1 0,0 1-32,-2 4 0,1-1 64,0 2 64,0 0-96,-1 1-64,1-1 64,0-1 0,0 1 32,1-3 0,0 0-96,0-3 64,0 0 32,2-3 0,1 1 0,0-4 64,1 2 32,2-1 32,-2-1 64,4 1 96,-3 1-64,2 0 32,-1 0-32,-1 1 96,-1 1-1088,-3 0-415,0 1-3649</inkml:trace>
  <inkml:trace contextRef="#ctx0" brushRef="#br0" timeOffset="12517">986 1140 3968,'0'0'1472,"0"-1"-768,0 2-256,0-1 544,0 0-128,0 0 32,0 0-128,0 0-32,0 1-384,0 1 64,0 0 96,-1-1-64,1 2 0,-1-1-128,-1 1-32,1 0-96,1 1-32,-1 0-32,-2-1 64,1 1-96,0 0-64,-2 1 0,1 2 32,1 0 32,-2 3 96,1-1-96,-1 2-64,0 2 64,0-1 0,0 3 32,1-4 0,-2 1 0,-1 0 0,1 2-160,0 0 32,0 1 0,0 4 0,0 3-96,1-4 64,-2 0 32,0 1 64,2 1-32,-1 1-32,1-2 96,1 0 0,0-2-32,-1 0 32,1-3 64,0-1 128,1 1-193,0 1-63,0 1-32,0 0 64,0-2-32,1-2-32,0-1-607,1-3-321,0-1-864,0-3-320,0-3-1504</inkml:trace>
  <inkml:trace contextRef="#ctx0" brushRef="#br0" timeOffset="13386">750 1628 3328,'-1'-3'1216,"1"2"-640,-1-1-32,1 2 448,0 0-96,0 0 0,0 0-288,0 0-128,0 0-256,1 3-96,2 0 64,-1 1-96,2 4-64,0 0-96,0 1 32,0 2 32,1 1 64,-1 0-32,-1 0-32,1-2 96,0 0 0,0-2-128,-1 0-32,-2-2 32,2-1 64,-2-2 64,2 0 32,-3-2 0,1 0 0,-1-1-64,1 1 32,2-1-128,-3 0 0,0 0 32,1 0 0,1 0 0,1-1 64,-1 0 32,2-2 96,0-1 32,-2 0-32,2-2 32,1-1-192,0 0-32,2-4 0,0 1 0,3-3 352,0-1 160,2-1-256,-2 4-128,-1 1-96,0-1-32,-2 4 0,-1-1 0,-1 0-224,-1 2 0,0 2-416,-2-1-64,0 3-672,-1-1-256,-1 1-1120</inkml:trace>
  <inkml:trace contextRef="#ctx0" brushRef="#br0" timeOffset="13859">731 1592 3968,'-3'2'1472,"2"-1"-768,0-1-480,1 0 480,0 0-128,0 3 32,0-3 32,2 2 0,1-3-352,0 2 320,4-1 128,1 0-160,3 0-96,-1-1 0,2 0 32,0 1-224,0-1-32,2 1 0,-1-2 0,2 2 64,2 0 128,-2-1-192,-3-1 0,0 0-128,-3 1-32,0-1-32,-4 1 32,0-1-480,-1 0-224,-1 1-608,-2 1-256,-1-1-1344,-1 1-1504,-1 1 1344</inkml:trace>
  <inkml:trace contextRef="#ctx0" brushRef="#br0" timeOffset="20652">776 1630 3328,'-2'-2'1216,"2"2"-640,0 0-320,0 0 416,0 0-320,0 0-96,0 0 96,0 0 96,0-1-224,0 0 288,0 0 192,0 1 0,0 0 32,0 0-256,0 0-64,0 0-224,2 2-128,-2-1-128,1 5 32,0 0-32,1 1 0,0-1 64,2 3 0,-1-2 0,4 2 0,-3 0-96,2 0 64,-1 0-256,0 1-64,-1 0-32,0-2 64,-1-1-32,0-1 0,-1-3 192,0-3 64,0 0 0,-2-3 0,0 0 64,-2-4 64,1 1 128,-1-4 64,0 1 32,-2-5 64,0 3-32,1-2 0,-1 3-96,1 0 32,1 3 64,-1 1 160,1 0-256,-1 3-96,2 0-64,0 3-32,0 0-96,1 5 0,0 0 64,2 2 64,-1-1 0,2 3 64,-1 0-128,1-1 0,-1 0 32,0-2 64,1-1-96,-1 0-64,-1-2 128,0-2 32,0 0 0,-1-5-64,0 3 32,2-5 32,-1 1-32,1-1-32,1 0 96,-1-1 0,0 1-32,1 1-64,-1 0-64,-1 2 32,0 1 96,-1 3 96,0 0-288,-1 4-64,1-2-64,-2 4 64,1-1 128,-2 2 32,2-2 96,0-1 32,0-1-128,2-2-32,0-1 32,3-4 0,-1 0 32,5-3 0,-1 0 0,3-3 64,-2 2-96,3-4 0,-3 3 32,2 0 0,-1 0 0,-2 2 64,-1 1-96,0 1-64,-2 0 128,-1 3 32,-1 0 0,-3 3 32,0 0-64,-3 4-32,1-1 96,-4 4 64,1-2-64,-5 5-64,3-1-96,-4 0 32,3 0 32,0-1 0,3-1 0,-1-2 0,3 0-1056,0-6-480,1 0-1440</inkml:trace>
  <inkml:trace contextRef="#ctx0" brushRef="#br0" timeOffset="21153">838 1609 3584,'-3'0'1408,"3"0"-768,-2-1-192,2 1 480,-1 0-32,0 0 32,-2 2 32,1-1 32,-3 2-512,2-3-224,-2 3-32,0-3-192,1 3-32,0-2-1568,1 0-672,0 0-576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39:56.058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1253-609 3968,'-1'2'1568,"1"-2"-832,-3 4-736,2-3 480,1 1-320,-2 2 128,1 1-160,-1-1 576,-1 1-416,-1 2 736,2 0-576,-4 4 288,2 1-448,-7 8 64,1 1-224,0-2 160,1-2-192,0 2 256,2-1-224,-4 8 384,2-4-288,2-3 224,3-2-224,-3 5 128,3-1-192,-1-2 224,2-1-256,-1 0 32,3-1-96,-3 0 96,2-1-96,-1 0 128,2-2-128,-2-1 32,2-1-32,-2-1-64,2-1 32,0-1-1248,0-1 672,-2 1-4000,1-2 2528</inkml:trace>
  <inkml:trace contextRef="#ctx0" brushRef="#br0" timeOffset="2387">1003-156 4736,'-3'4'1760,"3"-4"-960,-1 5-576,0-3 608,2 1-480,-1 2 128,0 3-320,0 1 64,1 1-128,0 2 0,2-1-32,-1-1 32,0-1-64,1 0 416,1-2-256,-2-2 416,0-1-352,1-2 224,-1-1-256,-1-4 0,0 0-128,-1-3-128,1 1 0,-1-5 32,1 2 0,-1-4 0,2 1 0,-1 1 0,1 1 0,0-1 0,1 2 0,-1 1-96,1 3 64,-1 1 160,0 3-64,1 2 192,-1 1-160,-1 3 96,2 3-96,-2 1 0,0 1-32,0-1-64,0-1 32,-1 0 160,2-2-96,-2-2 192,1 0-192,-1-1 192,0-2-192,0-3 96,0-1-96,0-5-64,1 1 0,0-5-32,1 3 0,1-2 0,-1 1 0,-1-1 64,2 4-32,-2-1-32,0 3 32,-1 0-128,1 3 64,-1 2 32,0 1 0,-1 2 0,1 3 0,-2 1 0,1 2 0,-2-1 0,2 1 0,-3 1 0,2-1 0,0-3-96,1-1 64,-1-2 32,2 0 0,0-3 64,2-1-32,-1-3-32,1 0 32,2-6 32,2-1-32,-2 0 64,1 1-64,-2 1-32,2 1 32,0 0-32,0 1 0,-2 0 128,1 1-64,-2-1 32,0 2-32,1-1 32,-1 2-64,-1 1-96,0 2 32,-1 0 32,0 3 0,-2 0-96,1 2 64,-3 2 32,1 1 0,-2 1 0,2 0 0,-2 0-224,1-2 128,0-2-2016,1 1 1184,1-5-3584,1 0 2528</inkml:trace>
  <inkml:trace contextRef="#ctx0" brushRef="#br0" timeOffset="883">977-167 4096,'-2'-1'1568,"2"1"-832,0 0-640,0 0 384,2 1-288,-2 0 96,2 1-160,0 0 288,0 2-224,0 1 256,2 2-256,0 0-32,-1 1-96,2 1-64,-1 0 32,1 0 32,1 1-32,-1 0 64,0-1-64,-1 0 64,1-1-64,-3-2 608,2 1-352,-2-3 672,1 0-544,-2-1-64,1 0-224,-1-3-96,0 2 0,0-2 32,0 0-32,-1-2 128,3 0-96,-2-1 320,3 0-192,-1-3 320,1 0-288,1-3 96,-1 0-192,3-2-64,-1 2-32,2-3 32,0 2-32,2-2 128,-1 3-96,2-3-32,-2 3 0,-2 0 32,-1 3-32,-1-1-1216,0 2 640,-1 0-3168,-2 3 2080,0-1-2176,-1 2 2176</inkml:trace>
  <inkml:trace contextRef="#ctx0" brushRef="#br0" timeOffset="1319">959-170 4736,'-1'0'1760,"1"0"-960,4-1-672,-2 0 640,1 2-480,2-1 384,1 0-416,5 0 512,1 0-448,-1-1 512,1 1-512,0-2 352,-2 1-384,2-1-96,-1 1-96,2 0-96,-1 1 32,0-1 32,0 1-32,0-1-448,-2 2 224,-2-1-1824,-2 0 1120,-2 0-2720,-1 0 2048</inkml:trace>
  <inkml:trace contextRef="#ctx0" brushRef="#br0" timeOffset="8619">742 419 4480,'-4'1'1664,"4"-1"-896,0 0-416,0 0 480,0 0-192,0 0-32,0 0-96,0 0 160,0 0-384,0 0 64,0 1-224,-1 1 0,1 0-64,-2 1-128,0 0 32,0-1 160,1 2-64,-1-2 128,1 1-128,-1 0 32,-1 2-32,0-1 32,1 1-64,-2 0 128,1 1-96,-2 0 256,2 0-192,-1 1 160,1 1-160,-2 1 64,1-1-96,1-1 0,0 1-32,-2 1 32,2 1-64,-2-2-32,2 3 32,-3 1 32,2-2-32,-1 1 64,2 0-64,-3 2 128,2 2-96,-2-2 192,1-1-160,0 1 256,0 0-224,-2 2 256,3 0-256,-2-2 96,3-2-128,-1 1 96,2-2-128,-3 2 255,1-3-191,-1 3 160,2-1-160,-3 0 160,4 1-192,-3 3 96,2-1-96,-1-1-64,2 0 0,-2 4 32,1-3-32,1 0 128,-1-3-96,-1 7 128,3-2-128,-1-2 32,1-3-32,-1-2-1888,1 0 993,-1-1-4737,0 1 3104</inkml:trace>
  <inkml:trace contextRef="#ctx0" brushRef="#br0" timeOffset="9504">472 938 5760,'1'5'2176,"-1"-5"-1152,4 6-992,-4-3 576,3 1-384,-1 2-32,2-1-128,-2 0-64,2 2 32,-2-1-32,2 0 0,-2 0 64,0 0-32,1 2-32,0-1 32,0 1 32,-1-1-32,0-1 256,1 0-160,-1 1 160,-1-2-96,0 1 64,1-1-96,-1 1 0,0 0-96,0-1 32,-1-1 64,0 0 64,1-2 32,-1 0 0,1 0-128,1-1-32,-2 0-32,1 0-64,0 1 32,0-1-32,-1-1 0,1 1 0,-1-1 480,2 1-256,-2-3 128,1 1-224,-1-2 64,1 0-96,0-2 160,1 1-160,1-2 192,-1 2-192,0-4 96,2 2-96,1-2 224,-1 1-192,1-3 383,1 2-287,1-3 320,0 2-320,0-3 96,0 4-192,-1-2 0,0 1-64,-1-2 32,1 2-64,-3 2-448,1 2 224,-1-2-1599,0 0 991,-2 1-3104,1 3 2176,-2-1-2592,1 1 2464</inkml:trace>
  <inkml:trace contextRef="#ctx0" brushRef="#br0" timeOffset="15135">499 911 4480,'-3'9'1664,"3"-6"-896,-1 3-416,1-5 576,0 1-64,0 1 64,0-1-256,0 0 0,1 0-384,0 0 96,2 0 64,-2-1-160,1 0-32,1 0-128,0 0-32,3 1-32,0-1-64,1 0 32,2 1 32,2-2-32,0 0 64,1 1-64,1 2 64,-2-2-64,-2 0 64,-2 0 64,0-1 64,1 0-96,-3-1-32,-1 0-32,0 0 32,-1 1-64,1 1-32,1 0 32,-3 0-32,1 0 0,-1-1 0,0 0 0,1 0 0,-1 1 0,0 0 0,0-1 64,-2 0 96,0 2-64,2-3-64,-2 0-96,0 1 32,0 0 32,0 0 0,0 0 0,0 0 0,-2-1 64,0 0 32,0 0-128,0 0-32,-2 0 32,1 0 64,-2 0 128,1 1-64,-2-2-64,1 2 0,-5 0-128,2 2 64,-2-1-32,4 0 0,-1 0 64,3 1 0,-5-1 0,2 1 0,0-1-96,3 0 64,0 0 32,1 0 0,0-1-96,2 1 64,-2-1-32,2 1 0,0-1 64,1 0 0,0 0 0,1 2 0,-1 0-96,3 1 64,-1 2 32,0-1 64,1 1 32,-1 2-128,1 2-32,-3 0 32,2 1 0,-1-2 96,-1-3-192,1 1 96,-1-1-64,0-2 32,-1-2-96,1 1 96,-1-4 32,-1 0 32,0-3 64,0 0-32,-2-4 64,2 3-64,-2-2-32,2 2 32,-2-1-32,4 1 0,-3-1-96,2 4 64,-2 0-32,3 1 0,-2 1 0,2 1 0,-1 1 64,1 2 0,-1 0 0,2 0 0,-1 1 0,0 2 0,0-2 0,0 1 0,0-1 0,1 1 0,-1-5 0,1 2 0,-1-5 0,1-1 0,1-2 0,-1 2 0,-1-3 64,1 0-32,-1 0-96,1 2 32,-1-2-32,0 4 0,0 0 128,2 2-32,-2 2-96,0 1 32,2 2 32,-1 1 0,-1-1 0,0 1 0,0 0 0,0 0 0,0 1 0,0-1 0,0-3 0,0 0 0,0-3 0,1 0 0,0-2-96,0 1 160,1 0 64,0-1-192,0-2 0,1 1 0,0 1-32,-1 0-32,1 2 160,-1-1 32,0 2 0,-1 1-64,-1 1 32,0 0-32,-1 1 0,-1 1 0,1 2 0,0 0 0,-2 0-160,3 0 32,-2 0-1408,2-3-576,0-1-1120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40:23.378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512 609 4096,'0'0'1568,"-1"2"-832,2-1-640,-1-1 320,0 0-256,0 3-96,1-3 32,-1 1 64,0-1 576,1 3-416,0-2 224,1 3 384,-2 0-256,0 0-32,1-1-352,-1 1-128,0 0-96,-1 0 32,1 1-64,-2 2 256,1 1-160,-1-1 320,-1 1-192,-1-1 0,1-1 0,0-2 64,0 5-160,0-4 32,-3 5 32,-2 2-96,2-3-96,2-2 128,-4 1 128,-3 3 32,1-1 64,0-3-192,2-1-128,-1-2-672,2-1-320,0-2-1984,3-1-2176,0-1 1376</inkml:trace>
  <inkml:trace contextRef="#ctx0" brushRef="#br0" timeOffset="1014">361 707 4864,'0'0'1824,"0"0"-960,0 0-576,0 0 1024,1 0-768,-1 0 672,1 0-704,-1 0 224,0 2-416,-1-1-192,1 2-64,-1 1 64,1 0-64,-2 0-32,1 0 0,-2 4 32,2-1-32,-2 1 128,1-1-96,-1 2-96,1-2 0,-2 0 96,3 0-32,-3 0 64,2-2-64,-2 0-32,3 0 32,-3-1-32,4 0 0,-4-1 192,4 0-96,-2-1 96,0 1-96,1-2-64,1 1 0,-1 0-128,1-1 64,0 2 96,1-3-32,0 2-32,2 0 32,0 0-128,0 0 64,2 1 32,1 0 0,2 2 0,2 0 0,-1-2 192,0 2-96,6 0 544,-1 1-384,-4-2 320,2-2-320,-5 0 64,1 1-192,-2-3-1,-1 1-63,-2-1-1727,0 1 895,-1-3-4192,0 2 2752</inkml:trace>
  <inkml:trace contextRef="#ctx0" brushRef="#br0" timeOffset="1878">371 707 4480,'-1'0'1760,"1"0"-960,-1 0-160,0 0 832,2 0-832,-1 0 352,1 1-640,-1 0 256,2 1-352,-1 1 192,3 3-224,1-1 480,0 3-384,1 0 352,0 2-384,3 5 128,0 0-256,-1-1 64,0-2-128,-2-3 0,-2 0-32,-1-3 32,1 1-64,-2 1 64,1-2-64,-2-1 64,1 0-64,-2-3 64,0 1-64,-1-3-32,0 1 32,-1-3-128,0 1 64,-1-3-32,-1-1 0,-2 1 64,-3-1-96,1-3 64,1 4 32,1 0 0,0-1-96,0-1 64,1 3 32,-1-1 64,1 1-32,0 0-96,1 2 32,0-2-32,1 3-128,1 0 32,2 4 96,0 0 96,3 2 0,2 6-96,0-1 32,-1 1 96,-1-3 32,1-2-128,-1-3 32,-1 0 64,0-3 32,-1-1-32,1-4-64,-2-1 160,0 1 128,0 1-32,-2-2 95,1-3-127,0 2-64,0 1-64,-1 0 0,0 0-64,1 1-32,0 0-64,-2 3 32,3-1-32,-2 2 0,1 0 64,1 3 0,-2-1 0,1 0 0,0 0 0,-1-2 0,1 0 0,0-4 0,0-2-863,-1-2-353,-1-4-2080,1-1-2016,1-1 1632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40:26.667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1140 613 5120,'0'0'1920,"0"5"-1024,-1-3-480,1-2 544,0 1-128,1 1 64,-1-2-32,0 2 96,2 0-512,-2 0 96,0 1 96,1 2 0,-1-1 0,0 1-128,0 0-65,0 1-127,-1 0 32,-2-1-128,1 0-64,-2 0 64,1 1 64,-1 0-128,1 0-96,-2 3-32,0-1-32,0 1 0,-2 2 0,0-2 64,1 0 96,-2-1 64,1 2 32,1-2 0,0 0 0,0-2-128,2 0-96,0-2-160,0-1 0,0-1-928,-1-1-416,2 0-1087,-1-1-385,2-1-1056</inkml:trace>
  <inkml:trace contextRef="#ctx0" brushRef="#br0" timeOffset="1320">1037 673 5120,'-3'0'1920,"3"1"-1024,0-2-288,0 0 736,0 1-384,0 0-160,0 0-192,0 0-64,3 2-288,-1 0-32,1 2 96,4 1-128,0 4 64,1 2-32,1 3 32,1-2-128,0 2-96,1 0 0,-1-1 32,-2-1-32,0-3-32,-2 0 32,-1-3-32,-2-1-512,1-1-192,-1 1-288,0-4-32,-2 2-384,0-1-128,-1 0-1216</inkml:trace>
  <inkml:trace contextRef="#ctx0" brushRef="#br0" timeOffset="882">1013 682 3712,'1'-1'1472,"0"1"-768,0 0-128,-1 0 1184,1 0-384,2 1-256,-2 0-256,-1-1-480,0 3 32,0-1 96,-1 1-64,-1 1 64,2 2-224,-1 2-32,0-1-128,-1 4-96,-1-2-96,0 2 32,-1-1-32,-1 1 0,1-1 0,0-1 0,1-1 0,0-2 0,0-2 192,0 0 64,1 1-64,0-2-32,2-2 256,0-1-64,0 0 64,1 0-128,1 0-64,0 0-160,0-1 0,0 1 0,-1 0 0,3-1 0,-2 0 0,1 0-96,1 0 64,-1 1-32,4 0 0,-2-3 128,0 2 32,1 1-128,2 0-32,0 1 96,1 1 32,1-1 64,0 0 64,1 0-96,-1 0 0,0 0-33,-2 1 33,-1 0-64,-1-2 64,-2 1-64,1-1 64,-2-1-64,0 1-32,-2-1-671,0-2-353,-1 0-1248,0-1-544,-1 1-736</inkml:trace>
  <inkml:trace contextRef="#ctx0" brushRef="#br0" timeOffset="1842">1037 704 6144,'-4'-4'2272,"3"3"-1216,-1 0-672,0 2 608,2 1-448,0 4-128,0-1-352,0 2-32,2 1-32,-1 1 0,0 1 64,0 1 32,0-1 32,0-1-64,1-1-64,-1-1-64,0 1 32,0-2 32,0-1 64,-1-1 32,0-1 32,0 0-64,0-3-64,0-1 224,0-2 96,-1-2-96,0 0 32,0-5 32,1 1 160,-1-1-320,1 0-64,0 1 0,0 2 32,1 1-32,1 4 32,1 2 0,0 2 96,1 2-96,0 1 0,1 2 96,0-1 32,-1 1 320,0-2 127,-1-1-95,1 0 64,0 0-352,-1 0-96,-1-1-768,1-1-256,-2-2-3519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40:35.760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1119 1955 3584,'-13'0'1408,"8"1"-768,-4-7-480,8 6 416,-6-1-192,4-1 32,-9 0-64,0 0 384,1 1-384,-12-2 224,4 0-320,0-3 128,4 3-224,-3-5 288,3 2-256,-7-4 96,3 0-160,-15-8 0,3 2-64,4-3-128,8 6 32,-5-1-32,2 0 0,-15-11 192,5 0-64,5 2 32,6 5-32,-1-5-128,4 4 32,-6-7-32,5 4 0,-2-5 64,1 4 0,-12-17 64,5 3-32,2-2 128,6 9-96,0-7 128,5 7-128,-1-6 128,5 6-128,0 2-32,5 4 0,1 0-32,2 2 0,0-16 0,0 2 0,4-2 0,2 4 0,5-10 0,2 5 0,5-4 128,0 8-64,0 3 384,0 12-224,0-2 512,0 2-416,15-20 416,2 2-416,-2 3 128,-2 7-288,-6 6 64,-5 6-128,-3 3 0,0 0-32,8-8-64,1 3 32,-7 2-1376,-4 5 736,-3-1-4128,-2 6 2624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42:30.00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369 1293 5888,'-4'-5'2176,"4"1"-1152,-2-1-992,2 2 512,0-1-288,0-2-64,0 0-32,0 0-32,0-2-64,0-2-64,0-2 96,2-3-128,0-4 0,0-3-32,6-6 0,0 5 64,1-1 64,2-1 96,-2-1 128,2-2 0,1-1 0,0 3-96,0-2-32,4 1-96,0 2 32,5-3-64,1 1 64,-1 0-64,4 0-32,-2 4 32,3-1 32,2 1 96,3 3 64,-1 0-96,0 2-32,0-1-96,1 1-32,2 0 96,0 3 96,3 1 0,-5 3 64,1 0-352,-1 3-128,0 4 192,1 2 160,-1 4-96,-2 1 0,-1 1-64,1 1-64,8 1 96,2 1 0,-1 3 96,-5 0 96,-2 1-224,-2 1-96,1 2 96,1 0 64,0 2 160,-4 4 64,-2 1-96,-1 2-96,-2 5 192,-2-5 96,1-1 32,-1 1 32,1 1-64,-1 1 32,0 2-128,0 1 32,-3 2-160,-2-4-64,-1-2 64,-1-2 64,-4 1-128,0-2-32,-1-2 64,-1-2 32,-1 1-256,-1-2-64,-1-2-1568,-2-5-640,2-2-1472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40:40.036"/>
    </inkml:context>
    <inkml:brush xml:id="br0">
      <inkml:brushProperty name="width" value="0.04" units="cm"/>
      <inkml:brushProperty name="height" value="0.04" units="cm"/>
      <inkml:brushProperty name="color" value="#ED1C24"/>
    </inkml:brush>
  </inkml:definitions>
  <inkml:trace contextRef="#ctx0" brushRef="#br0">-3913-471 3968,'0'2'1568,"0"-2"-832,0-2-288,0 2 544,2 0-256,-2 0 320,0 0-608,2-1 256,0 1-416,-1-2 128,2 2-256,0-1 0,2 2-96,1-1-64,2 0 32,1 0 32,3 2-32,4 1 64,3-1-64,-1-1-32,-3 1 32,1 0 224,-3-1-128,-3-1 384,1 1-288,-3-1 96,0 0-192,0-1 160,-3 1-192,-1-3 96,0 3-96,0-1 96,0 2-128,-1-2 32,1 0-32,-1 0-64,0 1 32,-2-2-128,2 4 64,-2-2 32,0 1 0,-1-1 256,0 1-128,0 0 384,0 3-288,-1 2 32,1 2-160,-3 2 0,2 1-32,-3 1 96,1 0-97,-1-1 129,2 1-128,-2-2 32,1-1-32,-1 1 32,3-3-64,-1-1-288,2-1 128,-3 1-1375,1 1 863,-4-2-2208,5 0 1600,-3-4-2688,4 3 2240</inkml:trace>
  <inkml:trace contextRef="#ctx0" brushRef="#br0" timeOffset="521">-3899-493 3072,'-2'2'1120,"2"-2"-576,2 5-160,-2-4 992,0 1-768,2 0 512,-1 0-672,0-1 192,2 2-384,-1-1 192,4 2-224,0 5 128,2 1-192,1 0 224,1 1-256,-2-1 96,3 2-128,2 4 224,1 1-192,-1-1 512,-1 0-352,-2-5 224,-1-1-288,-1-2 0,-1 0-128,-2-2-64,0-1 0,-3 0 32,2 0-32,0-1-288,-2-1 128,-1-2-1728,1 1 1056,1-2-3200,-2 1 2240,-1-4-1408,0 1 1856</inkml:trace>
  <inkml:trace contextRef="#ctx0" brushRef="#br0" timeOffset="1487">-3757-447 3712,'-1'-6'1408,"1"6"-768,1 5-416,-1-3 480,2 3-224,0 2 0,1 3-224,0 2-96,0 0-64,2 3 0,-1-2 64,-1-2-128,0 1-32,2-2 0,0-2 0,-2 0 128,0-4 64,0-1 128,-1-3 128,-1 0-192,-1 0 0,0-6 64,0-3-32,0 2-160,-1-4 160,1-1-192,-2-6 32,2 0-64,0 1 32,2 6-64,-2-1 128,0 5-96,0 3-32,0 2 0,0 5-192,1 4 96,-1 2 96,2 0 0,-2-1 128,0 2-96,0 0-32,0 2 0,0-2-32,0 1 0,0 1 64,0-1-32,0-4 64,0 2-64,0-6 192,0-1-128,0-2 192,-2-5-32,1-1 64,-2 1 32,0-1 96,-2-5-224,-2-1 0,1 0 0,-1 1 32,0 1 0,1 1-64,0 1 32,-1-1-64,-1 0 0,0 0-96,0 2 32,1 0-64,2 3-32,5 4-64,0 0-32,4 9-32,2 5 0,-1-5 96,0-2 0,2 4 32,-1-1 0,0 2 64,3 2 32,-3-2 32,-1-3 64,-2-6 31,-3 1-95,-2-1-96,1-5 64,-1 1-64,-1-1 64,-5 0 64,-4-7 64,0-2-32,-1-4 32,-1-1 0,3 2 96,1 2-160,4 2-96,1 4 32,2 3 64,3 3-224,1 0 0,1 0 64,3 4 64,-2 1 0,3 1-64,0-2-1312,0 3-575,2 2-2849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40:54.518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451 916 7168,'2'3'2720,"2"-1"-1472,4-1-1376,-1-1 416,0 1-224,7-1 32,0 0-64,7 0 64,5-1-64,8 0 416,3-1 160,5 0 128,10 1 96,4-1-160,7 0-96,9 0-320,3-1-96,7 1 32,6-1 32,7 0 255,4-1 65,4-1 96,2 2 0,2-1-288,1 2-64,-1 1-96,-2 1 32,-5 0 0,0 2 32,-8 3 64,-3-1 32,-4 2-32,-7-1-32,-7 0-32,-3 0 64,-5-3-96,-9-2 32,-7 0-160,-4-1 0,-10-2-192,-5 0 0,-4 1-896,-5-3-352,-5 0-1248,-2-1-415,0-1-1825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40:57.374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574 1911 3712,'1'-2'1472,"0"-3"-768,1 2 32,0 6 576,-1-2 160,1 1 64,-1-2-288,0 2-128,1 0-608,-1 2 96,1 0 64,0 2-160,-1 1-32,0 4-224,1 2-97,-1 2-63,-1 2-96,2 3 32,-2-1-32,1 1-96,-1 2 0,2-4 65,-2 1 62,0-4 65,0-2 96,0 0-96,0-2-64,-2-1 0,2-1-32,0-1 0,0 0 0,0-2 0,0-1 0,2-1 0,0 0 0,-2-1 0,4-2 0,-2-1 64,1-1 32,0-2-32,1 1 32,1-2-64,-1-1 64,3-1 0,-2-2 32,3 0-64,0 1 32,1-2-64,3-2-32,-2 2 96,1-3 64,0 0 0,2 0 64,2-3-128,0 2 0,0 2 160,0-1 96,1 2-192,-2 1-96,-1 1-32,-1 0 32,-4 2-32,-2 1-32,0-1-128,-2 1-64,-3 1-1120,-1 0-415,-2 0-1153,-6 0-448,1 0-256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40:56.35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1097 887 3072,'-1'1'1216,"1"-1"-640,0 0-192,0 0 416,1-1 64,-1-1 96,0 1-96,0 0-64,1 0-416,-1 1 192,0 0 128,0 0-64,0 1-64,0 0 96,0 2 32,0 2-288,-1 0-96,0 0-128,-1 1-32,2-1 32,-1 0 32,0 3 32,-1 0 0,-1 2-64,0 1-32,0 2 32,-1 0 31,0 0-95,-1 0-96,0 0 64,1 2 64,-2 2-64,1 1 0,-2 4-32,0-1 32,0 3-64,0-1-32,-1 0 160,-1-1 128,0 2-96,1 4 64,0 3-96,2-10 0,2-5-96,-3 8 32,-7 14-128,1-2 0,2 1 32,-3-2 0,1 0 0,-1-3 64,-1 0 32,0-2 32,1-1-64,-2 2 32,0-2-128,3 3-64,0-4 128,1 2 32,1-1-96,-1-4 32,1 0 0,1-1 0,-1 1-96,2-2 64,-2 1-32,1-1 0,1-1-640,-1-1-320,-1 1-479,0-2-193,1-2-1184,1-2-1888,0-5 1184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40:59.03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654 1943 5120,'-1'-3'2016,"0"2"-1088,-1-1-320,2 2 672,0 0-160,-1 0 416,1 3-864,-2 2 64,0 1-448,0 5-32,2-1-160,-3 5-64,3 0 0,-3 4-32,3-1 0,-3 2 0,2-1 0,-3-1 64,4-3-32,-2-1 64,-1-5-64,-2 0-96,3-2 32,-3-7-128,3 1 96,-2-6 32,3 2 32,-2-8 0,2 1 0,-1-6 0,4 0 0,-1-1 64,2 1-32,0-5 320,1 6-160,-1-2 384,1 4-320,1 0 159,-2 3 33,-1 2 128,2 5-320,-3 1-128,-1 6-96,0 4 32,0 4 96,0 1-64,-1 2-64,-1 2 0,0 0-32,2 1 0,-2-2 0,0-3-96,1-2 0,-1-2 128,1-4 32,1-5-352,0-2 128,3 0 96,2-5-64,-1-2 96,2-2-32,-1-2 0,3-2 64,-1-1 0,0 0 0,1 1 0,-2 3 0,2 1 64,-2 3-32,-1 2-32,-1 2 32,-1 3 32,-1 3-96,-2 3-64,0 2 64,-2 2 64,-1 4 0,-1 1 64,-3 1 0,0 0 32,0 2-64,0-3 32,0 0 0,-3-2 32,3-1-64,1-3 32,2-2-64,1-2-32,2-1 160,1-3 32,3-3-160,1-2 0,3-3-32,0-1 0,3-2-96,-2-1 64,2-1 32,0-1 0,1 1 64,0 2 32,1-1-32,0 0 32,1 0-128,-1 2-64,-2 1 128,-1 3 32,-2 0 0,-3 3 32,-1 0 0,-3 3 32,-1 3 0,-2 0 0,-3 4 0,-1 1 0,-1 1-64,0 1 32,0 3-128,0 0 0,-1-1 32,0 1 0,-1-3 64,3 0 96,-2-3-64,2-1 0,0 1-32,2 1-64,0-1 32,2-4-32,2 1 0,0-1 0,-1-2-704,1-1-320,1-1-2815,0-4-1217,0-5 960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40:57.85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539 1885 6912,'-2'0'2624,"2"0"-1408,0 0-864,0 0 672,0 0-544,0 0-96,0 0-192,2 3-32,3 0-96,1 1 32,3 2 64,3-2 288,2-1 96,1 3-64,1 0 32,-2 2-160,1 0-32,0 1-193,-1 0-95,0 0 192,-1 0 96,0-1 192,0-2 128,1 1-32,-2-2 0,-1-1-320,-1-1-96,-1-2-128,-2 0-64,-1-1 32,-3 0 32,0 0-736,-3-1-352,0 0-736,-1-2-351,-3-1-545,0 0-192,0-1-384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41:18.921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2397 7085 4480,'0'0'1760,"0"0"-960,3 0-448,-3 0 576,2-1-128,-2-3 96,2-3-96,1-2 64,-1-1-480,0-3 128,3-6 64,0 2-128,2-2 64,0 1-96,0-2 0,3 0-96,2-7 32,3 0-128,4-7-64,5 0 0,4-2 32,5 0-97,0-2-63,2 2 64,6-2 0,2-4-32,8-1-64,6-1-64,0 2 32,3 2 96,-1-1 96,11 3 64,1 2 32,3 0 0,2-4 0,8 0 0,9 2 64,-5-3-96,-3 6 32,9 1-96,-1 0 0,2 2-32,-2 1 0,9-1-64,-1 2 32,-4-7-128,8 4-64,7-5 64,-5-3 64,5 4 64,3-1 32,-3-1-160,23-8-32,-1 2 96,-12-5 96,-4 0-96,10-5-32,-12 6 0,5-4 0,8-1 64,-5-10 96,5-7-128,2 4-96,-2 0 32,4-8 64,-6 2 64,-3-4 32,-40 24 64,46-30 32,-6-2-96,0-3-32,-5 3 32,-8-3 0,0-6-64,6-5 32,-8 4 0,-4-11 32,3-2-64,-3 1-64,-13 4-64,-1-9-32,-5 4 64,-10 8 64,-9-7 64,-5 3 32,-10 7-160,-9-3 32,-7-2 64,-5 7 32,-5 3-128,-9-7-32,2 0 32,-11 6 0,-7 6-64,-2-3 0,-7 3-32,-7 6 0,-3 7-64,-9 3 32,-6-8 96,-7 5 32,-3 4 32,-5 4 64,-3 4-96,4 1 0,-11-2-32,-3 2 0,-6 3 0,3 8-64,0 1 96,-4 5 0,-3 1 32,-7 5 0,1-2 0,2 0 64,-5 6-96,1 0 0,-1 3-32,3-1 0,2 4 64,-2 5 64,2-1-32,0 1-32,1 6-64,-5 1 32,-1 2-32,-7 2 0,6 2 64,-3 1 0,-1 2 0,2 6 0,-1-2-96,8 1 64,-1 2 32,-2 2 0,1 1-96,4 2 64,0 7 32,-2-4 64,-6 4-96,4 0 0,4 6-32,-2 1 0,0 7 0,0-1 0,-4 4 64,7 7 64,2-1-32,-8 0-32,1 6-768,-4-1-352,-7 2-1055,-3 7-385,-8 10-1696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39:43.77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345 5600 2432,'-3'0'960,"3"-4"-512,0 2-96,0 2 320,0 0-96,0 0 64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41:24.11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1140 378 3200,'1'-2'1216,"-1"2"-640,0 0-32,3 2 512</inkml:trace>
  <inkml:trace contextRef="#ctx0" brushRef="#br0" timeOffset="580">1145 376 9152,'0'0'1728,"0"0"-864,-2 1-160,2 1-64,-1 0-224,0 3-64,0 1-288,-2 0-32,1 2-32,0 0 64,-2 2-32,0 2-32,-1 0-64,-1 1 32,-1 0 32,1-3 0,-2 0 0,0 0 0,1 0 64,1-2 32,-1 1-128,2-1-32,2 1 96,1-1 32,-1 0-96,1-1 32,0-3 0,2 1 64,-2-2-32,2 0-32,0-2 32,0-1 32,0 0 32,0 0 32,0 0-64,0 0-64,0 2 32,0-1-32,0-1-96,0 0 64,2 1 96,-2 0 96,2 0 0,0 0 64,2 1-128,0 1 0,1-1-96,2 1-32,1 0-32,1 1-64,-1 2 160,3 0 32,0 1 64,-1-2 64,2-1 32,-1 0 96,-1-2 32,2 0 95,-3 1-223,1-1-128,-1 1 0,-2-1 0,-1-1-32,-2 0 32,0 0-832,1-1-383,-5 0-1057,0-1-384,-1-1-1120</inkml:trace>
  <inkml:trace contextRef="#ctx0" brushRef="#br0" timeOffset="1052">1125 358 4352,'0'-2'1664,"1"2"-896,-1 0-544,0 0 416,0 0-128,3 2 96,0-1-32,1 4-64,-1 1-256,1 4 192,1 3 160,1 4-32,0 0 32,1 2-192,0-2-96,1 1-256,1 0-32,0 2-32,-1 1 64,1-2-32,-2-3-32,-1 0 288,-1-3 128,-2-4-128,-1-1-96,1-3-256,-2 0-32,0-4-1024,-2-1-384,-1-3-1216,0 0-1408,-1 0 1344</inkml:trace>
  <inkml:trace contextRef="#ctx0" brushRef="#br0" timeOffset="3078">1142 429 5248,'-1'0'2016,"1"2"-1088,-2 1-1088,2 4 1728,-1 2-672,0 1-224,-2 2-192,1 0-320,0-2-32,-1 2 0,1 1 0,-1 0 0,1-1 0,0-3 64,1-1-32,-1-1 0,1-2-32,0-2 0,-1-3-64,1-1-64,1-2 32,0-3 32,0 1-32,1 0 64,1-1 0,0-1 32,0-1-64,-1-2 32,-1 0-64,3-1-32,-2-1 32,-1 0 32,0 3-32,0 0-32,0 2 160,0 1 32,0 3-64,0 3-32,0 4-96,-1 1-32,0 4 32,-1 1 0,1 0 0,-2 0 0,0-1 64,1 0 32,-1-2-32,-1 1-64,0-2 32,0-1-32,1-2 64,-2 0 96,-1-1-64,1-2 0,-1-1 96,2 0 96,2 0-64,0-1-64,2 0-160,0 0 0,2 0 0,0-1 64,5-1-32,-3-2-32,1 0 96,1-3 0,0 0 95,0 0 33,-1 0-96,0 1-32,-1 1-32,0 2 32,-3 0-128,3 2-64,-2 3 64,-1 3 0,-1-1 32,-1 4 64,-1-1-96,0 3 0,-1 1 32,-3 0 64,1-2-32,-1 1 64,-1-1-64,0 2-32,1 0-64,1-2 32,-1-1 32,2-2 0,4-2 64,1-2 32,2-2 96,1 0-32,-1-3 0,2 0-96,0 1 32,0-1-64,0-3 64,-2 2-64,1-2-32,-1 3 32,-1-2-32,-1 0 0,0 2 0,0 0 0,-1 2-96,0 1 64,0 1 32,0 1 0,2 2-96,-1 2 64,0 2-32,1 2 0,-1-1 64,-1 2 0,2 2-96,-1 2 64,0 0 32,2 0 64,-2-1-32,2-2-32,-3-3 32,1-1 32,1-2-32,0-1 64,-2-1 0,0-3 32,0-1-64,-2-3-64,0-1 32,2-2-32,-3-2 0,1-1 0,-1 0 0,1-2 0,0-1 0,-1 3 0,2 0-96,0 3 64,-1 1-32,1 2-64,1 2 0,0 3 96,1 2-64,2 3-32,0 3 96,-2 0 0,2 1 32,1 2 0,1 2 0,-1 0 0,0 0-96,0-1 64,0-2 32,-1-2 64,1-2 32,-1 0 96,-1-1-96,2-4 0,-4-1 32,0-1 64,0-5-32,0-3 0,-2 0-96,0-1-64,0-1 32,0 0-32,-1-1 0,0 2 0,-1-1-96,2 3 64,-1 0-32,2 3 0,0 0 64,1 2 0,1 3-160,2 2 32,-1 4 64,1-1 96,1 2-64,1 1 0,0 3 32,0 0 64,0 1 32,0 0 32,-1-1 0,-1-2 64,-1-2 32,1-2 32,-2-1-64,-1 0-32,-1-3 32,0-2 32,-2-3 32,-1-3 0,0-2-128,1 0-32,-2-5-32,1 0-64,-1 1-64,2 1 32,1 3-32,-1-1-64,2 5 0,0 1 96,1 4 64,1 2 0,0 0-32,0 2 32,2 2-32,-1 0 0,2-1 64,-1 3-96,1 1-64,1 1 64,0-1 0,0-1 96,0 0 96,-1-1-64,-1-2 0,-1-2 32,-2-1 0,-1-2 64,-1-1 32,-2-2 160,-1-1 96,0 1-192,-2 0-96,0-3-96,-2 2 0,-1-1-64,1 1 64,-1 0-64,1 0-32,-3 0 32,2 4-32,-1-2-96,1 1 0,-2 0-2144,1 1-864,2-4-2559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45:04.38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817 200 3072,'0'-1'1120,"0"1"-576,1 0-288,-1 0 768,0 0-576,0 0 576,0 0-608,0 0 480,0 0-480,0 0 384,0 0-448,0 0 320,0 0-384,0 0 352,0 2-384,0 0 160,0 2-256,-1 2-64,1 1-64,-3 6 32,2 1-32,-3 6-32,1-2 32,-1 8-32,2-1 0,-3 8-96,1-1 64,-1 1 96,1-3-32,-2 0 128,3-2-96,-3-3 32,3-4-32,-1 1 32,3-3-64,-3 0 64,3-3-64,-2-1 64,1 0-64,-2-2-32,3-1 32,-2-2-1728,3 0 928,-3-3-3488,3-1 2368</inkml:trace>
  <inkml:trace contextRef="#ctx0" brushRef="#br0" timeOffset="886">651 582 3072,'-2'0'1216,"2"0"-640,0 0-320,0 1 704,2 0-544,-2 0 224,0 2-384,0 3 0,2 0-160,0 4 0,0 0-32,0 1-64,2 2 32,-1 2 160,1 0-96,-1 1 448,1 0-288,0-1 160,-1-2-256,0 2 128,0-2-160,-1-1 160,2 1-192,-4-3 448,2-2-288,0-2 576,-1 0-448,-1-4 416,1-1-448,-1-3 320,2 1-384,-2-2 64,2-1-224,-1-2 0,0 2-64,1-3 96,-1 2-96,2-5 256,-1 2-192,2-1 320,0-1-257,2-3 33,0 1-128,1-2 0,1 3-32,1-2 224,0 2-160,1-2 320,-3 4-256,0-3 96,0 4-160,-2-2-128,0 3-32,-1 0-320,2 2 192,-4 1-1152,1 0 737,-2 1-2497,2 0 1728,-3-1-3200,1 4 2560</inkml:trace>
  <inkml:trace contextRef="#ctx0" brushRef="#br0" timeOffset="1396">642 577 4224,'-3'-2'1568,"3"2"-832,2 0-512,-2 0 672,0 0-512,1 0 320,1 0-416,-1 0 256,2 2-288,1-2 288,2 4-320,0-2 96,1 1-192,1 1 64,1 0-96,0-1 288,1 0-192,4 1 160,-2 0-192,0-2-64,-1 0-64,0 1 32,-1-1-32,-2-1 64,-2 0-64,0-1-32,-1 1 32,-1-1-128,0 0 64,-3-1-896,2 1 512,-3-2-1952,1 0 1344,-2 1-2240,1-1 1856</inkml:trace>
  <inkml:trace contextRef="#ctx0" brushRef="#br0" timeOffset="2331">707 610 4224,'-4'-2'1664,"4"2"-896,-2 2-352,2 1 544,-1 0-352,1 2-96,-2 2-288,0 1-160,1 1-32,-1 4 32,0 1 32,1 2-32,-1 1-64,0-2 32,2-2 32,-1-1-32,1-2 64,0-2-128,0-1 0,0-3 96,0 1 32,0-4 160,0-1 96,-2-3 0,2-2 96,-1-2-32,-1-3 0,1-4-160,-1-1 0,2 0-96,-2 2 64,2 1-64,0 2 0,0 3-96,0-1 32,0 2 0,0 2 32,0 1-160,0 3-32,0 0-128,2 4 32,0 2 96,-1 5 96,1 2-64,-1 4-64,1 2-32,-2-1 0,0-3 96,1-2 64,1-3 0,0-2 64,-1-3-64,1-2-32,0-4 224,-1-3 96,1-4 96,0-2 96,-2-2-96,0-5 64,0-1-256,0-1-64,0 0-96,0 0 32,0 1-128,0 2 0,0 4-32,0 2-64,0 2 96,0 1 0,0 6-64,0 1 64,1 6 32,1 4 0,0 4-96,-2 0 64,0 5-192,0 3 0,0-2 96,0-2 128,0-2-32,-2-3-64,2-2 64,0-2 64,0-4 64,0-1 96,0-2-96,0-4 0,0-2 96,0-4 32,0-6-96,0 0-96,0-1 0,2 0-32,1 2 0,-1 1 0,-1 4-96,-1 0 64,3 4-32,-1-1-64,0 4 0,-4 0 96,2 1-1696,-2 2-736,-1 1-1312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06:37.378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429 1508 3072,'0'-2'1216,"0"2"-640,0 0-128,0 0 480,0 1-96,0 0 64,0 1-320,0-1 0,-2 3-352,1 0-64,0 3 32,-2-1-96,0 6 0,0-2-32,-1 4-64,2 0 32,-2 1 32,0-3-32,0 2-32,1-3-128,0 0 0,1-2 0,0-2-32,1-2 128,0-1 0,0-2 32,1 1 64,-2-3-32,2 1-32,0-1 32,0 0-32,0 0-96,2-1 64,-1 1 32,4-3 0,-1 2-96,2-1 0,-1 0 64,5-2 0,0 0 32,2 0 0,0 1-96,1-1 64,-2 2 96,0-1 96,-1 1-64,1 0-64,-3 0 0,-1 0 32,0 1-544,-3-2-128,-2 2-1888</inkml:trace>
  <inkml:trace contextRef="#ctx0" brushRef="#br0" timeOffset="2047">423 1557 3072,'-3'9'1120,"3"-9"-576,-5 21-416,5-18 320,-2 5-128,-1-1 0,1 2-128,0-2 32,-1 3-128,0-3 0,2 0 32,0-1 0,1-4-64,0 0-128,2-4 32,0 0-256,2-6-64,-2 1-224,2-5-192,-2 2 384,2-5 224,-2 3 192,2-1 288,-1 2 96,-1 2 160,1 1 96,-2 2-288,-1 2-128,0 3-96,0 0-32,-1 6-64,0-1 32,-2 7 64,1-2-64,-2 4-64,0 0 0,-1 3 32,1-4-32,1 0-32,0-1-64,0-5 32,2 1 32,1-6 64,0 0-192,0-4 32,0-1 32,3-4 96,-1 2-64,1-4-64,-1 1 64,1-1 64,-1 1 0,1 0-32,-1 1 32,1 3 32,-2 0 32,0 3 96,1 1 32,-2 2 32,0 0-128,-2 6-96,1-1 64,-3 2 64,2-1-64,-2 0 0,1-2-32,1 1 32,0-2 0,0-2 96,1 1 32,1-5 32,0 1-128,3-3-32,-1 1-32,2-3 32,-1 2-128,4-1-64,-2 2 64,4 0 0,-2 0 32,2 1 0,-2 0 0,2 1 0,-1 1 0,-2 0 0,0 0 0,-1 1 64,-1-1-32,-3 2 64,1-1-64,-5 3-32,2-1 32,-5 0-32,0 0-96,-2 1 64,0-1 32,1-1 0,-1 0 0,0-1 0,2-1 64,1 0 96,0 0 0,3 0 0,1 0-192,1 0 32,0 0 0,3 0 0,1 0 0,3 0 64,0 0-32,2 0-32,-2 0-64,3-1 32,-1-1 32,-1 2 64,-2 0-32,-2 0-32,-2 0 32,-3 2 32,1-1-32,-4 0 64,0 0-128,-3 0 0,0 0 32,0 2 64,1-3-32,-2 3 64,2-1-128,-1 0-64,0 0-32,2 1 96,0-1 0,4-1 32,0 0 0,2-1 64,0 0-96,4 0 0,-1 0 32,4-1 64,0 0-32,2-1-32,-1-1 32,1 1 32,-1 0 32,-2-2 32,-1 3 0,-1-1 0,-2 1-64,-4 0-64,-1 0 32,-3-1-32,2-1 0,-3-1 64,-1 1 32,0-2 96,0 2 32,1 0 32,1-1 0,0 2 0,1 0-128,1 0-96,-1 1-96,2 4-32,-1-1 64,1 5 0,1-2-64,0 3 64,0-1-32,1 0 0,0-2 64,0-2 64,0 1-32,3-5-32,0-1 96,2-6 64,-1 2-64,1-4-64,-1 1-96,-1 0 32,0 0 32,-2 4 0,1 0-352,-4 4-160,2 0-1248,-1 2-512,0 0-512</inkml:trace>
  <inkml:trace contextRef="#ctx0" brushRef="#br0" timeOffset="-906">627 1206 3328,'-2'1'1216,"2"-1"-640,-3 1-320,3 0 352,0 0-96,0-1 32,0 1-224,0 0-64,0-1 64,0 0 32,0 2-160,0-1 0,0 1 32,0 1-96,0 1-96,1 0 0,2 2-32,-3 0-96,3 2 64,-2 0-32,-1 4 0,1-3 64,-1 4 0,0-1 64,-1 4 96,-2-1-128,-1 3-32,0-2-64,-1 5 0,-2-4 256,-2 5 192,1-4-64,-3 2 64,3-2 64,-5 4 96,-7 9-96,1-7 64,3-5-288,5-8-128,3-3-64,0 0 32,0 0-192,1 0 32,2-2-1024,-1 0-384,2-1-1568</inkml:trace>
  <inkml:trace contextRef="#ctx0" brushRef="#br0" timeOffset="422">418 1502 4480,'-2'-5'1760,"2"5"-960,2 5-736,-1-3 448,2 0-320,-2 0-32,4 4 32,-1-2 96,3 5-128,-1 0 32,3 1 128,-1-1-192,3 2 0,-1-1 224,0 0 64,-3 0-192,1-2-64,-2-2-96,1 1-64,-1-1-672,-3-2-288,1-1-864,-2 1-1216,-1-2 736</inkml:trace>
  <inkml:trace contextRef="#ctx0" brushRef="#br0" timeOffset="10606.34">719 669 2048,'-2'1'864,"2"1"-448,-2-2-128,2 1 352,0-1-160,0 0 64,0 0-32,0 0-32,0 0-32,0 0-32,2 2 192,1-2 64,1-2-320,1 1 64,1-4 32,2 0-160,0-3-32,1 1-128,-1-2-32,1 0-96,1 0-32,2 0 32,0 0 0,-1 1 0,-2 0 64,2 1-32,-3 2 64,-1 1-128,0-1 0,-1 2 32,-3 0 64,-1 2 32,0 0 32,-1 0 0,-1 1 0,0 0 0,-1 1 0,-1 0-64,1 1-64,0 0 32,-1 2-32,1 0 0,0 0 0,0 4 64,-1-2 32,1 2-32,0 4 32,-2 0-64,1 1 64,-2-1-128,0 2 0,1-1 32,-1-2 64,1-1-96,0 0 0,0-1 32,1 0 64,-1-1-32,2 0-32,-2 0 96,2 0 64,-2-1-64,3 0 0,-2-2-32,1-1-64,0 1 32,-1-2 32,1 0-96,0-1-64,0-2-992,-1-1-480,2-2-1536</inkml:trace>
  <inkml:trace contextRef="#ctx0" brushRef="#br0" timeOffset="6156.35">719 681 5120,'-4'-4'1920,"3"6"-1024,-5-4-416,4 2 640,2 0-128,-2-1-32</inkml:trace>
  <inkml:trace contextRef="#ctx0" brushRef="#br0" timeOffset="12396.34">789 772 3968,'-1'-3'1472,"-3"0"-768,8 0-672,-3 2 256,3-5-32,-1-1 64,0-1 32,2-2 32,1-1-192,0-3 96,0-2 32,2 1 96,0 0 160,-2-2-256,1 3-96,-3 2-64,-1 0-32,1 1 64,-4 4 96,0 3-64,-2 1-64,-1 5 64,0 2 0,0 3-32,-2 5-32,0 5-96,1 0-64,-1 2 32,0 2-32,0-1 0,2-2 0,0-1 0,0-3 0,1-3 0,1-3 64,-1-2-96,2-3 0,0-5 32,0 0 64,0-4-96,2-4 0,-1-1 32,3-2 0,-1 1 0,0-2 0,0 0-96,-1 1 64,-1 3 32,1 2 64,-2 1-32,0 1-32,0 4 32,0 2-32,0 7 0,0-3 0,0-1-96,0 4 64,-2 1 32,1 2 64,-1-2-32,0-1 64,1 0 0,-2 0 96,0-1-160,-2-1-32,-1-2 0,-1-3 64,1-1 160,-1-2 192,0 0-96,1-2 0,-3 0-64,6 1 0,1 1 0,-2 1 64,2 0-160,2 2-96,0 0-128,6 3-32,-2 1-32,4 0 96,0 3 0,-1-1 96,2 0-32,0-2-32,-1 0 96,0-1 64,0 0-64,-2-1 0,-1 0 96,-2-1 96,-3-1 0,-3 2-1,-2-2-95,0-2-32,0 1-96,-1-5-64,-2 2 32,-1 0-32,-1-2 0,1 1 0,0 0 0,0 1 64,4 1 96,-1 3 64,3 2-192,3-1 0,2 5 32,1-2 32,2 0-128,-1-1-32,3 1 32,-1 0 64,1-1-64,-1 0 0,-1 0 32,-1 0 64,1-2-32,-2 0 64,0 1-64,-3-2 64,0-2 224,0-2 160,0-1-224,-1-4-64,-1-1-128,-1-1-64,1 0-64,1 0 32,-1 2-32,2 2 0,0 2 0,0 1-64,0 4 96,0 0 0,2 2 96,-2 1 96,0-2-128,0 2-32,0 0 0,1 0 64,-1 1-32,2-1 64,-2 1 0,0-4 96,0 0-32,0 0 64,0-1 64,0 1-64,0-2-64,0 1-3168,0-3-1407,-6-1-321</inkml:trace>
  <inkml:trace contextRef="#ctx0" brushRef="#br0" timeOffset="11056.34">709 692 4992,'-9'1'1920,"15"3"-1024,-1-5-832,-4 4 384,2-2-32,2 1 96,1-1-160,2 2 32,2 1-224,1 0 320,2 2 160,-2-1-64,-1 1 64,3 0-64,0-1-64,-1 1-192,1-1-64,-2 2-128,-2 0-32,-1-1 32,-1 0 64,-3-2 192,1 0 128,-2-1-320,-2-2-128,-1-1-32,0 0 32,-1 0-608,0-1-256,-3-1-640,1 2-256,0 0-832,0 2-1472,1 1 1184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53:36.40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210 315 2304,'-5'0'864,"3"1"-448,-1-1 128,2-1 512,-1 2 0,0 0 32,0-1-64,0 3 64,0-2-224,1 1-64,0 0-448,0 1 64,1-1 32,1 1-224,1 1-64,2 0 96,0 2 96,4 1 0,-1 1 96,4 1 64,-1 1-32,2 0 32,-2 1 0,0 0-193,2 3-63,-2-1-64,1 2 32,1 3 0,2 0 32,0 3 128,2 0 96,-1-2 0,-1 2 128,-2 0-288,-1 1-96,0-1-64,-3 3-32,-2 0 64,1 0 96,-1 3-128,-2-1-32,-2 0 128,-1 0 96,-1 1 64,-1 1 160,-1 1 32,-1-3 32,-2-1-224,-2 0 0,-1-1-128,-3-3 64,-1 3-128,0-2-64,-1-2-64,2 1-96,-1-2 96,-1-1 0,1-1-32,-1-3 32,0-1 0,-1 0 32,-1 0 0,2-2 0,1 0-64,-1 0-64,2 0 32,1-4 32,1 0-96,2-1 0,0 0-32,0-1 0,1-2-576,0-1-288,1-1-2080,0-2-832,1-4-2239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55:29.910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330 384 3328,'0'-2'1312,"2"-1"-704,0-1-352,-2 4 416,2 0-192,-2-2 64,2 2 160,-2 0 192,0 0-480,2 2 192,-1 0 64,1 0 64,-1 3 32,1 0-160,-1 1-32,-1 2 32,0 0 64,0 0-160,0 4-32,0 3-96,0 3 64,0-3-97,0 5 33,0 1-160,0 0-64,0 2 128,1-2 64,1 3-192,1 3-32,0 0-288,2 2-128,1-1 160,1 0 96,4-1 256,0-1 192,0-1-96,3 5 0,-1-2-192,2-2-32,2 5 32,-2-3 0,0-1-160,3-3-32,4 0 32,-5-6 0,-2-4 32,9 8 0,16 11 64,-4 1 32,4-5-32,4-2 32,3-3-64,-2 0 64,-1-2-64,5 4-32,2-2 96,2-3 64,-1 1 64,9-2 32,3 0 0,-3-3 0,6-1-64,6 0-32,-4-1 32,7-3 32,4-1-32,-4-2 32,8-1-128,14 4-64,-4-3 64,1 1 64,-9-1 0,5-1 64,1 0-128,-3-1 0,4 0-32,-5-2-64,5-1-64,4-1 32,-5-3 96,7 0 32,-8-3-128,10 0-32,-6 0 32,3 0 0,-2 0 96,2-1 32,3 0-32,-7-2 32,10 0-64,-6 2-32,3-2 96,0 1 64,-1-1-64,4-3 0,-6 1-32,8-1-64,-10 0 32,12-2-32,-8 2 64,4-2 32,-2-2 32,-1 1 0,-2 0-64,-8 0 32,9 0-128,-6 0 0,-6-2 32,1 2 0,-8 2 0,2 0 0,0 3 0,-10 4 64,-5-1 32,1 4 32,-1 2-64,-6 4-64,-13 4-64,1 4 32,-3-2 32,-2 4 64,-4 0-96,-4 4-64,-5-2 128,-5 1 32,-3-2 0,-2 2-64,2 4 96,-1 2 0,-3-1-32,-1 4-64,-1-2 32,-3-2-32,1-2 0,-4-2 0,1-1 64,-2 1 32,-1 0-128,-1-1 32,-2-3-64,1-1 0,0-2 64,-1 2 64,-1-4-32,0 1-96,1-2 32,-3 0-480,-1-2-192,-1-3-1280,-7-4-5343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55:34.498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-4434 1983 4096,'-2'0'1568,"2"0"-832,0 0-448,0 0 512,2 0 96,-2 0 192,5-1-128,-2 1 0,6-4-544,-1 2 256,4 0 160,-3-2-96,5-1 32,-2 0-224,2-1-64,1 0-288,2-4-64,-5 2-64,5 0 32,-3 1-128,-1 0 0,-4 0 32,2 4 0,-1-1-992,-3 2 544,-3-1-1856,1 3 1280,-4-3-2912,2 3 2208,-3-2-1504,1 2 1856</inkml:trace>
  <inkml:trace contextRef="#ctx0" brushRef="#br0" timeOffset="-593">-4423 1987 4608,'0'-2'1760,"0"2"-960,0 0-224,0 0 1280,0 0-1024,0 0 800,0 0-960,0 0 160,0 0-32,0 0 64,0 0-96,0 0-97,0 0-351,0 0 64,0 0 64,0 0-160,2 1-96,0 0 32,-1 1 0,2 0-96,-1 1-32,-1-2-32,2 3-64,0 1-64,4 2 32,-1 0 32,2 4 0,0-1 0,1 2 0,-2 1 64,2 0-32,1-2-96,-1 0 32,-1-2-256,1-2 160,-1 2-448,-1 0 320,-1-1-288,2 0 288,-2-1-128,0 0 225,-2-3-1,2 1 96,-2-2 128,2 1-32,-4-3 64,3 0-64,-3-1-32,2 0 32,-3 0-32,1 0 0,-1 0 0,1 0 0,-1-2 0,0 1 0,2-5 127,-1 1-63,0-4 192,1 2-160,0-6 320,0 2-224,0-5 96,2 0-160,-1-4 0,0 4-64,1-4 160,1 0-128,0-1 32,1 4-64,-2-3-64,1 5 32,-1-2-128,0 4 64,-1 0-672,0 4 384,-1 0-576,0 3-639,-2 1-225,1 0-992,0 1-384,-1 4 256,-1-2 192</inkml:trace>
  <inkml:trace contextRef="#ctx0" brushRef="#br0" timeOffset="2061">-4194 1880 5120,'-1'1'2016,"1"-1"-1088,-1 0-320,-1 0 1088,4 3-928,-4-1 256,2 4-640,-3 0 96,1 2-320,-2 1 0,1 2-96,-3 3-64,2 0 32,-3 2 32,5 4-32,-4 0-32,3-2 32,-2 4-32,2-2 0,0-8 128,3-3-64,-3-2 128,3-1-128,-2-4-32,2-2 0,0-6-320,2 0 160,-2-4-96,2 0 128,-1-6 128,2 2 0,0-6 192,2 4-128,-2-2 256,3 2-224,-4-2 384,2 3-288,-1 0 224,-1 7-224,0-1-64,-1 5-96,-1 3 32,2 2-64,-4 3 64,2 2-64,-3 4-32,2 1 32,-3 3-32,0 1 0,-2 3 0,4-1 0,-3 1 0,2-2 0,-1-2-96,2-4 64,-1-2 32,3-2 0,-2-6 0,2-2 0,0-4 0,0 0 0,0-5-96,4 2 64,-3-5 32,2 4 0,0-6 64,0 6-32,0-4 64,-1 5-64,2-4 64,-1 3-64,0-2 255,0 4-159,-1 0 96,-1 2-128,-1 3 0,1 3-32,-2 1 32,1 3-64,-3 4-96,2-1 32,-4 6 32,2-1 0,-1 4-160,1 0 96,-2 0-256,3-2 192,0-1-383,0 0 287,-1-3-384,3-4 352,-2-4 0,2 0 128,-2-6 32,2 0 32,0-6 64,2 0 0,0-2 0,1 2 0,0-2 64,1 2-32,0 0 192,-1 4-128,-3-2 320,4 4-224,-4-2 160,2 3-192,-4 2 0,2 1-96,-4 2 96,4 2-96,-5 4 127,3 0-127,-2 0-32,3 4 0,-4-4-32,3 2 0,-4-2 0,5-1 0,-4-3 0,4-1 0,-2-3-96,2 2 64,-4-4 32,3-1 0,0-6 64,0 3-32,-2-4-32,4 2 32,-4-2-32,4 2 0,-4-2-96,4 6 64,-2-2-32,1 4-63,0 2 95,1 4 0,-2 1 32,4 2 0,-2-1 64,1 4-32,-1 0-32,1 2 32,1-2 31,2 2-31,-4 1-32,2-4 32,0-1-32,-2-2 0,3-2 192,-3-4 128,0 2 96,-3-4 96,3 2-160,-4-6 32,-2 2-224,0-4-96,2 2 32,-2-6 0,0 5 32,0-2 64,1 3-32,1 1 64,0 1-192,0 4-32,4 0-64,0 5 0,0 1 64,2 2 0,1 0 0,2 2 0,-1 0 64,1 0-32,-1-2 64,2 0-64,-3-1 64,1-2-64,-2-1 128,1 0-96,-3-2 128,2-2-128,-4-2-96,0 0 0,-2-2 32,-1-2 0,0-4 64,0 3-32,-4-6-32,3 5 32,-2-4 96,3 3-64,-2 2-32,3 1 0,1 1-128,5 5 64,-2 0 96,3 7-32,-1 1-32,3 2 32,-1 1-32,2 0 64,-2-2-96,0 0 0,0-1 32,1 0 64,-1-2-32,0 0-32,-2 0 32,0-4-32,-1 1-96,-1-3 64,0 0-32,0-3 0,0 2-96,-1-4 32,-1-3 128,2 2 0,-1-4-64,0 2 32,-1-4-32,2 4 0,0-4 64,2-1 0,-1 2 128,0 1-64,1 0 128,1 1-128,0 0-32,1 3 0,0 0-32,-2 2 0,1-2 192,0 4-96,-1-2 192,0 2-192,-2 1 192,3 1-192,-3 1 32,0 3-64,0 2-64,0 2 32,0 2-256,1 0 128,-1 0-1920,2 0 1088,-1-2-5439,2-2 3519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53:38.500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902 536 3328,'-1'2'1216,"0"0"-640,0 2-128,1-4 544,0 2-64,-1-1 96,0 3-160,1-1-64,0 2-160,0-2-64,0 1-128,1-1-32,1 1-160,1-2-96,0 1-64,0 0 0,2-1-64,1 0-32,-1 0 32,1-1-32,0 0 0,1-1 0,1 0 192,1 1 128,1-1-96,-2 0 32,1 0-96,0 0 0,-1 1 32,0-1 32,-1 0 32,-1 0 64,-1 0 32,1 0 32,-2 0-128,0 0-1,0 0-95,-2 0 0,0 0-32,1 0 64,-2 1-32,-1-1 0,1 3-32,-1-2 0,0 1 64,0 0 96,-1 1-64,1 1-64,-1 0 64,-2-1 64,0 2-64,0-1 32,-3 5-32,-1 1 96,0 0 32,-1 1 32,-1-2-64,0 2 32,0 0-128,1-3-64,2 0-160,0-2 0,1-1 0,1 0 64,0-1-320,1 0-128,1-2-1312,0-1-544,-2-2-1407,4 0-481,2-2 416</inkml:trace>
  <inkml:trace contextRef="#ctx0" brushRef="#br0" timeOffset="1472">932 703 4352,'0'1'1664,"2"0"-896,-1-2-544,0 1 480,2-2 0,1-2 128,-1-1-160,2-2-96,1-1-320,2-1 32,0 1 128,-1-1-160,1-1 0,0 2-128,-2 0-96,0 1 192,-1 1 96,0 0-32,-1 1 64,-2 1-256,1 1-64,-2 2 96,-1-1 160,0 4-32,-1 1 32,-2 2-32,1 1 64,-2 1-32,-1 0 0,-1 4-160,-2 2-32,1 2-32,-1-2-64,2-2 96,-1-1 0,2 0-32,2-1 32,0-4-64,0-4 128,3-1-97,-2-3-31,2-1 0,0-4 32,0-1 32,0-1 32,0 0 64,0 0 32,0 0-32,0-1 32,0 2-64,-1 0 64,0 1-64,-1 2 64,0 0-64,-1 1 64,0 2-128,-1 1 0,0 1-32,0 1-64,2 3 32,-1 1-32,0 3-96,3 1 64,-2 2-32,1 1 0,1 0 64,0 1 0,0-2 0,0-2 64,0-2-32,1-3 192,1-3 96,1-3 96,0-3 96,-2-4 64,0 2 32,-1-2-256,0 0-64,-1 1-96,0 1-32,0 0-96,-1 2-64,2 2-64,-1 0 32,1 1-128,0 1-32,0 0-2720,0-3-1247,-2 1-1153</inkml:trace>
  <inkml:trace contextRef="#ctx0" brushRef="#br0" timeOffset="587">902 544 4480,'-2'1'1664,"4"-1"-896,-2 0-896,0 1 2144,0 0 192,0 4-448,0 0-928,0-1-64,0 3 288,2 0-224,0 1-321,-1 1-191,1 0-192,0 2-32,0 0 96,0 2 32,1-1-32,0-2 32,1-1 0,0-1 96,0 2 32,0 0 32,-1-2-64,1 0 32,-1 0-128,0-1 32,0-2-160,0-1 0,-1 0-32,0-1 32,0-1-288,0 0-32,-1-1-640,-1-1-256,2-1-1055,-1-2-353,-1 0-1664,1-3-960,0-2 2464</inkml:trace>
  <inkml:trace contextRef="#ctx0" brushRef="#br0" timeOffset="-1157">467 781 3328,'4'3'1312,"0"-2"-704,-2 1-512,-1-1 384,2 0-224,0-1 0,1 2 0,1-2 64,1 2 32,0-2 96,3 1-224,1-1 160,2 0 32,0 0 160,1-1 32,0 1 32,2-2 0,0-1-224,2 0 0,2 0-64,1-3 32,1 0 0,-1 0 0,0-1 64,0 1 128,1-2-32,2 0-32,0 1 0,-2-1 95,-2 1-159,-1-1 0,-1 1 0,-3-1 64,-2 3-96,-1-3 64,-3 3-192,-2 1-96,0 1-96,-2 1 0,-3-1-224,2 1-32,-2 0-1920,-1 1-831,1 0-1985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55:56.051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1163 88 4224,'0'1'1568,"0"-1"-832,0 0 128,0 0 1312,0 0-1184,0 0 384,0 0-832,0 0 96,0 2-352,-2 1 32,2 2-192,-3 2 64,2 0-96,-3 3 0,2 2-32,-4 3 32,0 0-64,-3 1-32,3 0 32,-1 3-32,0-2 0,0 1 64,2-4-32,-1 1 64,3-3-64,-1-1 256,0-2-160,2-1 320,0 0-256,-1-1 96,3-2-160,-1-2 159,1 1-191,-2-3 32,4 0-64,-2-1-128,1 0 32,-1 0 32,2 0 0,-1 0-96,1 0 64,0 0 32,0 3 0,3-2 0,1 2 0,1 0 64,2 0-32,2-2 64,1 2-64,0-1-32,1 1 32,2-2 160,-3 2-96,2-3 192,0 1-192,-1-2 32,-1 1-64,-1-2 32,0 2-64,-2-1 64,-2 1-64,-1-1-32,-2 1-416,1 0-128,-2 0 288,-3-2-1023,0 1-385,-1 0-1120,-3 0-480,1-5 320</inkml:trace>
  <inkml:trace contextRef="#ctx0" brushRef="#br0" timeOffset="584">1172 64 4480,'-1'3'1760,"2"-3"-960,-1 3-448,0-3 480,0 0-96,0 2 224,1 2-256,3 2-352,-1-1 128,-1 2 64,3 1 64,-2 3 32,4 2 0,-3 0 64,2 3-32,0 0 64,-1-1-225,2-1-31,-1 3-160,1-1-32,3 0 32,-1-2 128,0 1 32,-1 0 96,1-1-32,-2 0 32,-2-2-160,0 0-96,-2-3-256,0-1-32,-1-3-32,-2 0 0,0-3-1216,-2-1-512,1-1-1471,-2-1-545,1-1-416</inkml:trace>
  <inkml:trace contextRef="#ctx0" brushRef="#br0" timeOffset="2438">1171 122 5120,'0'-4'2016,"0"8"-1088,-3 0-672,3 0 576,0 0-288,-2 2-64,-1 3-192,0 2-32,-1 1-160,-1 0-64,-1 1 0,-2 3-128,1 1 64,1-3 32,2-1 0,-1-2 0,2-3 64,0-3-96,1-1 0,2-4 96,3-1 96,2-4-128,0-2-96,0-2 96,2-2 96,-2-3 32,1 0 0,-1-4-96,-1 2 32,1 0 0,-1 2 32,1 0 64,-3 2 96,2 2-128,-3 0-32,1 4 64,-2 4 96,-2 5-64,0 4-192,-3 5-32,0 2-64,1 2 0,-4 2 64,2 4 64,-1 3-32,1-4-32,1-4 32,2-5-32,1-1 0,-1-2 64,3-1 32,0-2 32,4-4-160,-1-3 32,0-4 0,0-5 0,0-2-96,1-1 64,1-2 32,0 0 64,-1-3-96,1 2 0,-1 2 32,0 2 64,0 3-32,-1 2 64,-2 1 64,-1 8 224,0 2-224,-1 3 0,-2 2-96,3 3 32,-4 2-64,1 5-32,2-4-64,-1 1 32,1-1 32,1-1 64,0-4 32,0 0-32,1-3-64,1-1 96,-1-2 64,1-3-64,1-1-64,-1-2 192,-2-4 96,3-2-96,-3-3 32,0-2-96,0 1-1,-3-1-31,3 1 0,-2 0 0,0 3 64,1-1 32,-1 3 32,1 3-128,-1 2-96,1 2-96,1 4 32,1 0-128,2 5 32,0 2 64,1 1 32,1 1 96,0 0 32,0 0-128,0-2 32,1 0 0,-1-2 64,0-2-32,-1-1-32,-1-1 96,0-1 64,-3-4 224,0-2-160,-3-1 32,0-4 0,0-3 0,0-3-64,0-1-32,0-3-96,0 1 32,0 2-64,0 2-32,0 2 160,2 4-96,-1 0 32,1 4-192,1 2 0,3 4-32,-1 0 64,1 2 32,2 4 96,0 0-96,1 2 0,-2 0 32,0 0 0,1-1 0,-3-2 0,2 0 0,-1-3 64,-2-1 32,1 2 32,-2-7 0,0-1 0,0-3 0,-2-4 64,-1-4-32,2-1 0,-1-2-32,0 0 0,-2-2-64,1 5 32,2 0 0,-1 4 32,1 4-64,0 0 32,-1 1-128,4 4 0,-1 6-32,2 2 0,0 5 64,0 2 0,-1 0 0,3 0 0,0-3 0,-2 0 0,0 1 0,0-2 64,0-3 32,-1-2 32,-1-2 0,-1-1 64,-1-4-96,-1 0-64,-1-1 64,0 1 0,-1-3-32,-3 1 32,0-1-64,-2 0 64,0-1-64,-2 0-32,1 0 32,0-1 32,0 1-32,0 1 64,1 2 0,2 0 96,0 1-160,4 2-32,2 2-64,4 0 0,2 0 0,0 0 0,3 0 64,1-1 64,0-2-544,-1-1-128,2-1-1696,-1-3-640,0-3-2431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56:06.89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842 364 5120,'0'3'2016,"0"-3"-1088,0 6-608,0-5 768,0 3-640,0 2 224,0 4-416,0 0 416,0 3-384,0-1 224,0 1-288,0 0-64,0 1-96,-1 0-64,1-1 32,-2-1 96,4 0-64,-2-1 384,0-3-224,0 1 384,0-1-352,0-1 96,0-2-224,0-1 160,0 0-192,0-4 256,0 0-224,0 0 96,0 0-128,0-3-64,1 3 0,1-2-32,0 0 0,3-1-96,-1-1 64,2-3 32,2 3 0,1-4 64,1 4-32,1-2 128,1 1-97,-2 1 481,0 2-320,7-5 256,1 1-256,0 0 64,-3 0-160,-2 1 0,-1 1-64,-3 0-128,-1 2 32,-2-1-832,-2 1 480,-2 0-2079,1 0 1343,-4 0-3136,-1 0 2368,-3 0-1920,3 2 2208</inkml:trace>
  <inkml:trace contextRef="#ctx0" brushRef="#br0" timeOffset="489">812 347 4096,'-10'0'1568,"10"0"-832,-8 2-384,6-2 832,2 3-640,-2-2 480,2-1-576,0 2 384,2 0-480,0 0 544,4 2-512,3 0 416,3 1-448,3 0 320,2 0-384,1 0 256,-2 1-288,2 1 64,-1 1-192,0 0 288,-2 0-224,2 0 383,-5-2-319,2-1 160,-2 2-256,-1-3 64,-2 0-128,-2-1 96,-1-1-128,-1-1-96,-2 2 0,-3-3-672,1 1 384,-2-1-1439,-1 0 991,-3 0-2400,1 0 1792,-2-1-1152,-1 0-128,-1 1-192</inkml:trace>
  <inkml:trace contextRef="#ctx0" brushRef="#br0" timeOffset="1462">914 396 4480,'-4'-14'1664,"4"14"-896,-3-2-192,3 2 576,-2 2-288,-2 1-96,0 6-384,1 2-96,-2 5-160,4 0 64,-1 1 0,0-2 64,-2 0 64,0-3-224,3 1-64,-3-1 32,4 0-32,-2-4 192,4 0-128,-2-3 320,0 0-224,0-5 256,0 1-256,0-3 32,0-2-128,0-4 0,2-1-32,0-6 32,-1 3-64,1-4 128,0 2-96,-2 0 128,2 3-128,-2 2 128,0 3-128,0 5-96,0 4 0,-2 4 32,0 2 0,-1 0 0,-1 3 0,0 0 64,0-2-32,1-1 64,-1 0-64,0-2-32,2 0 32,0-3 32,0 0 32,0-4 160,1-2 96,-1 0-192,2-1-96,0 0-32,0 1 31,0 0-31,2-3 64,1-1-128,5 0 0,0 0 32,1 3 0,2-4 0,2 4 0,-1-4 0,1 2 0,-2-2 64,0 4-32,-3-2 128,0 1-96,-3 2 32,3-1-32,-7 2 32,1 1-64,-4 1 192,1 4-128,-5 1 96,2 0-96,-4-1 288,1 2-192,-2-2 96,-2 0 0,1 0 32,1 0-96,1-1 32,1-2-160,1 0 0,9-4 96,3 2-32,4-1 0,1-2 32,2-1-160,0-2-32,0 1 0,1-2 64,-5 2 96,0 2-64,-1-1 0,0 3 96,-7-1 96,-2 2-128,-5 0-32,0 2-64,-3 1-128,-4 0 32,-3 4-192,2-6-96,-5 1-1856,2-2-863,0-2-2209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56:11.25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1547 941 3840,'-2'-4'1472,"1"3"-768,1 2-128,0-1 640,0 0-192,0 0 32,0 0-288,3 2-160,-2 0-352,3 2-96,-2 4 32,3 0-160,-2 1-96,1 2 32,2 1 64,1-2 64,-2 0-32,1 0-64,0-1 32,1-1-32,-2 0 0,0-1 128,1 0-64,-2-2 192,0-1-160,0-3 448,-1 0-288,0-2 576,0 0-448,-2-3 224,2 0-352,0-4 192,1 1-224,0-5 351,1 1-319,2-5 224,1 0-256,-2-2 0,1 2-128,-1-3 0,2 3-32,-3-1 32,2 4-64,-3-1-32,2 4 32,-3 1-32,1 2 0,-2 1 64,1 4-32,-3-1 64,0 1-64,-1 1-32,1 1 32,-2 0-32,0 3 0,-1 0 64,2 1-32,-3 0 192,2 0-128,-4 1 192,2 0-192,-5 1 96,-1 0-96,-3 0 0,1-2-32,-4 2-64,5-1 32,-6 3 160,1-1-96,-2 0 320,3-1-224,-2-1 96,4 1-160,-1-3-64,5 1-32,0-6-1440,3 2 768,2-2-3135,4-1 2111,1-3-3776,2 5 3104</inkml:trace>
  <inkml:trace contextRef="#ctx0" brushRef="#br0" timeOffset="776">1570 941 5376,'-2'6'2016,"4"-1"-1088,0 2-736,-2-3 480,2 5-352,1 1-32,2 2-96,0-2-32,1 2-96,-1-3-64,1 2 96,-1-3 0,0-2 160,-2 1 160,1-2-32,-2-1 32,-2-4 32,2-7 320,0-3-128,1-3-256,1-1-160,0-4-64,-1 0-32,2 1-64,-2 2-64,1-1 160,0 3 32,-1 3 64,-1 2 0,0 1 64,0 4 128,-2 3-193,-2 3-63,0 7-96,-1 2-96,-1 3 32,0 0 32,-1 2-96,0 1 0,0-3 96,-1-1 96,1-5 0,1 0 0,2-2 96,2-4 96,0-5-128,2-3 32,2-5-160,3-3-64,-1-2 0,-1 0 32,1 3-960,-2 2-352,-2 2-2239,0 4-2433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56:05.95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2723-9 3712,'-13'14'1408,"13"-14"-768,-14 10-256,9-4 768,3-1-608,-6 0 416,2 2-544,-4-1 480,2 0-512,-3 1 576,4 0-544,-6 0 416,3 0-480,-5 0 256,2-1-352,-7 1 128,0 1-224,-5-1 64,3 1-128,-8-1 96,6-1-128,-8 0 128,6-1-128,-3 2 192,6-1-160,-7 0 256,5-1-224,-21-1 319,4 1-255,-9 1-32,10-1-96,-7-1-128,7 1 32,-7-2 32,9 1 0,-10-1 0,11-1 0,-8 2 0,7 0 0,-4-2 0,9 1 0,-7-3 64,6 1-32,-2-1-32,5 0 32,-6 0-128,7 0 64,-6 0-32,5 2 0,-6 0 128,8 0-32,-6 1-32,5 0 32,-5 2-32,7 0 0,-4 2-96,7 0 64,-2-1-32,5 2 0,-2 2 64,8 0 0,2 3 64,4-4-32,1 0 64,1 2-64,-8 9 64,2 0-64,2-2 64,4 0-64,-2-2 64,5-1-64,-1-2 64,0-2-64,0-2-32,2 0 32,-3 1-1183,1-2 639,-2 0-4512,3-2 2784</inkml:trace>
  <inkml:trace contextRef="#ctx0" brushRef="#br0" timeOffset="-11894">5255 4735 10880,'-1'0'4032,"2"-1"-2177,0-3-2015,1 1 640,1 0-352,0-1-96,2-1 0,-1-1-32,2-4 0,1 1-96,3-3 64,0-2-32,6-1-64,1-4 96,7-1 0,3-1 32,3-6 64,2-1-32,4-5-32,3 2 160,4 0 32,1-7 0,-1-2 32,3-4-64,4 0 64,1-3-128,0-5-64,2-4-160,5 0-64,-2-8 448,0-6 192,3-7-192,4 0-64,0-3-192,-4-3-32,1-2 32,-3 2 0,-2-6 0,-3 3 0,-5-1-96,-2-8 64,-1 3-32,-4 0 0,0 2 128,-5-2 32,-5 2-32,-3-1-64,-4-2 96,-1 4 0,0-27-32,-8 11 32,0 3-224,-8 2 32,-6 4-192,-3-2 32,-1 8 64,-4-1 32,-1-3 96,-3 7 32,-3-3 32,-3 6 0,-3 2-96,-3-4 0,-3 6 64,-3-1 0,-4 1-64,-2 6 64,-1-2-32,-2 0 0,-3 5 0,0 3 0,-1-3 0,-3 4 0,-1 7 0,-3-3-64,1 1 96,-1 7 64,-2 2 0,-3 5-32,3-3 96,-3 1 0,-2 7-32,0 0-64,1 5 32,1 3-32,-4-2 64,0 0 32,5 3-128,0 5 32,-2-2 0,-1 5 0,4 4 64,1 0 32,-2 4 160,-2-1 160,3 3-160,4-1 0,-4 1-128,0 2-96,0 0-96,6 2 32,-2 2 32,0 0 64,-1 2 32,0 2 32,3 0-64,2 2 32,2 0-64,-2 3 64,-2 0-224,5 1 32,3 0 96,1 2 64,-1 2 0,0 2 32,1 0 0,3 1 32,0 0-64,2 1-64,1 4-64,1-3-32,-2 4 128,2-1 32,-2 0 0,5-4-64,2 4 32,1-4-32,0 2 64,2 0 32,-1 0-128,-1 1 32,1 0 0,3 1 64,-3-3-32,2 2 64,5-1 0,2 1 96,1-2-96,0 1 0,4-1-32,0-1-64,-2 3-128,0-3-64,-2-1-1312,-1-3-544,-2-14-3167</inkml:trace>
  <inkml:trace contextRef="#ctx0" brushRef="#br0" timeOffset="4233">2067 1052 4096,'3'0'1568,"-3"2"-832,3-2-96,-2 1 608,1 0-256,1-1-96,0 2-320,0 0-32,0 0-320,0 1 0,-1 1 96,3 1-64,-2 1 32,2 3-32,1 0 0,0 0-128,0 4-96,0 0 64,0-3 0,2 3-128,2 5 32,4 2 0,-1 0 64,3 3 32,4-2 32,0 2 0,0-1 0,-3-3 0,3 0 64,-1-3 96,4 0 64,2 1 32,6 1 64,1-3-96,-1 0 31,1-1-159,-1-1 32,5-1-160,7 0-64,-5 1 64,2 2 0,-3 0-128,4-1 32,0 0 128,1-2 64,-2 0 128,1 0 32,1-2-32,2 2-32,1 2-160,-3 1-32,0-1 32,-5 2 0,3 0-160,1 2 32,-1-1 0,-1 4 64,-3-1-32,-3 0 64,-6-1 128,2 1-96,-2 5 288,-1-1-224,1 6 96,-1 0-160,-1 2 64,-2 3-32,-2 2 64,-3 4-64,-1 2 0,-3-4-96,0-1 32,-2 0 0,-1 3-128,-2-1 32,-2-1 64,-1-3 32,-2-7-128,1-2 32,-2-4-1344,3-5-608,-3-3-2175,5-2-2529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56:14.73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1301 505 3712,'0'0'1408,"0"0"-768,0 0-256,0 0 416,0 0-64,0 0 0,0 0-32,0 0-64,2 1-320,-1 0 64,0 2 128,1 1-64,-1 1 64,1-1-160,-1 0 32,1 0 64,0 0 96,-2 0-160,4 0 32,-2-2-192,-1 0 32,0 1 32,1 0 64,0-1-96,-1 2 0,2-2-96,0 0 63,0 2-63,0-2 64,0 1-128,1 0 0,-2-1-32,1 0 32,0 2 0,1-2 32,1 2 0,-1-1 0,1 2-64,0 1 32,-1 0-64,2 0-32,-2 0-64,3 0 32,-1 0 32,0 0 0,-2 2 0,0-3 64,3 2-32,-2-3 64,-1 1 0,0-1 96,0 0-32,3-1 0,-2 1-96,0 1-64,2-1-64,-2 0 32,2 2-32,3 0 0,-3 1 64,2 1 64,1 0-32,0 1 64,0-2-128,-2 1 0,3 0 32,1 0 0,8 4 0,-1 1 0,2 2 0,-1-2 0,1 2-96,-2-1 64,4-1 96,-2-1-32,6-2-96,-1 1 32,5 3 32,-1 0 0,3 2 256,-3 0-128,8 1 320,-4 1-256,9 0 160,-6 0-192,8 0 224,-2-1-256,6-1 320,-2-3-256,5 0 32,-3-1-128,6 1 96,-5 0-128,9 0 128,-7 0-128,10-1 192,-9 2-160,7-2 96,-6 1-96,7 0 96,-9-2-128,4 2-32,-4 1 0,8-1 32,-8 0-32,4-1 128,-8 1-96,8-2 32,-4 2-32,5 0-64,-2 1 32,5 6 32,-2 0 32,-5 0 96,-4 1-160,-9-3-32,-1 0 0,-1 1 128,1-2-64,-1 2 128,-4-1-128,5 7 32,-6 0 32,-5 0 0,2 3 0,-6-4 0,2 1-64,1 2 32,-2-4-64,-1 1 64,-3 3-64,-2 2 64,-1-2-64,-4 0-96,1 1 32,-4 0 32,0-2 64,0-2 32,-3 0 96,2 2-96,-1-3-64,-2-3 0,1-4 32,-1-2-608,-1-5-192,-1-4-2240,-1-5-928,1-8-2015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2:56:16.198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2011 985 6656,'1'8'2464,"-1"-8"-1344,3 7-608,-2-6 1120,3 0-928,-2 0 288,5 1-608,-2 0 96,2 1-320,3 1 0,-1 2-96,2 0-64,0 1 32,-1 1-32,2 1 0,-2-1 0,2 0 0,0 0 0,-2 0 0,1-1 0,-1-2 0,0-3 192,-2 4-96,-1-4 320,1-1-224,-1-2 447,-2 1-351,0-4 352,-1 0-352,1-5 128,0 2-256,-3-3 288,3 1-256,-2-5 384,1 3-320,-1-5 288,0 3-288,0-2 0,1 1-160,-2-1 96,1 4-128,1-3 128,-2 3-128,0 0 32,1 1-32,-2 1-128,1 3 32,0-2-32,-2 2 0,2 0 128,0 0-32,-2 2-32,1 1 32,-1 0-32,0 2 0,-1 0 128,1 1-64,-2 0 32,-2 1 32,1 0 0,-3 2-160,0 0-32,-5 3 32,3-2 64,-7 4 64,4 0-128,-6 2 32,4-2 0,-5 3 0,3-2-96,-3 2 0,3-2 64,-1 2 0,1-4 32,3 2 0,-1-3-640,2 1-224,3-2-960,-1-1-448,1 0-767,4 0-353,-1-1-256</inkml:trace>
  <inkml:trace contextRef="#ctx0" brushRef="#br0" timeOffset="1239">2226 897 5632,'-4'20'2176,"4"-20"-1152,-7 15-768,7-12 576,-4 4-352,2 0-96,-4 8-32,1-2 96,-5 4-256,3-4 96,-4 6 128,1-4 128,1-1 64,1 0-320,1-4-96,-1 2-64,5-7 64,0-5-32,1 0-160,4-5 0,-2 1 0,6-6 0,0 2-96,3-6 64,-1 3 32,5-4 64,-2 2 32,2-4 96,-1 2-96,-1 0-64,0 1-96,-1 1 32,-3 3 32,-1 2 0,-3 1 64,-1 4 96,-2 1-64,-3 5 0,1-1 96,-6 5 32,3-1-32,-5 3 32,3-2-64,-5 4 0,3-1-192,-2 0-32,1-2 287,-1 1 161,1-2 96,1-3 32,2 1-64,-1-5-32,2 0-160,3-5-96,-1 2-64,2-3 0,0-1-64,2-2-32,0 3-64,2-1 32,0 2 32,2 5 0,-1 0-160,3 0 32,0 0 64,1 4 96,-1-3-64,1 3 0,1-3 32,1 2 64,1 1-32,-1-1 64,1 0-128,-1 3 0,-2-1 96,1 0 96,-3-1-64,1 1-64,-2 1 0,-2-3 32,0 0 32,-4-3 32,0 0-64,-5-5-64,1 2-64,-2-4 32,1 2 32,-2-1 64,1 1 32,-2-1 96,3 3 32,0 0 32,1-1-128,2 4-96,0 0 0,4 4-32,0-3-160,2 3 32,0-1 128,0 4 64,0-2-160,0 3 0,0-1 96,1-2 128,-1 0 32,2-2 0,0-1-192,1-4 32,-1 1 0,4-4 64,-3 0-32,5-2-32,-3 0 32,2-1 32,-1 1-96,0-1-64,-1 1 64,-1-3 64,0 2 64,-1 3 32,-1-1-64,-2 5 32,0 0 0,-2 6 32,0-2-160,-4 7-32,0-2 32,-4 5 64,3-2 0,-1-1-32,1-2-832,-1-1-384,2-2-2367,3-14-961,-1 2 256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1:58.19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443 1078 1280,'-1'3'512,"1"-3"-256,-1 7 480,1-6 480,0-2 32,0 1 32,0-1-224,0 0-96,0-3-160,0 2-128,0-6-352,0 2 160,0-8 64,0 2-32,1-9 32,2-21-224,3-3-128,2-9-96,5-3-96,6-4-64,2 5-32,0-2-32,3 0 96,2 6 0,4 0 96,0 2-32,-14 23-32,-1 4 32,2-3 32,8-11-32,-5 5 64,0 4-128,-5 7-64,-2 4-32,-4 4 0,-2 3 0,-1 2 0,-1 1-128,-4 2 0,0 0-1568,-2 2-704,0-2-192</inkml:trace>
  <inkml:trace contextRef="#ctx0" brushRef="#br0" timeOffset="853">715 205 2816,'-3'4'1120,"1"0"-576,1 0 64,-1-2 512,1-1-192,1 1 0,-1 0-224,1-1-64,-1 0 128,3-2-416,2-1-32,2-2 0,0 0-192,0-2 0,0-2-128,2-1-32,1 0 32,2-1 0,2 1 64,0-2 32,1 1-32,-1 1-64,-2 2 32,0 0-32,-2 2 0,-1 1 64,-2 1-32,-2 0 64,-1 2-64,-1 0-32,0 0-64,-2 1 32,0 0 32,0 2 64,-1 1-32,1 3 64,0 2 0,-1 3 96,0 4 96,0 3 64,0-2-96,-1 0-96,0 1 64,0 2 64,0 0 64,-1-1 32,2-2-192,-2 0-64,2-4 0,-1-4 64,1-2-864,1-3-416,0-3-2848,0-2-1344,1-5 2720</inkml:trace>
  <inkml:trace contextRef="#ctx0" brushRef="#br0" timeOffset="1244">729 242 2944,'-3'0'1120,"3"0"-576,2 0 64,-2 0 512,1 0-480,2 0-96,1 3-64,-1 0 0,2 0-256,1 3 64,3 5 128,4 2-96,3 0 0,0 1 64,2-1 96,-1-2-64,-3 1 64,-2-2-128,-2-4 32,-2 0-160,-3-3-64,-1 0-160,-3-2-64,-1-2-2240,-1-2-2272,-2-7 1184</inkml:trace>
  <inkml:trace contextRef="#ctx0" brushRef="#br0" timeOffset="2603">750 251 2944,'0'-1'1120,"0"-1"-576,0-1-160,2 3 416,-1-4-288,1-3-128,1-2-96,2-4-32,2 0-224,0 1 0,1-1-32,0 2 0,-3 2 64,0 2-32,1 1-32,-2 2 32,-2 3-32,-1 1 128,-1 2 64,-1 3 128,-1 2 32,-1 3-32,-2 3 32,-1 1-128,0-2 32,0 1-224,1 1-32,0-1 128,1-2 64,1-2 64,0-2 0,2-5 64,1-3 128,2-1-192,3-3-64,0-1-96,1-3 0,1-2-64,0-3 64,1 1-224,-1-1 32,-1 0 96,-2 2 64,0 1 0,-1 2-64,-2 2 32,1 0 32,-1 4-96,-1 3-64,0 2-32,-1 6 0,-1 2 96,2 4 0,-1 1 32,-1 0 0,1-1 0,1 0 0,-1-2 64,1 0 32,0-2 96,0-3 96,0-2 64,0-5 32,1-2 0,0-3 0,2-2-192,1 0-64,-1-4-64,-1 2-64,0 1 32,0-3-32,1-4 0,-1 3 0,0 2 0,-1 6 64,-1 0-96,0 4-64,-1 4-96,1 4 32,-2 4 32,1-1-32,0 2 128,-1 3 0,1 2 32,1 0 64,0-2-32,0-3 64,1-4 64,-1-2 64,1-5 32,-1-3 64,0-4-96,-2-3 32,0-3-160,-2 3 0,0-1-32,-2-1-64,1-4 32,0-2-32,1 3-160,0 3-32,2 3 0,-3-1 128,3 1-32,-3 0-32,2 2 96,-3 1 64,-1 2 0,1 0-32,-1 2-64,4 1 32,0 0-32,0 2 0,0 1 0,1 3 0,2 2 64,0 2 0,2-3 0,1 0 0,1-4 0,1 1 0,2-1 64,-1-1 96,-1 0-128,0 0-32,-1 0 0,0-1 64,-4 0-32,0-1 64,-2-1 0,-1 0 96,-4 0-32,1 0 0,0-1-96,-2-1-64,1 0 96,0 0 64,0 0 64,2 1 96,0 1-32,3 0-1,0-1-319,4 2-32,1 2-63,1 1 63,-1 0 32,3 1 96,0 0 32,1-1 95,1-2-95,-1 2 0,-1-3-671,0 0-257,-1 1-3616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3:06:54.221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867 2727 3328,'-2'1'1216,"2"-1"-640,1 0-128,-1-1 832,0 1-704,0-1 480,1 0-608,0-1 384,3 0-480,-2-1 32,2 1-224,-1-1 192,3 1-224,-1-1 512,2 1-352,2 1 512,1 1-480,3-2 288,2 4-352,0-2 64,0 0-192,-3 1 416,-1 1-288,-1-2 640,-1 0-481,5 0 417,0 0-480,-2 0 32,0 0-224,0 0-32,-1 0-64,0 0-64,-5 0-192,0 0-128,-1 0 192,1 0 96,-1-2 64,-1 1-800,-2 1-287,-1 0-1089,-1 0-480,-1 0-1152</inkml:trace>
  <inkml:trace contextRef="#ctx0" brushRef="#br0" timeOffset="-615">900 2708 4480,'-2'0'1760,"2"2"-960,0-1-224,0-1 640,0 0 32,2 2 32,-2 0-128,2 0-64,-1 1-416,0-1-96,2 3-320,1 1-96,0 1-96,2 2-64,1 2 32,0 1-128,0 2 64,1-1 32,2-2 0,-1 1 64,0-1-32,-3-1 64,0-1-64,-1-2-32,0-1 32,-1 2 32,1 0-32,-2-1-96,1-2 32,-3-1 32,2 0 0,0 0 0,-1-1 0,-1-1 0,0 1 0,-1-3 0,1 0 0,1-1 64,-1 1-32,0-4 64,1 1-64,-2-2-32,1 1 32,-1-2 32,3 1-32,-1-2 64,2 2-64,1-4 64,0 1-64,0-2-32,1 0 32,0-2 160,0 0-96,1-2 319,0 2-223,-1-2 160,1 3-192,0-2 64,-2 2-128,0 3-192,-1 1 32,-2 1-1024,1 2 609,-2-4-2561,0 3 1696,-2 0-3296,1 1 2656</inkml:trace>
  <inkml:trace contextRef="#ctx0" brushRef="#br0" timeOffset="1097">957 2721 4992,'-3'0'1824,"3"1"-960,-2 0-448,2 2 544,2 0-288,-2 1-32,3 2-320,1 3-64,1 4-128,2 1 128,0 1 128,0-3-64,-1 0 0,0-1-192,-1 1-32,0 0-32,-1-3-64,0 0 160,0-2 32,-2-2-64,0 1-96,1-4 0,-3-2-32,0-1 192,0-3 128,-1 0-96,-1-3-64,-1 1 128,-1-3 64,1-4 64,-1-2 160,-1 1-192,3-1 31,0 1-127,-1 0 0,1 2-32,1 4 64,-1 0-96,2 4-64,-1-3 64,1 2 0,0 5-192,3 5 0,-1 2-32,2 3 0,-1 4-96,1-1 64,0 1-32,0-2 0,0-4-96,-2 0 32,0-2 64,1 0 32,-1-2-128,0-3 32,-1 0 64,0 0 96,-1-1 64,1-3 32,1-5 0,-2-4-160,2 0 32,-1 0-64,1 0 0,0 1 128,0 2 32,-1-1-128,1 4 32,-2 0 64,0 2 32,0 2-32,0 1-64,-2 3-64,1 1-32,-1 2-32,0 1 96,1 0-160,-1 2 64,0-1 64,-1 4 96,-1 3 0,2-3-32,-1-3 32,3-1-32,-2-2-96,4-3 0,0-4 128,1-1-32,1-2 0,-1-3 32,1 0 32,1-1-32,0 0 64,0 1-64,-2 3-32,1-1-64,-2 1 32,1 1 32,-2 3 64,-1 1 32,1 1 32,-1 6 64,-1 1 32,0 1-96,-2 1-32,-1 2-96,0-4-32,0 0-1184,0-1-511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3:06:52.39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711 129 3200,'1'-5'1216,"0"5"-640,1-2-128,-2 2 480,0 0-96,2 0 64,-2 0-96,0 0 0,0 0-448,0 0 288,0 0 192,0 0-32,0 0 96,-2 2-160,2 1 0,-2-3-192,0 0 0,-2 1-192,0 0-33,0-1-127,-2 1-32,-3 0-96,0 0-64,-2 1 32,-4 1-32,-2 0-96,0 3 64,-3 4 32,2 0 0,0 2 0,-1 4 0,-2 2 0,1-2 0,-1 1-96,0 2 64,0 1-32,0 3 0,3 2 64,2 4 0,0 1-95,4-3-1,-2 4 64,3 4 0,2 3-64,0 0 64,1 0 32,3 4 0,2 1-96,1 1 0,4 2 64,0 1 0,1 1-64,4 0 64,-1 1-32,2 0 0,3 1 128,4-1 32,1 1-32,3-1-64,1-2-64,1 3 32,5 8 96,-3-3 32,-1-6-32,5-1-64,2-2-64,-1-2 32,-2-1 32,-1-3 64,-2 0-32,1-2-32,1 1 32,1-1-32,-1-5 0,0 5 64,-3-2-96,-2 0 0,0 1 96,-4-3 32,-1 2-32,1 1-64,1 0 32,-1-1-32,-1-3 0,-3 3 64,0-1-96,0 1 0,-1 0 96,-2-3 32,-2 2 159,1 1 161,-2-3-160,-1-2-64,0-2-32,-2-2-32,-2-2-224,2 1 0,-2-1-480,0-3-95,0 0-1217,1-3-512,-1-1-1568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3:07:04.19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478 436 4736,'-2'2'1760,"2"-2"-960,0 0-512,0 0 864,0 0-640,1 0 160,0 0-384,-1 0 256,4 0-320,0-1 512,-1 1-416,2-1 416,-1 1-416,1 0 192,1-1-288,0 0 0,2 1-128,0 0-64,1 2 0,1 1-128,-1 2 64,2 3 224,-2 0-96,2 1 256,-1 1-224,0 2 384,-1 0-288,1 5 320,-2-1-320,1 3 95,1 0-191,2 1 0,-1-2-64,3 4-64,1-3 32,1 4 96,-1-4-64,2 1 192,-2-3-160,3 0 192,-1-2-192,5 0 96,-3 1-96,4-1 96,-3-1-128,5 0 544,0-2-352,3 1 608,-2-2-480,4 1 352,-4-3-416,4-2 128,-3 1-288,-1-3-224,-3 1 32,0-2-2464,-4-1 1376,-2-1-5535,-3-1 3711</inkml:trace>
  <inkml:trace contextRef="#ctx0" brushRef="#br0" timeOffset="1958">1224 773 5376,'0'3'2112,"0"-3"-1152,1 6-416,-1-4 1344,0 1-1056,0 2 672,0 2-896,-1 3 512,1 0-640,0 5 671,-1 1-671,-2-1 352,3-1-512,-1 1-32,0-2-160,-2 1-96,3 0 0,-2-1 32,0 0-32,1-3-448,1 0 224,-2-2-1472,2 0 929,-1-4-2497,1-2 1824,-2-1-2976,4-1 2496</inkml:trace>
  <inkml:trace contextRef="#ctx0" brushRef="#br0" timeOffset="1485">1224 776 3968,'0'3'1472,"1"-3"-768,-2 3 32,1-3 672,1 2-288,0-1 0,0 0-224,1 2 0,0-1-512,1 2 64,0-1 0,0 0-160,1 1-96,2 3-32,0 1 32,1-1-32,1 1 0,-1 0-32,0 2 64,1-1-96,-3-4-64,2 2 64,-2-1 64,0 0-128,-1-2-32,-1 0 64,1 0 32,-1-2-32,-1 0 32,-1 2 128,-1-2 128,0 0-129,-1-1-63,0 0 0,-2 0 32,2 1-32,-1 0 0,-1 0-192,0 0 32,-1 0 0,0 1 64,-1-1-32,-1 2-32,0 2 32,-2 2 32,3 2 160,-2 0 128,2 1 64,-2-1 96,1 1-160,2-1-192,-1-2-288,1-1 32,-1 0-1152,2-3 672,-1-1-2623,3-1 1759,-2-3-3488,2 1 2784</inkml:trace>
  <inkml:trace contextRef="#ctx0" brushRef="#br0" timeOffset="3032">1238 831 6400,'-1'11'2464,"1"-11"-1344,0 17-896,0-9 640,0 5-448,0 0-64,-1 0-160,0-2-32,0 2-96,-1 0-64,1-1 32,1-1-128,-1-2 64,1-3 32,0 0 0,0-3-96,0-3 0,1-2-32,0-1 96,1-2 0,-1 0 96,0 0-96,2-3 0,1 1 32,0-3 0,-1-1 0,-1-3 0,1 2 64,-1 0 96,0 2 64,1 0 96,-1 3 128,-1 2 32,1 2-64,-2 2 0,0 1-96,0 5 32,-2 2-128,1 2 32,-1 3-160,-1 1-64,0-3 0,-1 2-32,1 1 0,-1 2 64,1-1-32,-1-3-32,2-1 32,0-2-32,0-1 0,1-2 0,1-1 0,0-4 0,0-2 0,0-3 0,1-1-96,1-1 64,0-1 32,1 0 64,1 2-96,0-3 0,-1 0 32,1-1 0,-1 0 0,-1 3 0,1 1 64,-1 1 32,-1 3 32,1 2 0,-2 0 0,1 5 191,-1 2 1,0-1 32,-1-1-64,-1 2 0,0-1-32,0 2 0,-2 3-128,1 0-96,-2 1 64,1-3 64,2 0-64,-2-4-64,2-1 0,1-3 32,0-3-32,1-1-32,1-2 32,0-2 32,0 1-32,2 0-32,0-1-64,1 2 32,-1 1 32,1 0 0,-1-1 0,1 2 64,-1-4-96,1 0 0,-1 0 32,2-1 0,0 1 0,0 1 0,-1-1-800,1 3 448,-2 0-1471,0 1 1023,-2 1-2944,0 1 2080,-2-1-2688,1 2 2496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3:14:14.180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1418 108 5632,'0'1'2112,"0"-1"-1152,0 1-352,0-1 736,0 0-192,0 0 64,0 4-160,-1-3 64,0 2-608,-2 0 192,0-1 63,-2 1-255,1 0-64,-4 1-320,0-1-160,0 3 0,-2 2 64,0 0-64,-1-2 0,-1 1 32,2 1 0,-1-4 0,-1 2 64,-2-3-32,2 1-32,-1 0 32,2-2-32,1 0 0,4 1 64,0 0-32,0-1-32,2 1 96,1-2 64,0 0 0,2 1 0,0-2-192,1 0-32,0 1 32,1 2 64,2 0-64,1-1 0,2 3 32,1 0 64,1 0-32,1 2-32,-1-1 32,1 0-32,2 4 0,-2-1 64,1 3 96,1 0 64,-1-1-32,-2 1 32,-1-1-128,0-1 0,0 1 96,0-1-96,-2-3-192,1 1 32,-2-4-1152,1 2 640,-3-4-2431,1-1 1695,-4-4-3840,1 0 2880</inkml:trace>
  <inkml:trace contextRef="#ctx0" brushRef="#br0" timeOffset="-1787">2049 1313 5888,'1'0'2176,"2"0"-1152,1 0-416,-1 0 736,1 0-320,0 0-96,2 0-288,1 0 0,1 0-352,3-2 32,2 1 96,0-1-224,4-2-96,3 0 0,0-1 64,6-1 128,3 0 63,3-3 97,-1 0 128,5-2-192,-1-3-64,6-2-96,1-1 0,0-2-192,-2 1-32,2 1 64,2-2 32,-1-2 96,-1 1 96,-2-3 0,0 1 64,0-3-64,-3-2 0,-1 3-160,-4 2-96,-3-2 64,-1 1 0,-4 0-32,-3-2 32,-5 0 0,-2 0 96,-3 1-32,-2 2 64,-5 0-128,-1 0 0,-3-2-32,-5-2-64,0 0-192,-2 0-32,-5-6-64,-2 3 96,-6 6 64,-2 1 64,-6 2-128,1 0 64,-2 3-96,-2-3 64,-3 0-64,-4 2 64,-1 0 32,-1 2-32,1 0 32,-3 2 96,-4 2-64,0 4 32,-1-1 0,-1 3 0,0 1 64,-3 1 0,2-1 64,-3 2 96,0 0-64,1 2 0,-1-4-96,2 2-96,-3 2 256,0 0 128,3-1-128,3 2-32,-3 0-64,-2 0-64,2 0 32,1 0-32,4 0 0,-3 0 0,2 2 0,1-2 64,4-2-256,3 2-32,3 0-1088,1-2-480,4-2-1887</inkml:trace>
  <inkml:trace contextRef="#ctx0" brushRef="#br0" timeOffset="451">1410 68 4480,'-2'-2'1760,"2"2"-960,0 0-160,0 0 1184,0 0-1024,0 0 352,0 2-704,0 2 0,0 0-320,0 4-64,2 0 64,-1 4 64,0 2-64,-1 4 64,0 0 0,0 1 64,0 1 0,-1-2-128,0 0-96,-1 2 0,0-2 32,1 1-32,0-4-32,-1-3 96,1-1 0,-2-1-128,0-2 32,0-3-704,2-1-256,-1-1-1088,-2-2-352</inkml:trace>
  <inkml:trace contextRef="#ctx0" brushRef="#br0" timeOffset="2114">1352 146 4608,'0'0'1760,"0"2"-960,-1-1-224,1 2 640,0 3-384,-3 1-96,0 2-288,0 0-32,-1 2-256,0 1-32,0 1 0,0-3-64,-1 2-64,0 0 32,1-1-32,-2 1 0,4-5 64,-3-1 32,3-2 32,1-2-64,2-3 32,1-1 64,3-2 128,-5-1-128,4-1-32,-1-4 0,-1 0 64,1-2-32,0 3 64,-1-2-64,3-1 0,-3 2-32,1 1 0,0 0 0,-1 1 0,0 4-64,-2 4 96,0 4-32,-2 4-64,1 1 64,0 1-160,-1 2 0,1-2 32,0 1 0,-1-1 0,1-1 64,0-2-32,-1 2 64,1-4-64,1-1-32,0 0 96,0-4 0,1-2 32,1 0 0,-1-3 0,0-3 64,2 0-32,0-1 0,-1-2-97,1-1-63,0 0 32,0-1 32,0 4-32,0 0 64,0 3 0,-2 3 32,0 4 0,1 4-64,-2 0 32,0 4-64,0-1-32,0 4 32,0-2-32,-2 0 64,2-1-32,-1 2-32,1-2 32,-1 2-32,1-2 0,-2-4 0,4 0 0,-2-3 128,0 0-64,0-4 128,1-1-128,0-4-32,2-2 64,0-4 0,1 0-32,-2-4-64,1-2 32,1 0-128,0 4 0,-1 0 64,1 5 64,-4 2-64,2 4-64,0 3-32,-1 3 0,-1 9 0,0 1 96,-1 2 0,-1 0 32,0 2-96,2 2 64,-4-1 96,1-1 32,1 1-32,0-5 32,1-1-64,0-2-32,-1-1 96,2-4 0,2-1 32,-1-3 0,0-4-64,1-1-64,-1-2 32,0-2-32,-1-2 192,2 0 192,-2-3-128,0 1-128,0-3 0,0 3-96,0-2 64,0 2-64,0 2-32,0 5 32,-2 1 32,1 3-32,-2 3-96,2 4 32,-2 2-32,2 3 0,-2 2 64,2 2 0,-3 2 0,2 0 0,0 3 0,0-3 0,0-2 64,2-3-32,-2-3-32,2 0 32,-3 0-32,3-2 0,-1-3 0,1 1 0,-1-4 64,1 0-32,-2-4 128,0 3-96,0-7 32,0 1-32,-2-3-64,1 2 32,-2-3 32,1 3-32,-3-1 64,3 0-64,-4-3-32,1 4 32,1-1 32,0 0-32,1 3-32,1 1 32,0 0 32,1 2-32,1 0-96,2 3-32,0 0 64,3 3 0,0 2-64,1-1 64,2 1 32,-1 0 64,0-1-96,1-1 0,-1 2 96,2-2 96,-3 0-128,-2-1-96,0 0 96,-1-2 32,-1 0 0,0 0 32,-1 0-224,-2-3-32,-1-1-1568,-4-2-607,-4-1-2753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3:18:12.81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1054 395 6144,'-1'-3'2368,"3"3"-1280,1-1-1056,-2 2 448,3-1-128,0-2 32,4-2-128,1 0 0,2-1-160,4 0 160,1 0 64,1 2-96,-1 1-64,0 0 0,0 2-32,-4 2 0,1 3 64,-2 2 32,-2 2 96,-1 0-96,0 3-64,-2 2 64,-1 2 0,-1 8-32,-2 0 32,-1 3-192,-1 3-32,-1 6 0,0-1 64,0-1-32,1 0-32,3 1 32,2-3 32,1-2-96,3-1 0,3-3 160,1-3 160,-2 2-160,3-5 0,0-4-64,2 0 32,4-5-64,1-1 64,1 0-64,-2-4 64,-1-2-128,-2-1-64,-1 0-96,-1-1 32,-2 1-64,0-2 0,-4 0 32,1 1 128,-2-2 32,-2 1 32,0 0-96,-1-1 64,-1 0-128,-2 0 32,0 0 0,-1 0-32,-1 0 32,-1 0 96,-1 0-224,0 1 32,-1 0 96,-1 1 128,0 0 32,-1-1-32,-3 5 96,0-2 0,-1 1-32,-2 2-64,1 1-64,-4 1-32,0 3 192,0 3 96,-1 0-96,2 1 0,0 1-32,1 0 32,-1 3-64,3 1 64,1 0-128,1-1 0,1 2 32,3-1 64,-1 0-32,2-2 64,-1 1 64,0-1 64,0-2 320,0 1 128,0-3-1,-4 0-31,0 0 96,-4 1 64,-2-1-128,-1 0-96,-2 1-416,0-2-64,-6-2-736,0-1-224,-3-1-1248,0-2-479,-4 0-1985</inkml:trace>
  <inkml:trace contextRef="#ctx0" brushRef="#br0" timeOffset="67258">3769-647 5632,'0'-1'2112,"3"4"-1152,2-3-1056,-1 1 352,5-1-192,2 0 32,4 0 64,8-1 128,2-1-128,2 1 32,3-2 32,2-1-32,4 0 32,3-2 64,0 2 64,0 1-32,1-1 32,0 1 0,2 0 32,0 2-128,-5-1-96,-3 2-64,-1 3-96,-5 1 32,-3 2 32,-2-1-32,-4 4-32,-5 4-64,-3 1 32,-5 4 32,-3 6 64,-3 6 32,-1 3 96,-1 3-96,-2-1-64,-1 5 0,-3 7-32,0-1-96,0 3 64,0 3 32,2 5 0,1-1 64,2-3 32,1-1-128,4 0-32,3-1 32,4-5 0,2-3 32,5-3 64,5-4-96,4 0 0,4-6 32,0 3 0,3-4 0,4-5 64,0-3 160,4-6 192,-1 0-160,-2-3 0,3-3-128,0-2-96,1-2-96,0-3 32,-3 0 32,-3-4 0,-2 2 64,-1-2 96,-4 0-128,-2 0-96,-5 1 32,-1 0 0,-4-3 32,-4 4 0,0 0 0,-4 0 0,-2 0 0,0 0 64,-2 0-96,0-5 0,-3 3 96,-1-1-96,0 2 0,-1-2-128,0 3 32,-3-2 64,1 0 32,-1 2 32,2 0 64,-1 0-32,0 0-32,-1 0 32,0 2 32,0 0-32,1 2-32,-2 0 96,-1-1 0,-2 0 32,0 1 0,0 2 0,1-1 64,-2-1-96,2 3 0,-4 0-32,0 2 32,-1-1-128,-2 4 0,-2 0 32,-3 4 0,-1 2 0,-1 4 0,0 2-96,1 4 64,1 0 32,0 0 64,0 2-32,3 3-32,0 0 32,2 2-32,0-1 0,5 2 0,2 0-96,3 2 64,4 1-32,1 0 0,2 0 64,1 1 0,3-3 0,-1 1 0,0 1 0,2 0 64,-1 0-96,-1 0 0,-1-2 160,-2 2 64,-1 2 0,-2-1 32,-3 0-64,-4-4 63,-2 0-127,-7 0-64,-5 0 64,-5 1 64,-6-1 0,-4-2 64,-9-3-64,-9 3 64,-7-3-128,-4 0-64,-9-1-96,0 1-32,-6-2-736,-4-4-319,-3-4-1313,-2-4-576,-1-3-608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3:21:04.730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795 267 6912,'13'4'2624,"0"-2"-1408,4 0-1216,-6 0 576,5-1-384,6 2-96,0 2-64,2 1-32,4-1 0,-1 3 64,0 5 32,-1 6 32,-3 1 0,-1 2-160,-3 4 32,-3 8 0,-3 2 64,-1 6-32,-4 5 64,-1 4 224,-3 6 96,1 0-128,0 7-32,2-1-192,3 2-128,0-1 32,6 4 0,0-5 32,3-1 0,2-3-224,6-5-96,2 0 384,3-4 256,1-4-32,6-5 96,-1-2-96,1-2 0,4-4 32,-2-7 128,1-4-192,4-3 0,-2-4-128,-4-6-32,0-2-96,-1 0-96,-5-3-160,-2-2 0,-4-2-160,-2-1 32,0 1-96,-4-2 0,-5 0-32,-4 0 0,-5-2 0,-4 0 0,-3-1-288,-2-1-128,-3-3-128,-3 2-64,-2 0-192,-2 3-1152,-1 2 256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3:21:05.061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1851 625 3712,'-14'18'1472,"9"-10"-768,-10 12-768,10-10 288,-3 3-160,-1 3 32,0 4-128,1 4 0,-2 3 32,0 2 0,-1 1 0,1 4 64,-1 1 96,1 2 64,-4-2 448,-1 6 192,-2-4 64,-1 0 64,-1 2-544,-1 1 224,-4-2 96,-3-2 160,-4 1 160,0 3-256,-5 0-96,-3-2-64,-1 1-33,-4-1 65,-3-1 32,-1-4-256,-6 0-128,1-1-640,-2-4-256,0-4-1088,-2-3-415,-4-4-1249,4-1-1824,-3-3 1568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3:36:32.29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1479 361 3072,'0'0'1120,"0"0"-576,0 1-224,0-1 448,0 0 352,0 0 192,0 0-160,0 0 32,0 0-192,0 0 32,0 0-576,0 0-192,0 1-96,0-1 256,0 2 192,0 0-128,0-2 64,0 3-32,0 0 63,0-1-31,0 2-32,0 0-128,0 1-64,0 0-192,0 0-32,0 0-32,2 1 32,-1 1 0,0 0 32,2 0-160,1 4 32,0 2 0,1 0 0,1 3-96,-1 1 64,1 2 32,3 5 64,1 1-32,-1 6-32,3 1-64,-1-3-32,0 5 64,2 0 64,2 5 0,0 2-32,2-5-64,4 2 32,2 0 96,1 1 32,0-2-32,-1-3 32,0-3-128,-4-4 0,-1-3 32,0-2 0,0-1 0,-1-1 64,-3-4-32,1-3-32,-4-1-544,-3-4-192,-3-4-1759,0 1-705,-5-5-960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3:36:27.568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947 552 12448,'2'0'2208,"1"-1"-1120,-3 1 191,1-2 1,-1 2-288,0 3-192,0 0-320,-1 2-64,0 2-192,-2 1 32,0 2-224,-1 3-32,0 3 0,-3 2 64,0 0-32,-1 2-32,2 0 32,-2-2-32,-1 0 0,2-4 0,0 0 0,3-4 0,1-2 0,0-1 64,1-1-32,0-1-32,0-1 32,2-3 32,-2 1-32,2 1-32,0-3 32,2 0-32,2-1-96,-2-1 64,2 0 96,2 2 32,2-3-32,1 2 32,2-2-64,-2 1-32,2-1-64,2 1 32,0 0 32,4-1 64,0 2-32,-2 0 64,2-1 0,-2 1 32,-2 0-64,-2 1 32,-1-1-64,-2 1-32,-1 0-1024,-3-2-3264,1-2-543,-3 0 31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3:36:29.22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950 576 7168,'-2'0'2720,"2"1"-1472,-4 3-896,2-2 736,0 2-352,0 1-32,-1 1-352,0 3-128,-1 1-128,0 3 0,0 2 0,0 0-32,-2 3-64,2 0 96,0-2 0,-1-1-32,1-1 32,1-3-128,2-3 0,0-2 32,-1-1 64,2-5 32,3-2-32,1-3 32,2-4 0,-1 0 32,1-2-160,0-1-32,2-1 32,-1 1 0,0 0 32,-1 1 64,-1 0 32,0 2 32,-1 2 64,1 1 96,-3 0-65,1 3-63,-3 0 128,0 2 64,-1 1-128,-1 3-64,0 1-64,-1 4-96,-3 1-64,1 0 32,-2 3 32,0-2 64,1 0 160,1 1 192,-1-6-160,0 1 0,2 0-64,0-1-32,2-2-32,-1 1 0,1-3 0,2 1 64,2-2-96,1-3-64,1 3 0,1-2 32,2-2 96,2 1-64,-1-1 0,1 0-32,0 0 32,2 1 0,1-1 96,-1 0-96,-2 2 0,-1-1-32,0 2-64,-3 1 32,-1 0-32,-1 1-96,-2 0 64,-1 2 32,-2-1 64,-2 1 32,-2 0 32,-3-2-64,1 6 32,-1-2-128,-1-1 0,-2-1 32,1 2 64,1-4-32,0 3-32,1 0-64,0-1 32,3-1 32,0 2 0,1-2 0,1 1 0,1-1 0,1 1 0,2 1 192,3-4 192,3 0 224,2-2 160,1 0-256,-1 0-64,0 2-256,0-2-64,-2-1-64,1 2-64,0-1-608,0-4-320,0 1-1728,1-2-672,2-2-2303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1:58.19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443 1078 1280,'-1'3'512,"1"-3"-256,-1 7 480,1-6 480,0-2 32,0 1 32,0-1-224,0 0-96,0-3-160,0 2-128,0-6-352,0 2 160,0-8 64,0 2-32,1-9 32,2-21-224,3-3-128,2-9-96,5-3-96,6-4-64,2 5-32,0-2-32,3 0 96,2 6 0,4 0 96,0 2-32,-14 23-32,-1 4 32,2-3 32,8-11-32,-5 5 64,0 4-128,-5 7-64,-2 4-32,-4 4 0,-2 3 0,-1 2 0,-1 1-128,-4 2 0,0 0-1568,-2 2-704,0-2-192</inkml:trace>
  <inkml:trace contextRef="#ctx0" brushRef="#br0" timeOffset="853">715 205 2816,'-3'4'1120,"1"0"-576,1 0 64,-1-2 512,1-1-192,1 1 0,-1 0-224,1-1-64,-1 0 128,3-2-416,2-1-32,2-2 0,0 0-192,0-2 0,0-2-128,2-1-32,1 0 32,2-1 0,2 1 64,0-2 32,1 1-32,-1 1-64,-2 2 32,0 0-32,-2 2 0,-1 1 64,-2 1-32,-2 0 64,-1 2-64,-1 0-32,0 0-64,-2 1 32,0 0 32,0 2 64,-1 1-32,1 3 64,0 2 0,-1 3 96,0 4 96,0 3 64,0-2-96,-1 0-96,0 1 64,0 2 64,0 0 64,-1-1 32,2-2-192,-2 0-64,2-4 0,-1-4 64,1-2-864,1-3-416,0-3-2848,0-2-1344,1-5 2720</inkml:trace>
  <inkml:trace contextRef="#ctx0" brushRef="#br0" timeOffset="1244">729 242 2944,'-3'0'1120,"3"0"-576,2 0 64,-2 0 512,1 0-480,2 0-96,1 3-64,-1 0 0,2 0-256,1 3 64,3 5 128,4 2-96,3 0 0,0 1 64,2-1 96,-1-2-64,-3 1 64,-2-2-128,-2-4 32,-2 0-160,-3-3-64,-1 0-160,-3-2-64,-1-2-2240,-1-2-2272,-2-7 1184</inkml:trace>
  <inkml:trace contextRef="#ctx0" brushRef="#br0" timeOffset="2603">750 251 2944,'0'-1'1120,"0"-1"-576,0-1-160,2 3 416,-1-4-288,1-3-128,1-2-96,2-4-32,2 0-224,0 1 0,1-1-32,0 2 0,-3 2 64,0 2-32,1 1-32,-2 2 32,-2 3-32,-1 1 128,-1 2 64,-1 3 128,-1 2 32,-1 3-32,-2 3 32,-1 1-128,0-2 32,0 1-224,1 1-32,0-1 128,1-2 64,1-2 64,0-2 0,2-5 64,1-3 128,2-1-192,3-3-64,0-1-96,1-3 0,1-2-64,0-3 64,1 1-224,-1-1 32,-1 0 96,-2 2 64,0 1 0,-1 2-64,-2 2 32,1 0 32,-1 4-96,-1 3-64,0 2-32,-1 6 0,-1 2 96,2 4 0,-1 1 32,-1 0 0,1-1 0,1 0 0,-1-2 64,1 0 32,0-2 96,0-3 96,0-2 64,0-5 32,1-2 0,0-3 0,2-2-192,1 0-64,-1-4-64,-1 2-64,0 1 32,0-3-32,1-4 0,-1 3 0,0 2 0,-1 6 64,-1 0-96,0 4-64,-1 4-96,1 4 32,-2 4 32,1-1-32,0 2 128,-1 3 0,1 2 32,1 0 64,0-2-32,0-3 64,1-4 64,-1-2 64,1-5 32,-1-3 64,0-4-96,-2-3 32,0-3-160,-2 3 0,0-1-32,-2-1-64,1-4 32,0-2-32,1 3-160,0 3-32,2 3 0,-3-1 128,3 1-32,-3 0-32,2 2 96,-3 1 64,-1 2 0,1 0-32,-1 2-64,4 1 32,0 0-32,0 2 0,0 1 0,1 3 0,2 2 64,0 2 0,2-3 0,1 0 0,1-4 0,1 1 0,2-1 64,-1-1 96,-1 0-128,0 0-32,-1 0 0,0-1 64,-4 0-32,0-1 64,-2-1 0,-1 0 96,-4 0-32,1 0 0,0-1-96,-2-1-64,1 0 96,0 0 64,0 0 64,2 1 96,0 1-32,3 0-1,0-1-319,4 2-32,1 2-63,1 1 63,-1 0 32,3 1 96,0 0 32,1-1 95,1-2-95,-1 2 0,-1-3-671,0 0-257,-1 1-3616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3:36:26.022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1417-195 3456,'0'-2'1312,"0"2"-704,0 0-288,0 0 384,0 0-128,0 0 64,0 0 64,0 0 32,0 0-384,0 0 64,1 3 96,-1 0 96,0 0 32,0-1-96,0 1 0,0-1-32,0 2 96,0-1-64,0 1-32,0-1-128,0 3 0,0-1 128,0 0 63,0 3-159,-1 2 0,1 0-128,-1 2 64,-1 0-64,1 0 0,0 1-32,-1 3 64,0 0 32,-1 4 32,0 2-128,-1 5 0,-1 0-160,0 1 0,-2 0 32,-1 3 64,-1 3-32,-2 0 0,-5 4 32,-1-2 32,-7 0 32,-1 4 64,-2 1-96,2-3-64,-2-2-64,1-4-96,-2-1 32,-3 0 32,2-3-32,3-1-32,2-4 32,1 0 32,3-7-608,1-3-192,2-4-2304,4-6-1023,3-8-1089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3:36:34.544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1561 689 5120,'0'0'2016,"1"0"-1088,0 2-384,-1-2 640,0 0-64,0 0 128,2 1-320,0 1-160,-2-2-448,1 2-64,1 1-32,0 2-96,1-1-32,1-1-32,2 3-64,-1-2 96,2 4 64,0 1-64,2 0-64,1 0 0,3-2 32,0-1-32,0 2-32,1-2 32,2-1-32,-2-1 128,-2-1 160,1-1-96,-3 1 64,-2-3-97,-1 1 1,0-1-32,-3-1 0,0 1 0,-1-1 64,0-1-32,-2 1 0,-1-1-32,0 0 64,-1-2-160,1-3-32,-2 0 0,1-2 192,0-2 128,-1-2-96,0-3 32,0-1-32,0 0 96,1 1-160,0-2-96,1 2-32,0 0-32,0 0 0,0 3 64,0 2-96,0-1 0,0 4 32,0 1 64,-2 0-256,1 2-96,-1 1-704,1 2-224,0 0-1151,-1 0-481,1 4-1184</inkml:trace>
  <inkml:trace contextRef="#ctx0" brushRef="#br0" timeOffset="439">1764 545 6016,'0'0'2272,"-1"6"-1216,1-2-736,0-5 544,-1 4-64,-1-2 0,1 1-96,-2 2 32,-3 1-416,-1 1 32,1 2 64,-3 0 64,-1 2 96,0 0-256,-1 1-96,-2 2-224,1 2 0,0-2 0,2 0 0,-2 0 0,4-2 0,0-1 0,2-2 0,2-3 0,-1 0 64,3-2-192,0-2-32,2-2-1216,2-3-512,2-2-1600,3 0-1152,1-2 1920</inkml:trace>
  <inkml:trace contextRef="#ctx0" brushRef="#br0" timeOffset="1282">1570 704 4736,'-1'1'1824,"1"1"-960,0-1-512,0-1 576,0 0-64,0 0 128,2 0-352,2-1-128,-2-2-288,2-2 128,2 1 64,1-2 0,-1 0 0,3-2-96,0-3-32,3 0-96,1 1 32,2-5-128,-2 3 0,0-1-32,1-1 32,-3 3-64,0 2-32,-4 0 32,0 3-32,-1 0 0,-1 0 0,-1 3 0,-1-1 64,0 2-96,-1-1 0,2 1 32,-3 0 0,0 2-96,1-2 64,-1 2 96,-1 0 32,0 0-32,0 0-64,0 2-64,-1 1-32,-1 1 64,0-1 64,-3 3 0,-1 1-32,0 1 32,-2 0-32,-3 0 0,-1 0 0,1 0 64,-1 3 32,-1-2-256,2 1-64,1-1-96,0-2 32,0-1-416,2-1-96,2 0-448,2-1-96,1-2-1248,3 0-1056,3 0 1440</inkml:trace>
  <inkml:trace contextRef="#ctx0" brushRef="#br0" timeOffset="2467">1746 577 4992,'0'-1'1824,"-1"2"-960,-1 2-160,2-3 1216,-2 6-480,-1 2-512,-2 0-352,1 3-352,0 1-96,0 0 0,-2 4-64,2 0-64,0 1 32,1 4-32,0-4 64,2-2 32,-1-3-128,2-2-32,0-2-64,0-4 96,2-1-160,-1-6 0,2-1 96,0-2 32,-1-3-96,2-2 32,1-2 64,-1 0 32,0-2 32,1 2 0,-1 1 64,-1 1 96,1 0-128,-1 1-96,-1 2 160,1 0 160,-2 4 64,-1-1 64,0 4-192,0 1-64,0 4 0,0-1 64,-1 4-96,0 3-64,-1 2 64,2 2 64,0 3 64,0-2 32,0 1 0,0-4 0,0-1-64,0-3 31,0-1-127,0-2-64,0-2 64,-2 0 0,-1-5 96,0 1 96,-1-3 0,0 0 64,-2 0-128,-2-1-64,0-1 0,-1-2-32,-3 1-160,-1 0-32,3 0 32,-1 0 0,-1 3 32,2 0 64,2 3 96,1-1 64,2 2-32,0 0 32,3 0-192,0 0-96,2 0-64,2 3 96,3-1 0,1 2 96,0 1-96,4 0 0,0 0 32,0-2 0,0 1-96,-2 0 64,1 0 96,-2-2 96,0 0-128,-2 1-32,0-2 64,-3 0 32,0 1-32,-2-2 32,0 0-64,-2-2 64,0 0-64,-4-1 64,-1-1 0,-2 0 32,1-3 0,0 2 0,-1 0-64,3-1-64,-1 1 160,3 1 128,1 0-160,1 1 0,0 2 0,2 1 0,3 3-64,3 1-64,1-1 32,0 3 32,1-1-32,0-1-32,0 0-256,-1-1-96,-1-3-672,-2 1-288,0-1 0,-1-1-31,-1-1 191,-2-2 64,0-1 0,-1-2 32,0 0 64,-1-1 64,1 1 32,-1 0 64,1 0-736,0-2-1088,-1 2 608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3:36:27.10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934 562 4736,'4'-4'1824,"1"4"-960,-5-3-160,2 1 736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3:36:28.132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943 552 4608,'-6'2'1760,"10"-3"-960,-6 1-224,2 0 640,0 0-320,0 0-32,2 1-224,0 0-96,-2 2-288,4-1-32,-2 3 0,2 0 160,0 4 160,2-2 0,2 2-32,-1 3-128,3 0-64,1 2-64,0 1 0,2 0 128,-1 1 95,-1-4-63,0 1 0,-2-1-32,-2-4 64,0 0-160,-2-4-32,0 1-128,-2-1-32,-2-4-1856,-1-1-895,0-3-513,-1 0-864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1:58.19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443 1078 1280,'-1'3'512,"1"-3"-256,-1 7 480,1-6 480,0-2 32,0 1 32,0-1-224,0 0-96,0-3-160,0 2-128,0-6-352,0 2 160,0-8 64,0 2-32,1-9 32,2-21-224,3-3-128,2-9-96,5-3-96,6-4-64,2 5-32,0-2-32,3 0 96,2 6 0,4 0 96,0 2-32,-14 23-32,-1 4 32,2-3 32,8-11-32,-5 5 64,0 4-128,-5 7-64,-2 4-32,-4 4 0,-2 3 0,-1 2 0,-1 1-128,-4 2 0,0 0-1568,-2 2-704,0-2-192</inkml:trace>
  <inkml:trace contextRef="#ctx0" brushRef="#br0" timeOffset="853">715 205 2816,'-3'4'1120,"1"0"-576,1 0 64,-1-2 512,1-1-192,1 1 0,-1 0-224,1-1-64,-1 0 128,3-2-416,2-1-32,2-2 0,0 0-192,0-2 0,0-2-128,2-1-32,1 0 32,2-1 0,2 1 64,0-2 32,1 1-32,-1 1-64,-2 2 32,0 0-32,-2 2 0,-1 1 64,-2 1-32,-2 0 64,-1 2-64,-1 0-32,0 0-64,-2 1 32,0 0 32,0 2 64,-1 1-32,1 3 64,0 2 0,-1 3 96,0 4 96,0 3 64,0-2-96,-1 0-96,0 1 64,0 2 64,0 0 64,-1-1 32,2-2-192,-2 0-64,2-4 0,-1-4 64,1-2-864,1-3-416,0-3-2848,0-2-1344,1-5 2720</inkml:trace>
  <inkml:trace contextRef="#ctx0" brushRef="#br0" timeOffset="1244">729 242 2944,'-3'0'1120,"3"0"-576,2 0 64,-2 0 512,1 0-480,2 0-96,1 3-64,-1 0 0,2 0-256,1 3 64,3 5 128,4 2-96,3 0 0,0 1 64,2-1 96,-1-2-64,-3 1 64,-2-2-128,-2-4 32,-2 0-160,-3-3-64,-1 0-160,-3-2-64,-1-2-2240,-1-2-2272,-2-7 1184</inkml:trace>
  <inkml:trace contextRef="#ctx0" brushRef="#br0" timeOffset="2603">750 251 2944,'0'-1'1120,"0"-1"-576,0-1-160,2 3 416,-1-4-288,1-3-128,1-2-96,2-4-32,2 0-224,0 1 0,1-1-32,0 2 0,-3 2 64,0 2-32,1 1-32,-2 2 32,-2 3-32,-1 1 128,-1 2 64,-1 3 128,-1 2 32,-1 3-32,-2 3 32,-1 1-128,0-2 32,0 1-224,1 1-32,0-1 128,1-2 64,1-2 64,0-2 0,2-5 64,1-3 128,2-1-192,3-3-64,0-1-96,1-3 0,1-2-64,0-3 64,1 1-224,-1-1 32,-1 0 96,-2 2 64,0 1 0,-1 2-64,-2 2 32,1 0 32,-1 4-96,-1 3-64,0 2-32,-1 6 0,-1 2 96,2 4 0,-1 1 32,-1 0 0,1-1 0,1 0 0,-1-2 64,1 0 32,0-2 96,0-3 96,0-2 64,0-5 32,1-2 0,0-3 0,2-2-192,1 0-64,-1-4-64,-1 2-64,0 1 32,0-3-32,1-4 0,-1 3 0,0 2 0,-1 6 64,-1 0-96,0 4-64,-1 4-96,1 4 32,-2 4 32,1-1-32,0 2 128,-1 3 0,1 2 32,1 0 64,0-2-32,0-3 64,1-4 64,-1-2 64,1-5 32,-1-3 64,0-4-96,-2-3 32,0-3-160,-2 3 0,0-1-32,-2-1-64,1-4 32,0-2-32,1 3-160,0 3-32,2 3 0,-3-1 128,3 1-32,-3 0-32,2 2 96,-3 1 64,-1 2 0,1 0-32,-1 2-64,4 1 32,0 0-32,0 2 0,0 1 0,1 3 0,2 2 64,0 2 0,2-3 0,1 0 0,1-4 0,1 1 0,2-1 64,-1-1 96,-1 0-128,0 0-32,-1 0 0,0-1 64,-4 0-32,0-1 64,-2-1 0,-1 0 96,-4 0-32,1 0 0,0-1-96,-2-1-64,1 0 96,0 0 64,0 0 64,2 1 96,0 1-32,3 0-1,0-1-319,4 2-32,1 2-63,1 1 63,-1 0 32,3 1 96,0 0 32,1-1 95,1-2-95,-1 2 0,-1-3-671,0 0-257,-1 1-3616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1:58.19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443 1078 1280,'-1'3'512,"1"-3"-256,-1 7 480,1-6 480,0-2 32,0 1 32,0-1-224,0 0-96,0-3-160,0 2-128,0-6-352,0 2 160,0-8 64,0 2-32,1-9 32,2-21-224,3-3-128,2-9-96,5-3-96,6-4-64,2 5-32,0-2-32,3 0 96,2 6 0,4 0 96,0 2-32,-14 23-32,-1 4 32,2-3 32,8-11-32,-5 5 64,0 4-128,-5 7-64,-2 4-32,-4 4 0,-2 3 0,-1 2 0,-1 1-128,-4 2 0,0 0-1568,-2 2-704,0-2-192</inkml:trace>
  <inkml:trace contextRef="#ctx0" brushRef="#br0" timeOffset="853">715 205 2816,'-3'4'1120,"1"0"-576,1 0 64,-1-2 512,1-1-192,1 1 0,-1 0-224,1-1-64,-1 0 128,3-2-416,2-1-32,2-2 0,0 0-192,0-2 0,0-2-128,2-1-32,1 0 32,2-1 0,2 1 64,0-2 32,1 1-32,-1 1-64,-2 2 32,0 0-32,-2 2 0,-1 1 64,-2 1-32,-2 0 64,-1 2-64,-1 0-32,0 0-64,-2 1 32,0 0 32,0 2 64,-1 1-32,1 3 64,0 2 0,-1 3 96,0 4 96,0 3 64,0-2-96,-1 0-96,0 1 64,0 2 64,0 0 64,-1-1 32,2-2-192,-2 0-64,2-4 0,-1-4 64,1-2-864,1-3-416,0-3-2848,0-2-1344,1-5 2720</inkml:trace>
  <inkml:trace contextRef="#ctx0" brushRef="#br0" timeOffset="1244">729 242 2944,'-3'0'1120,"3"0"-576,2 0 64,-2 0 512,1 0-480,2 0-96,1 3-64,-1 0 0,2 0-256,1 3 64,3 5 128,4 2-96,3 0 0,0 1 64,2-1 96,-1-2-64,-3 1 64,-2-2-128,-2-4 32,-2 0-160,-3-3-64,-1 0-160,-3-2-64,-1-2-2240,-1-2-2272,-2-7 1184</inkml:trace>
  <inkml:trace contextRef="#ctx0" brushRef="#br0" timeOffset="2603">750 251 2944,'0'-1'1120,"0"-1"-576,0-1-160,2 3 416,-1-4-288,1-3-128,1-2-96,2-4-32,2 0-224,0 1 0,1-1-32,0 2 0,-3 2 64,0 2-32,1 1-32,-2 2 32,-2 3-32,-1 1 128,-1 2 64,-1 3 128,-1 2 32,-1 3-32,-2 3 32,-1 1-128,0-2 32,0 1-224,1 1-32,0-1 128,1-2 64,1-2 64,0-2 0,2-5 64,1-3 128,2-1-192,3-3-64,0-1-96,1-3 0,1-2-64,0-3 64,1 1-224,-1-1 32,-1 0 96,-2 2 64,0 1 0,-1 2-64,-2 2 32,1 0 32,-1 4-96,-1 3-64,0 2-32,-1 6 0,-1 2 96,2 4 0,-1 1 32,-1 0 0,1-1 0,1 0 0,-1-2 64,1 0 32,0-2 96,0-3 96,0-2 64,0-5 32,1-2 0,0-3 0,2-2-192,1 0-64,-1-4-64,-1 2-64,0 1 32,0-3-32,1-4 0,-1 3 0,0 2 0,-1 6 64,-1 0-96,0 4-64,-1 4-96,1 4 32,-2 4 32,1-1-32,0 2 128,-1 3 0,1 2 32,1 0 64,0-2-32,0-3 64,1-4 64,-1-2 64,1-5 32,-1-3 64,0-4-96,-2-3 32,0-3-160,-2 3 0,0-1-32,-2-1-64,1-4 32,0-2-32,1 3-160,0 3-32,2 3 0,-3-1 128,3 1-32,-3 0-32,2 2 96,-3 1 64,-1 2 0,1 0-32,-1 2-64,4 1 32,0 0-32,0 2 0,0 1 0,1 3 0,2 2 64,0 2 0,2-3 0,1 0 0,1-4 0,1 1 0,2-1 64,-1-1 96,-1 0-128,0 0-32,-1 0 0,0-1 64,-4 0-32,0-1 64,-2-1 0,-1 0 96,-4 0-32,1 0 0,0-1-96,-2-1-64,1 0 96,0 0 64,0 0 64,2 1 96,0 1-32,3 0-1,0-1-319,4 2-32,1 2-63,1 1 63,-1 0 32,3 1 96,0 0 32,1-1 95,1-2-95,-1 2 0,-1-3-671,0 0-257,-1 1-3616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1:58.19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443 1078 1280,'-1'3'512,"1"-3"-256,-1 7 480,1-6 480,0-2 32,0 1 32,0-1-224,0 0-96,0-3-160,0 2-128,0-6-352,0 2 160,0-8 64,0 2-32,1-9 32,2-21-224,3-3-128,2-9-96,5-3-96,6-4-64,2 5-32,0-2-32,3 0 96,2 6 0,4 0 96,0 2-32,-14 23-32,-1 4 32,2-3 32,8-11-32,-5 5 64,0 4-128,-5 7-64,-2 4-32,-4 4 0,-2 3 0,-1 2 0,-1 1-128,-4 2 0,0 0-1568,-2 2-704,0-2-192</inkml:trace>
  <inkml:trace contextRef="#ctx0" brushRef="#br0" timeOffset="853">715 205 2816,'-3'4'1120,"1"0"-576,1 0 64,-1-2 512,1-1-192,1 1 0,-1 0-224,1-1-64,-1 0 128,3-2-416,2-1-32,2-2 0,0 0-192,0-2 0,0-2-128,2-1-32,1 0 32,2-1 0,2 1 64,0-2 32,1 1-32,-1 1-64,-2 2 32,0 0-32,-2 2 0,-1 1 64,-2 1-32,-2 0 64,-1 2-64,-1 0-32,0 0-64,-2 1 32,0 0 32,0 2 64,-1 1-32,1 3 64,0 2 0,-1 3 96,0 4 96,0 3 64,0-2-96,-1 0-96,0 1 64,0 2 64,0 0 64,-1-1 32,2-2-192,-2 0-64,2-4 0,-1-4 64,1-2-864,1-3-416,0-3-2848,0-2-1344,1-5 2720</inkml:trace>
  <inkml:trace contextRef="#ctx0" brushRef="#br0" timeOffset="1244">729 242 2944,'-3'0'1120,"3"0"-576,2 0 64,-2 0 512,1 0-480,2 0-96,1 3-64,-1 0 0,2 0-256,1 3 64,3 5 128,4 2-96,3 0 0,0 1 64,2-1 96,-1-2-64,-3 1 64,-2-2-128,-2-4 32,-2 0-160,-3-3-64,-1 0-160,-3-2-64,-1-2-2240,-1-2-2272,-2-7 1184</inkml:trace>
  <inkml:trace contextRef="#ctx0" brushRef="#br0" timeOffset="2603">750 251 2944,'0'-1'1120,"0"-1"-576,0-1-160,2 3 416,-1-4-288,1-3-128,1-2-96,2-4-32,2 0-224,0 1 0,1-1-32,0 2 0,-3 2 64,0 2-32,1 1-32,-2 2 32,-2 3-32,-1 1 128,-1 2 64,-1 3 128,-1 2 32,-1 3-32,-2 3 32,-1 1-128,0-2 32,0 1-224,1 1-32,0-1 128,1-2 64,1-2 64,0-2 0,2-5 64,1-3 128,2-1-192,3-3-64,0-1-96,1-3 0,1-2-64,0-3 64,1 1-224,-1-1 32,-1 0 96,-2 2 64,0 1 0,-1 2-64,-2 2 32,1 0 32,-1 4-96,-1 3-64,0 2-32,-1 6 0,-1 2 96,2 4 0,-1 1 32,-1 0 0,1-1 0,1 0 0,-1-2 64,1 0 32,0-2 96,0-3 96,0-2 64,0-5 32,1-2 0,0-3 0,2-2-192,1 0-64,-1-4-64,-1 2-64,0 1 32,0-3-32,1-4 0,-1 3 0,0 2 0,-1 6 64,-1 0-96,0 4-64,-1 4-96,1 4 32,-2 4 32,1-1-32,0 2 128,-1 3 0,1 2 32,1 0 64,0-2-32,0-3 64,1-4 64,-1-2 64,1-5 32,-1-3 64,0-4-96,-2-3 32,0-3-160,-2 3 0,0-1-32,-2-1-64,1-4 32,0-2-32,1 3-160,0 3-32,2 3 0,-3-1 128,3 1-32,-3 0-32,2 2 96,-3 1 64,-1 2 0,1 0-32,-1 2-64,4 1 32,0 0-32,0 2 0,0 1 0,1 3 0,2 2 64,0 2 0,2-3 0,1 0 0,1-4 0,1 1 0,2-1 64,-1-1 96,-1 0-128,0 0-32,-1 0 0,0-1 64,-4 0-32,0-1 64,-2-1 0,-1 0 96,-4 0-32,1 0 0,0-1-96,-2-1-64,1 0 96,0 0 64,0 0 64,2 1 96,0 1-32,3 0-1,0-1-319,4 2-32,1 2-63,1 1 63,-1 0 32,3 1 96,0 0 32,1-1 95,1-2-95,-1 2 0,-1-3-671,0 0-257,-1 1-3616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1:58.19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443 1078 1280,'-1'3'512,"1"-3"-256,-1 7 480,1-6 480,0-2 32,0 1 32,0-1-224,0 0-96,0-3-160,0 2-128,0-6-352,0 2 160,0-8 64,0 2-32,1-9 32,2-21-224,3-3-128,2-9-96,5-3-96,6-4-64,2 5-32,0-2-32,3 0 96,2 6 0,4 0 96,0 2-32,-14 23-32,-1 4 32,2-3 32,8-11-32,-5 5 64,0 4-128,-5 7-64,-2 4-32,-4 4 0,-2 3 0,-1 2 0,-1 1-128,-4 2 0,0 0-1568,-2 2-704,0-2-192</inkml:trace>
  <inkml:trace contextRef="#ctx0" brushRef="#br0" timeOffset="853">715 205 2816,'-3'4'1120,"1"0"-576,1 0 64,-1-2 512,1-1-192,1 1 0,-1 0-224,1-1-64,-1 0 128,3-2-416,2-1-32,2-2 0,0 0-192,0-2 0,0-2-128,2-1-32,1 0 32,2-1 0,2 1 64,0-2 32,1 1-32,-1 1-64,-2 2 32,0 0-32,-2 2 0,-1 1 64,-2 1-32,-2 0 64,-1 2-64,-1 0-32,0 0-64,-2 1 32,0 0 32,0 2 64,-1 1-32,1 3 64,0 2 0,-1 3 96,0 4 96,0 3 64,0-2-96,-1 0-96,0 1 64,0 2 64,0 0 64,-1-1 32,2-2-192,-2 0-64,2-4 0,-1-4 64,1-2-864,1-3-416,0-3-2848,0-2-1344,1-5 2720</inkml:trace>
  <inkml:trace contextRef="#ctx0" brushRef="#br0" timeOffset="1244">729 242 2944,'-3'0'1120,"3"0"-576,2 0 64,-2 0 512,1 0-480,2 0-96,1 3-64,-1 0 0,2 0-256,1 3 64,3 5 128,4 2-96,3 0 0,0 1 64,2-1 96,-1-2-64,-3 1 64,-2-2-128,-2-4 32,-2 0-160,-3-3-64,-1 0-160,-3-2-64,-1-2-2240,-1-2-2272,-2-7 1184</inkml:trace>
  <inkml:trace contextRef="#ctx0" brushRef="#br0" timeOffset="2603">750 251 2944,'0'-1'1120,"0"-1"-576,0-1-160,2 3 416,-1-4-288,1-3-128,1-2-96,2-4-32,2 0-224,0 1 0,1-1-32,0 2 0,-3 2 64,0 2-32,1 1-32,-2 2 32,-2 3-32,-1 1 128,-1 2 64,-1 3 128,-1 2 32,-1 3-32,-2 3 32,-1 1-128,0-2 32,0 1-224,1 1-32,0-1 128,1-2 64,1-2 64,0-2 0,2-5 64,1-3 128,2-1-192,3-3-64,0-1-96,1-3 0,1-2-64,0-3 64,1 1-224,-1-1 32,-1 0 96,-2 2 64,0 1 0,-1 2-64,-2 2 32,1 0 32,-1 4-96,-1 3-64,0 2-32,-1 6 0,-1 2 96,2 4 0,-1 1 32,-1 0 0,1-1 0,1 0 0,-1-2 64,1 0 32,0-2 96,0-3 96,0-2 64,0-5 32,1-2 0,0-3 0,2-2-192,1 0-64,-1-4-64,-1 2-64,0 1 32,0-3-32,1-4 0,-1 3 0,0 2 0,-1 6 64,-1 0-96,0 4-64,-1 4-96,1 4 32,-2 4 32,1-1-32,0 2 128,-1 3 0,1 2 32,1 0 64,0-2-32,0-3 64,1-4 64,-1-2 64,1-5 32,-1-3 64,0-4-96,-2-3 32,0-3-160,-2 3 0,0-1-32,-2-1-64,1-4 32,0-2-32,1 3-160,0 3-32,2 3 0,-3-1 128,3 1-32,-3 0-32,2 2 96,-3 1 64,-1 2 0,1 0-32,-1 2-64,4 1 32,0 0-32,0 2 0,0 1 0,1 3 0,2 2 64,0 2 0,2-3 0,1 0 0,1-4 0,1 1 0,2-1 64,-1-1 96,-1 0-128,0 0-32,-1 0 0,0-1 64,-4 0-32,0-1 64,-2-1 0,-1 0 96,-4 0-32,1 0 0,0-1-96,-2-1-64,1 0 96,0 0 64,0 0 64,2 1 96,0 1-32,3 0-1,0-1-319,4 2-32,1 2-63,1 1 63,-1 0 32,3 1 96,0 0 32,1-1 95,1-2-95,-1 2 0,-1-3-671,0 0-257,-1 1-3616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1:58.19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443 1078 1280,'-1'3'512,"1"-3"-256,-1 7 480,1-6 480,0-2 32,0 1 32,0-1-224,0 0-96,0-3-160,0 2-128,0-6-352,0 2 160,0-8 64,0 2-32,1-9 32,2-21-224,3-3-128,2-9-96,5-3-96,6-4-64,2 5-32,0-2-32,3 0 96,2 6 0,4 0 96,0 2-32,-14 23-32,-1 4 32,2-3 32,8-11-32,-5 5 64,0 4-128,-5 7-64,-2 4-32,-4 4 0,-2 3 0,-1 2 0,-1 1-128,-4 2 0,0 0-1568,-2 2-704,0-2-192</inkml:trace>
  <inkml:trace contextRef="#ctx0" brushRef="#br0" timeOffset="853">715 205 2816,'-3'4'1120,"1"0"-576,1 0 64,-1-2 512,1-1-192,1 1 0,-1 0-224,1-1-64,-1 0 128,3-2-416,2-1-32,2-2 0,0 0-192,0-2 0,0-2-128,2-1-32,1 0 32,2-1 0,2 1 64,0-2 32,1 1-32,-1 1-64,-2 2 32,0 0-32,-2 2 0,-1 1 64,-2 1-32,-2 0 64,-1 2-64,-1 0-32,0 0-64,-2 1 32,0 0 32,0 2 64,-1 1-32,1 3 64,0 2 0,-1 3 96,0 4 96,0 3 64,0-2-96,-1 0-96,0 1 64,0 2 64,0 0 64,-1-1 32,2-2-192,-2 0-64,2-4 0,-1-4 64,1-2-864,1-3-416,0-3-2848,0-2-1344,1-5 2720</inkml:trace>
  <inkml:trace contextRef="#ctx0" brushRef="#br0" timeOffset="1244">729 242 2944,'-3'0'1120,"3"0"-576,2 0 64,-2 0 512,1 0-480,2 0-96,1 3-64,-1 0 0,2 0-256,1 3 64,3 5 128,4 2-96,3 0 0,0 1 64,2-1 96,-1-2-64,-3 1 64,-2-2-128,-2-4 32,-2 0-160,-3-3-64,-1 0-160,-3-2-64,-1-2-2240,-1-2-2272,-2-7 1184</inkml:trace>
  <inkml:trace contextRef="#ctx0" brushRef="#br0" timeOffset="2603">750 251 2944,'0'-1'1120,"0"-1"-576,0-1-160,2 3 416,-1-4-288,1-3-128,1-2-96,2-4-32,2 0-224,0 1 0,1-1-32,0 2 0,-3 2 64,0 2-32,1 1-32,-2 2 32,-2 3-32,-1 1 128,-1 2 64,-1 3 128,-1 2 32,-1 3-32,-2 3 32,-1 1-128,0-2 32,0 1-224,1 1-32,0-1 128,1-2 64,1-2 64,0-2 0,2-5 64,1-3 128,2-1-192,3-3-64,0-1-96,1-3 0,1-2-64,0-3 64,1 1-224,-1-1 32,-1 0 96,-2 2 64,0 1 0,-1 2-64,-2 2 32,1 0 32,-1 4-96,-1 3-64,0 2-32,-1 6 0,-1 2 96,2 4 0,-1 1 32,-1 0 0,1-1 0,1 0 0,-1-2 64,1 0 32,0-2 96,0-3 96,0-2 64,0-5 32,1-2 0,0-3 0,2-2-192,1 0-64,-1-4-64,-1 2-64,0 1 32,0-3-32,1-4 0,-1 3 0,0 2 0,-1 6 64,-1 0-96,0 4-64,-1 4-96,1 4 32,-2 4 32,1-1-32,0 2 128,-1 3 0,1 2 32,1 0 64,0-2-32,0-3 64,1-4 64,-1-2 64,1-5 32,-1-3 64,0-4-96,-2-3 32,0-3-160,-2 3 0,0-1-32,-2-1-64,1-4 32,0-2-32,1 3-160,0 3-32,2 3 0,-3-1 128,3 1-32,-3 0-32,2 2 96,-3 1 64,-1 2 0,1 0-32,-1 2-64,4 1 32,0 0-32,0 2 0,0 1 0,1 3 0,2 2 64,0 2 0,2-3 0,1 0 0,1-4 0,1 1 0,2-1 64,-1-1 96,-1 0-128,0 0-32,-1 0 0,0-1 64,-4 0-32,0-1 64,-2-1 0,-1 0 96,-4 0-32,1 0 0,0-1-96,-2-1-64,1 0 96,0 0 64,0 0 64,2 1 96,0 1-32,3 0-1,0-1-319,4 2-32,1 2-63,1 1 63,-1 0 32,3 1 96,0 0 32,1-1 95,1-2-95,-1 2 0,-1-3-671,0 0-257,-1 1-3616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9:41.268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1005 785 1792,'-3'-1'768,"0"1"-384,2 0-448,-2 1 2368,1-1-352,0 0-288,2 0-224,-2 0-384,2 0 0,0 0 288,4-1-704,-1 1-64,1 0-32,2 0 64,-1 0 31,2 0-95,-1 0 64,4 0-32,1 0-64,5 0-128,5 0 0,3-2-96,2 1 64,3 0-64,-2 0 0,8-2-96,2 1 32,2 0 0,4-1 96,4 0-96,3 1-64,2-2 0,8 0-32,3 0-64,-2 0 32,7-1 0,1 2 96,-2-1-32,6 3 64,0-1-64,1 1 64,2 0-128,-2 0-64,8-2 0,-2 2 32,1-2-256,2 3-32,-3 0 256,4 0 192,-3 0-96,1 0-64,15 0-32,-10 0-32,3 0 0,-5 0 0,2-2 0,-5 1 64,-2 0-32,6 0 64,-2 2-64,1-1-32,-2 0-64,-3 0 32,2 0 32,-2 0 64,2-2 32,-4 2 32,-3 0 64,5 0 32,-4 0-32,0-2-32,-3 2-32,-1 0 0,-2 0-64,-4 0 32,-5 0-128,-4 0-64,2-2 192,-4 0 160,-7 3-64,-3-1-32,-6 1 0,1-1-32,-3 0-64,-6 0 32,-3 0-64,-6-1 64,-4 0-64,-2 1 64,-4 0-288,-1-6-1504,-5-2-480,-3-2-3648,0-5-2623,-1-13 3359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1:58.196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443 1078 1280,'-1'3'512,"1"-3"-256,-1 7 480,1-6 480,0-2 32,0 1 32,0-1-224,0 0-96,0-3-160,0 2-128,0-6-352,0 2 160,0-8 64,0 2-32,1-9 32,2-21-224,3-3-128,2-9-96,5-3-96,6-4-64,2 5-32,0-2-32,3 0 96,2 6 0,4 0 96,0 2-32,-14 23-32,-1 4 32,2-3 32,8-11-32,-5 5 64,0 4-128,-5 7-64,-2 4-32,-4 4 0,-2 3 0,-1 2 0,-1 1-128,-4 2 0,0 0-1568,-2 2-704,0-2-192</inkml:trace>
  <inkml:trace contextRef="#ctx0" brushRef="#br0" timeOffset="853">715 205 2816,'-3'4'1120,"1"0"-576,1 0 64,-1-2 512,1-1-192,1 1 0,-1 0-224,1-1-64,-1 0 128,3-2-416,2-1-32,2-2 0,0 0-192,0-2 0,0-2-128,2-1-32,1 0 32,2-1 0,2 1 64,0-2 32,1 1-32,-1 1-64,-2 2 32,0 0-32,-2 2 0,-1 1 64,-2 1-32,-2 0 64,-1 2-64,-1 0-32,0 0-64,-2 1 32,0 0 32,0 2 64,-1 1-32,1 3 64,0 2 0,-1 3 96,0 4 96,0 3 64,0-2-96,-1 0-96,0 1 64,0 2 64,0 0 64,-1-1 32,2-2-192,-2 0-64,2-4 0,-1-4 64,1-2-864,1-3-416,0-3-2848,0-2-1344,1-5 2720</inkml:trace>
  <inkml:trace contextRef="#ctx0" brushRef="#br0" timeOffset="1244">729 242 2944,'-3'0'1120,"3"0"-576,2 0 64,-2 0 512,1 0-480,2 0-96,1 3-64,-1 0 0,2 0-256,1 3 64,3 5 128,4 2-96,3 0 0,0 1 64,2-1 96,-1-2-64,-3 1 64,-2-2-128,-2-4 32,-2 0-160,-3-3-64,-1 0-160,-3-2-64,-1-2-2240,-1-2-2272,-2-7 1184</inkml:trace>
  <inkml:trace contextRef="#ctx0" brushRef="#br0" timeOffset="2603">750 251 2944,'0'-1'1120,"0"-1"-576,0-1-160,2 3 416,-1-4-288,1-3-128,1-2-96,2-4-32,2 0-224,0 1 0,1-1-32,0 2 0,-3 2 64,0 2-32,1 1-32,-2 2 32,-2 3-32,-1 1 128,-1 2 64,-1 3 128,-1 2 32,-1 3-32,-2 3 32,-1 1-128,0-2 32,0 1-224,1 1-32,0-1 128,1-2 64,1-2 64,0-2 0,2-5 64,1-3 128,2-1-192,3-3-64,0-1-96,1-3 0,1-2-64,0-3 64,1 1-224,-1-1 32,-1 0 96,-2 2 64,0 1 0,-1 2-64,-2 2 32,1 0 32,-1 4-96,-1 3-64,0 2-32,-1 6 0,-1 2 96,2 4 0,-1 1 32,-1 0 0,1-1 0,1 0 0,-1-2 64,1 0 32,0-2 96,0-3 96,0-2 64,0-5 32,1-2 0,0-3 0,2-2-192,1 0-64,-1-4-64,-1 2-64,0 1 32,0-3-32,1-4 0,-1 3 0,0 2 0,-1 6 64,-1 0-96,0 4-64,-1 4-96,1 4 32,-2 4 32,1-1-32,0 2 128,-1 3 0,1 2 32,1 0 64,0-2-32,0-3 64,1-4 64,-1-2 64,1-5 32,-1-3 64,0-4-96,-2-3 32,0-3-160,-2 3 0,0-1-32,-2-1-64,1-4 32,0-2-32,1 3-160,0 3-32,2 3 0,-3-1 128,3 1-32,-3 0-32,2 2 96,-3 1 64,-1 2 0,1 0-32,-1 2-64,4 1 32,0 0-32,0 2 0,0 1 0,1 3 0,2 2 64,0 2 0,2-3 0,1 0 0,1-4 0,1 1 0,2-1 64,-1-1 96,-1 0-128,0 0-32,-1 0 0,0-1 64,-4 0-32,0-1 64,-2-1 0,-1 0 96,-4 0-32,1 0 0,0-1-96,-2-1-64,1 0 96,0 0 64,0 0 64,2 1 96,0 1-32,3 0-1,0-1-319,4 2-32,1 2-63,1 1 63,-1 0 32,3 1 96,0 0 32,1-1 95,1-2-95,-1 2 0,-1-3-671,0 0-257,-1 1-3616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7:34.67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1115-487 1664,'-7'5'608,"4"-2"-320,0 0 352,1-1 512,1-2-64,-2 1 96,2-1-192,-1-1-32,1 0-480,0-3-128,0-2-224,1 0-96,1-1 0,1-4-128,1 1 0,1-2 64,0-2 64,3-2 64,2 0 32,3-2 128,1 1 160,0 0-96,3-2 64,0-2-160,3 0-64,1-1-64,2 2-96,-1 1-64,-1 2-32,0 1 64,-1 1 0,2-1 32,0 4 0,2 0 0,-2 0 64,2 1-96,0 2 0,1-1 32,0 3 64,1 1-96,-3 2 0,0 0 32,-2 3 0,0 0 0,2 3 64,1 0-32,0 2-32,-2 1-64,-1 1 32,-1 2 384,0 0 160,1 1-64,1 1 64,-1-2-160,-1 2-32,-1 1-192,-1 1-32,-1 1-96,-2 0-32,2 1 32,-2 1 64,3-2-32,-4 1 64,2 0-64,-2-2-32,-1 1 160,0 2 32,-1-1 64,-1 1 64,1 0-96,-3 1-64,0-3 64,-1 0 64,1 0-128,-1-3-32,1 1-640,-2-3-288,-1 2-3552</inkml:trace>
  <inkml:trace contextRef="#ctx0" brushRef="#br0" timeOffset="1250">1985-603 5120,'-2'0'1920,"2"0"-1024,0 0-352,0 1 640,1 0-544,0-1-96,2 2-416,-2 1-96,4 5-32,5 4 0,-1-2 64,2-1-32,-1 1-32,2 0 32,-2 1 32,-1-1-32,-1-1 64,0 0-64,-2-5 64,-2 0-64,2 0 64,1 0-64,-1-3 64,-1-2 0,-1-2 32,-2-3 128,0-1 96,-1 0-64,-1-2 64,0-7-256,0 3-128,0 3 64,1-6 96,0 2 96,0-2 96,2 3-96,0-3 32,-1 4-160,2-1-64,-3 2-96,2 0-32,-1 2 64,1 1 0,-1 2 32,0 0 0,-1 1-96,2 2 64,-1-1 32,0 1 0,0 2 0,0 0 64,-1 0-32,-1 2-32,0 0 96,-3 1 0,1 0 96,-5 3 96,2-1-64,-3 5-64,1-3 0,-3 3 32,1 0-96,-4 1-64,3 0 0,-3-1-32,1-1 0,2 0 0,0-1-96,4-3 64,0 0-1088,3-1-544,2 0-2304</inkml:trace>
  <inkml:trace contextRef="#ctx0" brushRef="#br0" timeOffset="5875">2061-601 2432,'-1'-2'960,"1"2"-512,-1 2-32,1-1 448,-1-1-352,1 0-32,-1 2 352,0 1 224,-2-1-256,2 0-160,0 0-352,-1 0-128,2-2-96,0 0 32,3-1 0,-1 1-32,3-3-64,0 1 32,2-3 32,-1 2 32,1-4 32,-1 2-64,2-3-64,-1 2 32,1 0 32,-1 1-96,-1 0 0,-1 0 96,-3 2 32,1 0-32,-3 2-64,0 1 32,-3 2-32,1 0 64,-4 2 32,1 1-128,-3 2-32,1-1 32,-1 2 0,1 1-64,-3-1 64,3 0 96,0-2 32,1-1-32,2-2-64,0-1-64,4 1 32,0-3 32,4-2 0,-2 1 64,4-4 96,-1 0-64,2-1-64,-2 1 0,3-4-32,-1 1-96,1-1 64,-1 3 32,0 0 64,-1 0-32,-1 0 64,-2 1 0,-2 5 32,0 0-160,-2 3 32,0-1 64,-2 7 32,0-3-128,-2 3 32,2 0 0,-2 3 0,1-2-96,0 0 64,0-1 32,2-1 0,0-2 0,2-3 0,0 0 0,1-5 64,0 1-32,1-4-32,1 1 32,-1-6 32,1 2-96,-1-3 0,0 0 32,1 1 64,-1 1-96,-1 3 0,0 0 32,-1 4 0,0-1 0,-1 6 0,0 0-96,0 5 64,0-2 32,-1 8 0,1-4 0,0 6 0,0-2 0,0 3 0,0-3 0,1-1 64,0-3-32,1-2-32,0-2 32,0-6 32,0 0-32,0-4 64,1 0-64,-1-6-32,-1 2 32,0-5-32,0 2 0,0-1 64,0 2-96,-1-2 0,-1 3 32,1 1 64,0 2-32,-1 3-32,-1 0 32,1 7-32,0-2 0,0 4 64,1 0-32,0 3-32,0-1 96,2 3 64,0-3-128,0 0-96,1-2 96,-1-2 32,0-1 64,0 0 0,0-1-64,-1-3-64,0 1 96,-3-2 0,0 0 160,-2-2 96,0 0-288,-5-1 0,3 0-64,-3 0 64,0 1 32,1-2 96,1 3-32,0-2 64,3 2-128,1 2-64,1 0-160,3 3 0,0 0 64,3 4 96,1-1 128,1 1 64,-2-1-32,3 2 32,-2-2-128,3 1 0,-3 0-32,1-2 32,0-3 0,-2 1 32,0-1 0,0-1 0,-1 0-1216,-2 0-448,0 0-2560</inkml:trace>
  <inkml:trace contextRef="#ctx0" brushRef="#br0" timeOffset="54273">2301-700 5376,'0'1'2112,"0"-1"-1152,2 1-704,-2-1 512,2 1-256,-1 0-32,0 5-160,-1-2-32,1 5-160,0-1-96,1 5 0,-2-2-32,2 7 0,-1-2 0,1 1 64,0 0-32,-1 1-32,2-3 32,-2 2 32,1-3-32,0-1 64,0-2 0,1-2 32,-3-1 128,2-3 160,-1-1-160,0-2-64,0-1-96,0-1-96,0 0-64,1-1-32,0-1 128,0-2 96,1 1-96,3-2-96,-1 0 32,2 0 64,0-1-64,2-1 0,0 1 32,1-3 0,0 2 64,2 0 32,-2 0-192,3 1 0,-2 1 96,1 0 64,-3 1-96,0 1 32,-1-1 64,0 0 32,-2 2-192,0 0 0,-2 0 160,0 0 128,-3-1 96,-1 0 64,0 0 192,-5 1 96,1-1 32,-4 0 64,0 0-65,-3-2 65,2 2-224,-5-2-32,2 1-224,-6-1 0,4-1-160,-1 1 0,2 1-96,0-2-32,1 2-672,4-2-320,0 2-1951,4-4-865,1 3-224</inkml:trace>
  <inkml:trace contextRef="#ctx0" brushRef="#br0" timeOffset="59984">2330-605 3712,'-4'-1'1472,"4"1"-768,-1 2-320,1-1 512,0-1-448,0 0-160,1 1-160,0 0-128,1 3 32,0-3 96,2 4 64,-1-1-64,4 4-32,-3 0-32,2 2-64,0-1 32,0 1 32,-1-2-32,-1 1 64,0-2-64,-1-1 64,0-1 0,-1-2 32,-1-1-160,0-3 32,1 0 0,-2-5 64,0 1-32,-3-5-32,2 0 32,-2-1-32,0 2 128,1-3 160,0 1-32,-1 3 96,1 1-128,-1 6 32,1-1-224,1 5-32,0-2-64,0 5 0,-1-1 64,1 5 0,1-2 0,0 5 0,0-3 0,0 2 64,0-1 32,0-1 32,0-2-64,1-5-64,1 0-64,-1-4 32,-1 0 96,0-6 96,0 1-64,0-7-64,0 3 0,-3-4-32,2 1 0,-1-2 64,-2 1 96,3 4 64,0 0-96,0 9-96,0 0 0,-2 4-32,1-1 0,0 6 0,-1 0 0,-1 7 64,2-3-96,-1 7 0,0-3 32,1 0 0,1-3 0,1 0 0,0-3 0,0-4 0,0-1 64,0-6 32,0-2 32,0-4 64,0 1-96,0-8 0,0 1-32,0-2-64,0 2-64,0-6 32,0 3 32,0-2 0,0 2 0,0 3 64,0 1-96,1 4-64,0 0-32,0 10 0,0 0 0,1 6 96,-1-1 64,-1 2 64,0 0-32,0 3 32,0-1-64,0-1-32,0 0 32,0-2 32,0-1-96,1-3 0,0-1 32,1-2 64,0 0-96,1-3 0,1 0 32,2-2 0,-1 1 0,5 0 0,-2-2-96,3-1 64,-2 1 96,2 0 32,-2 0-32,0 1-64,-2 0 32,-2 2-32,-1 0 0,-1 3 64,-2 0-96,-2 1 0,0 0 32,-7 3 64,3-1-96,-6 4 0,2-2 96,-1 1 32,0 0-128,1 1 32,1-1 0,1 0 0,-1-2 0,3-1 64,0-1 96,4-3 64,0 0-96,5-3-96,0 0 0,7-3-32,-3-1 0,4 3 64,-2 0-32,1-2 64,-2 3-128,1-2 0,-3 2 320,-1 0 160,0 1 96,-3 1 32,0 0-160,-5 2 0,1-1-129,-7 2 1,1 0-256,-6 5 0,2-2-32,-1 3 64,2-2-32,2-1-32,0 0-128,6-4-64,0 0 96,8-5 32,-2 3 64,9-5 0,-2 2-351,3-1-97,-2 0-1824,-1-1-736,-2 2-640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8:27.91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3344-430 4992,'0'0'1920,"1"0"-1024,2-1-1056,-1-1 384,0-1 0,1-1 192,1-3 64,1 2 0,0-3-224,-2 0 128,3-3 96,-2-1-96,0-2-64,0-2 96,-2-2 64,0 2-192,0-1-32,-1-2 0,-1 1 0,0-3 64,-1-2 128,-1 1-64,0 2 96,-1-1-64,-2 0 64,-1-1-256,-1-2-64,-2 2 32,0 2 31,-1 0-31,0 0-32,-1 1-32,-1-3 0,-2 2-64,-2 0 32,0 1 0,-3 3 32,1-1-160,0 2-32,-1 0 32,0 0 64,-3 0-64,-2 2-64,1 0-32,0 2 96,-1 1-64,1 1-32,-2 1 96,0 3 0,1 0-256,-1 1-63,2 1 31,1 2 128,-1 0 32,0 3 96,1 1 32,1 1 32,0 2-96,3 2 64,0 1 32,-1 1 0,0 2 0,-2-1 0,1 1-96,1 3 64,0 2 32,2 5 64,1 0-96,0-2-64,-3 1 64,1 2 64,0 2-64,1 2-64,1 0 64,3-4 64,-2 2 128,3-1 64,-3 6 32,2-1 0,3-5-128,1-3-96,0 1-96,0-2 32,2 0 32,0-2 64,0-1-32,1-4 64,2-5-1824,0 0-832,-2-9-1376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31:55.06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1838 580 2816,'-1'3'1120,"1"-3"-576,0 6-160,0-4 416,0 3 0,-3 1 64,3 1-64,0-2 0,0-1-192,-2-4 32,2 0-352,0 0 96,0-4 64,2-1-32,1-2 64,-2 3-192,3-1-96,-1-1 160,0-2 96,1 1-224,4-3-64,-2 1-96,2-3-64,0 2 32,0-1-32,-3 2 0,1 8 0,-2-1 0,0-5 0,0 0 0,-3 2 0,2 1 0,1 1 0,-3 0 64,2 3 96,-2 1 0,3-1 0,-2 4-32,0-4 0,1 0-64,0 7-64,2 3-64,-2-3 32,3 2 32,2 0 64,0 1-32,1 3 64,2 5 224,-6-5 96,1-2-64,0 4-32,2 1-65,-4-5 65,0-2-96,0-1 32,0 0-96,0-4 64,-2 1 160,-1-1 128,1-1-128,-2 1-64,0-4-160,0 0-128,0-2 0,0 0-32,0 1 0,0-1 0,0 0 64,-2-2 32,1-4 96,-5 1 96,-2 0-64,2 2 32,0 1-160,-6 1 0,3-1-32,-7 4 32,2 0-128,-3 3 0,0-3 32,0 1 64,3-1-96,1 2 0,-3-1 32,6 1 0,2 0-96,2 0 64,2 0-480,3-2-128,1 0-1728,3-2-703,3 0-1633</inkml:trace>
  <inkml:trace contextRef="#ctx0" brushRef="#br0" timeOffset="-1117">1820 1357 2176,'0'-3'864,"0"5"-448,0-2-224,0 0 352,2 0 0,-2 0-32,0 0-64,0-2 32,2 0-128,-2 2-32,0 0 0,0-1 32,0-2-160,0 3-64,2 0 0,-2 0 0,4 0 64,-4 0-160,0 0-32,1-1 64,-1 1 96,3-2 64,-1 2 32,-1-1-128,1-1-32,3 0-32,-4 0 32,1 2 0,1-7 96,-2 4 32,1-1-96,0 2-32,1 1-96,-2-3-32,1 1 32,0 0 64,0-1-96,2 1 0,0-1 96,2 0 32,-1-1 96,3 0 32,0-4 32,0 0 0,0-4-64,0 1 32,-2-2-128,0 1 0,0 0 32,0 1 0,-2 3 0,0-2 64,0 0-32,-3-2 64,2-3 0,-2-3 32,-1-2-64,0 0 32,-1-2-128,-2 1 0,2-3-32,-1 0 32,0 3-64,-1 1-32,2 2 32,-3 2-32,1-2-96,0-2 64,-2-1 32,4 0 64,-3 1 96,2 5 64,2 5 32,0-11 64,0-10 128,2 10 32,0 5-64,0-5 63,-1 0-191,2 4-96,-1-2-96,-2 8 0,0 1-64,0 2-32,0 0-896,0-2-447,0 0-2625,2 11-1728,-1-3 2368</inkml:trace>
  <inkml:trace contextRef="#ctx0" brushRef="#br0" timeOffset="1001">1970 538 3968,'0'-2'1568,"0"6"-832,0-6-160,0 2 576,0-9 64,0 3 64,0 9-160,-3-2-32,0-2-608,0-2 0,-4 7-32,-5 5-160,0 0-96,0 0-96,2-1-96,3-1 32,-3 1 32,0-1-32,0 2-32,3-3 32,-1-2-32,4 1 0,1-3 0,0-2 0,3 0 0,3-2-96,2-3 64,3 1 96,-4 2 32,1-1-128,7-3 32,6 0 0,-7 1 0,-1 1-96,3 2 0,2-3 128,-4 1 32,-1 0 0,-2 1-64,0 2 32,-4-2 32,-4 3-32,0 0-32,-2 0 32,0 3-32,-4-2 0,2 2 0,-2-1 0,-5 4 0,1 1 0,-3 2 64,-2 0 96,4-3 128,1-1 0,2-2 0,1 0-160,4-3-96,1 0-96,2 0 32,5 0-32,2 0 0,-2 0 64,8-3 64,-4 3-96,6-2 0,2 1 32,1-2 64,-4 1-32,-2-1 64,-2 2-64,-3-1-32,-2-1 96,-3 3 63,-2-2-63,0 2 96,-2 0 96,-5-2-160,-3 0 0,-2 0-64,-3-1 32,-2 3-64,2 0-32,1-2 160,1 2 128,1-2-96,2 2-32,3 0-160,2 0-64,5 0-64,0 0 0,7-2 96,3 0 0,-3 2 32,8 0 0,7 0-864,-3 0-287,-1 2-1697,-3 2-704,4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30:47.88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562 775 3200,'0'-7'1216,"0"7"-640,0-6-608,0 5 224,0 0-224,0-1 32,1 1 0,-1-1 64,1 1 864,-1-1 512,0 0-608,0 2-256,1-1 160,1 0 224,-1 1-512,-1 0 128,0 0 64,0 0-160,1 2 0,0-1-160,1 5 32,-1-2-256,2 1-64,1 0-32,3 4 64,-3-2-32,2 6-32,0-2-64,3 2 32,0 7 32,-2-3 64,0-5 32,-4-3 32,0-3 128,-1 0 96,2 3-128,-2-4 32,0-2-96,0 1 0,-1-3-96,0 1 32,-1-2-64,0 1-32,0 0 32,0 1 32,0-1-32,0-2-32,0 0-64,1 1-32,-1 0 128,1-1 32,0-1-96,0 0 32,-1 1 0,1 2 0,1 1 0,0-5 64,4-2-32,2 1-32,1-4 96,4-1 64,2-2 63,-2-1 97,1 1-96,-2 3-64,0-1-160,-4 1 0,0 0 64,-1 3 96,-2 0 0,-1 2 0,-2 0-1248,0 1-447,-1 1-2977,-1 1-1376,0 0 2976</inkml:trace>
  <inkml:trace contextRef="#ctx0" brushRef="#br0" timeOffset="517">543 748 4096,'5'1'1568,"0"0"-832,4 0-224,-3 1 576,2-1 64,3 2 0,-1-1-128,-2 0 0,3 0-576,6 2-32,1-1-64,0-1 64,0 2 160,-1-1-32,-3 1-32,-1-2-128,-5 1-64,-2 0-129,2-1 33,-2 1-128,-1 0 0,1-2 32,-2 1 0,-2 0-224,2-2 0,-3 1-1247,-1-1-513,-1-1-768,0-1-288,-2 2-128</inkml:trace>
  <inkml:trace contextRef="#ctx0" brushRef="#br0" timeOffset="1719">607 785 4352,'-3'-2'1664,"3"2"-896,1 0-544,1 0 416,0 3-32,1 0 32,2 3-224,-2-1-96,4 2-160,3 5-64,-3-3 32,-1 0-64,2 2-64,-1-2 32,0 1 32,-1-2 32,0-1 32,-1 0 0,-2-3 64,-1-1-32,-2-3 64,0 0-64,-2-5 64,0 1-192,-2-5-32,1 2-64,-3-3-64,1 0-64,-1-1-32,2 2 128,-1-1 96,0 0-32,0 2-64,1-2 64,0 2 64,2 3-64,2 3 0,0 1 96,2 6 32,3 3 160,-2 0 96,1-2-288,1 4 0,-2 0 0,2 1 32,0-1-32,0-1 32,3 2-64,-5-5 64,1-1 0,-2-4 32,-1-3 128,-1-1 96,0 1-128,-1-4 32,-3-5-160,2 1-64,0-2-96,1 5 32,-1 1 32,2-1 64,0 2 32,0 2 32,0 0-64,0 3-64,0 0 32,2 3-32,-1 0-96,0 2 64,0 0 96,1 2 32,0-1-32,0 4-64,-1-3 32,1-1 32,-2 0-32,2-3-32,-2-3 96,1-1 0,0-1-32,0-2-64,2-2-64,-1 1 32,0 1 32,2-4 0,0-1 0,0 6 0,-1 0 0,-1 0 64,0-2 32,1 4 96,-1 0 32,-1 4 32,0 1-128,-1-1-32,0 2 32,-1-1 0,0 0 192,0 0 128,0 0-33,-1-4 65,1 2-64,1-2 0,0-2-160,1 0-96,-1 1-224,3 0-96,2-1-32,-1-1 128,1 1 96,0 0 128,-2 0-128,1 1-96,-2 1 96,-2 0 96,0 0 32,-2 2 64,-1 0-64,-1 2 0,0-1 32,-2 2 32,2 0-32,-1-1-32,0 0 32,2-3 32,-1 0-192,1-2-64,1 1-288,1-1-128,1 0-2368,1 0-991,1 0-705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7:42.30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2101-85 6912,'-1'1'2624,"1"0"-1408,0 2-1408,1-1 384,-1 2-192,0 1 0,0 1-96,0 2 64,-1 1 32,1 2 0,-2 0 0,-2-1 0,-1 2 64,-1 1-32,-1 0-32,-4 4 224,-2 2 96,-2-1 32,-2 0 32,1 2-128,-2-5 0,0 1-160,-5 0-64,-1 1 0,0 0-32,0 1 0,-1-3 0,-1-2 0,-2 1 64,0-4 32,1 1 32,-2-3-64,-2 1 32,-1-2-64,1-1-32,0 0 32,0-2-32,-1 1-160,0 0 32,0 1 64,1 0 32,-2 0-64,-1 0 64,2 0-32,3-1 0,-2 2 64,-1-3 64,0 2-32,0 1-32,-4 3 32,0-1-32,1-1 0,3 2 64,1 0-96,3-1 0,0 1 32,0 2 0,1 0-96,4 1 0,2 2 192,2 0 160,2 0-128,2 2 0,1-1-128,-2 0-96,0 4 128,3 0 32,1 3 0,1-2 32,0 1 224,3-1 96,0 3 64,2-1 128,1 0-288,2-1-32,-1-1-160,2-3-96,-1-1-160,-1-1 0,1-2-1408,0-4-576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7:34.67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1115-487 1664,'-7'5'608,"4"-2"-320,0 0 352,1-1 512,1-2-64,-2 1 96,2-1-192,-1-1-32,1 0-480,0-3-128,0-2-224,1 0-96,1-1 0,1-4-128,1 1 0,1-2 64,0-2 64,3-2 64,2 0 32,3-2 128,1 1 160,0 0-96,3-2 64,0-2-160,3 0-64,1-1-64,2 2-96,-1 1-64,-1 2-32,0 1 64,-1 1 0,2-1 32,0 4 0,2 0 0,-2 0 64,2 1-96,0 2 0,1-1 32,0 3 64,1 1-96,-3 2 0,0 0 32,-2 3 0,0 0 0,2 3 64,1 0-32,0 2-32,-2 1-64,-1 1 32,-1 2 384,0 0 160,1 1-64,1 1 64,-1-2-160,-1 2-32,-1 1-192,-1 1-32,-1 1-96,-2 0-32,2 1 32,-2 1 64,3-2-32,-4 1 64,2 0-64,-2-2-32,-1 1 160,0 2 32,-1-1 64,-1 1 64,1 0-96,-3 1-64,0-3 64,-1 0 64,1 0-128,-1-3-32,1 1-640,-2-3-288,-1 2-3552</inkml:trace>
  <inkml:trace contextRef="#ctx0" brushRef="#br0" timeOffset="1250">1985-603 5120,'-2'0'1920,"2"0"-1024,0 0-352,0 1 640,1 0-544,0-1-96,2 2-416,-2 1-96,4 5-32,5 4 0,-1-2 64,2-1-32,-1 1-32,2 0 32,-2 1 32,-1-1-32,-1-1 64,0 0-64,-2-5 64,-2 0-64,2 0 64,1 0-64,-1-3 64,-1-2 0,-1-2 32,-2-3 128,0-1 96,-1 0-64,-1-2 64,0-7-256,0 3-128,0 3 64,1-6 96,0 2 96,0-2 96,2 3-96,0-3 32,-1 4-160,2-1-64,-3 2-96,2 0-32,-1 2 64,1 1 0,-1 2 32,0 0 0,-1 1-96,2 2 64,-1-1 32,0 1 0,0 2 0,0 0 64,-1 0-32,-1 2-32,0 0 96,-3 1 0,1 0 96,-5 3 96,2-1-64,-3 5-64,1-3 0,-3 3 32,1 0-96,-4 1-64,3 0 0,-3-1-32,1-1 0,2 0 0,0-1-96,4-3 64,0 0-1088,3-1-544,2 0-2304</inkml:trace>
  <inkml:trace contextRef="#ctx0" brushRef="#br0" timeOffset="5875">2061-601 2432,'-1'-2'960,"1"2"-512,-1 2-32,1-1 448,-1-1-352,1 0-32,-1 2 352,0 1 224,-2-1-256,2 0-160,0 0-352,-1 0-128,2-2-96,0 0 32,3-1 0,-1 1-32,3-3-64,0 1 32,2-3 32,-1 2 32,1-4 32,-1 2-64,2-3-64,-1 2 32,1 0 32,-1 1-96,-1 0 0,-1 0 96,-3 2 32,1 0-32,-3 2-64,0 1 32,-3 2-32,1 0 64,-4 2 32,1 1-128,-3 2-32,1-1 32,-1 2 0,1 1-64,-3-1 64,3 0 96,0-2 32,1-1-32,2-2-64,0-1-64,4 1 32,0-3 32,4-2 0,-2 1 64,4-4 96,-1 0-64,2-1-64,-2 1 0,3-4-32,-1 1-96,1-1 64,-1 3 32,0 0 64,-1 0-32,-1 0 64,-2 1 0,-2 5 32,0 0-160,-2 3 32,0-1 64,-2 7 32,0-3-128,-2 3 32,2 0 0,-2 3 0,1-2-96,0 0 64,0-1 32,2-1 0,0-2 0,2-3 0,0 0 0,1-5 64,0 1-32,1-4-32,1 1 32,-1-6 32,1 2-96,-1-3 0,0 0 32,1 1 64,-1 1-96,-1 3 0,0 0 32,-1 4 0,0-1 0,-1 6 0,0 0-96,0 5 64,0-2 32,-1 8 0,1-4 0,0 6 0,0-2 0,0 3 0,0-3 0,1-1 64,0-3-32,1-2-32,0-2 32,0-6 32,0 0-32,0-4 64,1 0-64,-1-6-32,-1 2 32,0-5-32,0 2 0,0-1 64,0 2-96,-1-2 0,-1 3 32,1 1 64,0 2-32,-1 3-32,-1 0 32,1 7-32,0-2 0,0 4 64,1 0-32,0 3-32,0-1 96,2 3 64,0-3-128,0 0-96,1-2 96,-1-2 32,0-1 64,0 0 0,0-1-64,-1-3-64,0 1 96,-3-2 0,0 0 160,-2-2 96,0 0-288,-5-1 0,3 0-64,-3 0 64,0 1 32,1-2 96,1 3-32,0-2 64,3 2-128,1 2-64,1 0-160,3 3 0,0 0 64,3 4 96,1-1 128,1 1 64,-2-1-32,3 2 32,-2-2-128,3 1 0,-3 0-32,1-2 32,0-3 0,-2 1 32,0-1 0,0-1 0,-1 0-1216,-2 0-448,0 0-2560</inkml:trace>
  <inkml:trace contextRef="#ctx0" brushRef="#br0" timeOffset="54273">2301-700 5376,'0'1'2112,"0"-1"-1152,2 1-704,-2-1 512,2 1-256,-1 0-32,0 5-160,-1-2-32,1 5-160,0-1-96,1 5 0,-2-2-32,2 7 0,-1-2 0,1 1 64,0 0-32,-1 1-32,2-3 32,-2 2 32,1-3-32,0-1 64,0-2 0,1-2 32,-3-1 128,2-3 160,-1-1-160,0-2-64,0-1-96,0-1-96,0 0-64,1-1-32,0-1 128,0-2 96,1 1-96,3-2-96,-1 0 32,2 0 64,0-1-64,2-1 0,0 1 32,1-3 0,0 2 64,2 0 32,-2 0-192,3 1 0,-2 1 96,1 0 64,-3 1-96,0 1 32,-1-1 64,0 0 32,-2 2-192,0 0 0,-2 0 160,0 0 128,-3-1 96,-1 0 64,0 0 192,-5 1 96,1-1 32,-4 0 64,0 0-65,-3-2 65,2 2-224,-5-2-32,2 1-224,-6-1 0,4-1-160,-1 1 0,2 1-96,0-2-32,1 2-672,4-2-320,0 2-1951,4-4-865,1 3-224</inkml:trace>
  <inkml:trace contextRef="#ctx0" brushRef="#br0" timeOffset="59984">2330-605 3712,'-4'-1'1472,"4"1"-768,-1 2-320,1-1 512,0-1-448,0 0-160,1 1-160,0 0-128,1 3 32,0-3 96,2 4 64,-1-1-64,4 4-32,-3 0-32,2 2-64,0-1 32,0 1 32,-1-2-32,-1 1 64,0-2-64,-1-1 64,0-1 0,-1-2 32,-1-1-160,0-3 32,1 0 0,-2-5 64,0 1-32,-3-5-32,2 0 32,-2-1-32,0 2 128,1-3 160,0 1-32,-1 3 96,1 1-128,-1 6 32,1-1-224,1 5-32,0-2-64,0 5 0,-1-1 64,1 5 0,1-2 0,0 5 0,0-3 0,0 2 64,0-1 32,0-1 32,0-2-64,1-5-64,1 0-64,-1-4 32,-1 0 96,0-6 96,0 1-64,0-7-64,0 3 0,-3-4-32,2 1 0,-1-2 64,-2 1 96,3 4 64,0 0-96,0 9-96,0 0 0,-2 4-32,1-1 0,0 6 0,-1 0 0,-1 7 64,2-3-96,-1 7 0,0-3 32,1 0 0,1-3 0,1 0 0,0-3 0,0-4 0,0-1 64,0-6 32,0-2 32,0-4 64,0 1-96,0-8 0,0 1-32,0-2-64,0 2-64,0-6 32,0 3 32,0-2 0,0 2 0,0 3 64,0 1-96,1 4-64,0 0-32,0 10 0,0 0 0,1 6 96,-1-1 64,-1 2 64,0 0-32,0 3 32,0-1-64,0-1-32,0 0 32,0-2 32,0-1-96,1-3 0,0-1 32,1-2 64,0 0-96,1-3 0,1 0 32,2-2 0,-1 1 0,5 0 0,-2-2-96,3-1 64,-2 1 96,2 0 32,-2 0-32,0 1-64,-2 0 32,-2 2-32,-1 0 0,-1 3 64,-2 0-96,-2 1 0,0 0 32,-7 3 64,3-1-96,-6 4 0,2-2 96,-1 1 32,0 0-128,1 1 32,1-1 0,1 0 0,-1-2 0,3-1 64,0-1 96,4-3 64,0 0-96,5-3-96,0 0 0,7-3-32,-3-1 0,4 3 64,-2 0-32,1-2 64,-2 3-128,1-2 0,-3 2 320,-1 0 160,0 1 96,-3 1 32,0 0-160,-5 2 0,1-1-129,-7 2 1,1 0-256,-6 5 0,2-2-32,-1 3 64,2-2-32,2-1-32,0 0-128,6-4-64,0 0 96,8-5 32,-2 3 64,9-5 0,-2 2-351,3-1-97,-2 0-1824,-1-1-736,-2 2-640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8:27.91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3344-430 4992,'0'0'1920,"1"0"-1024,2-1-1056,-1-1 384,0-1 0,1-1 192,1-3 64,1 2 0,0-3-224,-2 0 128,3-3 96,-2-1-96,0-2-64,0-2 96,-2-2 64,0 2-192,0-1-32,-1-2 0,-1 1 0,0-3 64,-1-2 128,-1 1-64,0 2 96,-1-1-64,-2 0 64,-1-1-256,-1-2-64,-2 2 32,0 2 31,-1 0-31,0 0-32,-1 1-32,-1-3 0,-2 2-64,-2 0 32,0 1 0,-3 3 32,1-1-160,0 2-32,-1 0 32,0 0 64,-3 0-64,-2 2-64,1 0-32,0 2 96,-1 1-64,1 1-32,-2 1 96,0 3 0,1 0-256,-1 1-63,2 1 31,1 2 128,-1 0 32,0 3 96,1 1 32,1 1 32,0 2-96,3 2 64,0 1 32,-1 1 0,0 2 0,-2-1 0,1 1-96,1 3 64,0 2 32,2 5 64,1 0-96,0-2-64,-3 1 64,1 2 64,0 2-64,1 2-64,1 0 64,3-4 64,-2 2 128,3-1 64,-3 6 32,2-1 0,3-5-128,1-3-96,0 1-96,0-2 32,2 0 32,0-2 64,0-1-32,1-4 64,2-5-1824,0 0-832,-2-9-1376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31:55.06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1838 580 2816,'-1'3'1120,"1"-3"-576,0 6-160,0-4 416,0 3 0,-3 1 64,3 1-64,0-2 0,0-1-192,-2-4 32,2 0-352,0 0 96,0-4 64,2-1-32,1-2 64,-2 3-192,3-1-96,-1-1 160,0-2 96,1 1-224,4-3-64,-2 1-96,2-3-64,0 2 32,0-1-32,-3 2 0,1 8 0,-2-1 0,0-5 0,0 0 0,-3 2 0,2 1 0,1 1 0,-3 0 64,2 3 96,-2 1 0,3-1 0,-2 4-32,0-4 0,1 0-64,0 7-64,2 3-64,-2-3 32,3 2 32,2 0 64,0 1-32,1 3 64,2 5 224,-6-5 96,1-2-64,0 4-32,2 1-65,-4-5 65,0-2-96,0-1 32,0 0-96,0-4 64,-2 1 160,-1-1 128,1-1-128,-2 1-64,0-4-160,0 0-128,0-2 0,0 0-32,0 1 0,0-1 0,0 0 64,-2-2 32,1-4 96,-5 1 96,-2 0-64,2 2 32,0 1-160,-6 1 0,3-1-32,-7 4 32,2 0-128,-3 3 0,0-3 32,0 1 64,3-1-96,1 2 0,-3-1 32,6 1 0,2 0-96,2 0 64,2 0-480,3-2-128,1 0-1728,3-2-703,3 0-1633</inkml:trace>
  <inkml:trace contextRef="#ctx0" brushRef="#br0" timeOffset="-1117">1820 1357 2176,'0'-3'864,"0"5"-448,0-2-224,0 0 352,2 0 0,-2 0-32,0 0-64,0-2 32,2 0-128,-2 2-32,0 0 0,0-1 32,0-2-160,0 3-64,2 0 0,-2 0 0,4 0 64,-4 0-160,0 0-32,1-1 64,-1 1 96,3-2 64,-1 2 32,-1-1-128,1-1-32,3 0-32,-4 0 32,1 2 0,1-7 96,-2 4 32,1-1-96,0 2-32,1 1-96,-2-3-32,1 1 32,0 0 64,0-1-96,2 1 0,0-1 96,2 0 32,-1-1 96,3 0 32,0-4 32,0 0 0,0-4-64,0 1 32,-2-2-128,0 1 0,0 0 32,0 1 0,-2 3 0,0-2 64,0 0-32,-3-2 64,2-3 0,-2-3 32,-1-2-64,0 0 32,-1-2-128,-2 1 0,2-3-32,-1 0 32,0 3-64,-1 1-32,2 2 32,-3 2-32,1-2-96,0-2 64,-2-1 32,4 0 64,-3 1 96,2 5 64,2 5 32,0-11 64,0-10 128,2 10 32,0 5-64,0-5 63,-1 0-191,2 4-96,-1-2-96,-2 8 0,0 1-64,0 2-32,0 0-896,0-2-447,0 0-2625,2 11-1728,-1-3 2368</inkml:trace>
  <inkml:trace contextRef="#ctx0" brushRef="#br0" timeOffset="1001">1970 538 3968,'0'-2'1568,"0"6"-832,0-6-160,0 2 576,0-9 64,0 3 64,0 9-160,-3-2-32,0-2-608,0-2 0,-4 7-32,-5 5-160,0 0-96,0 0-96,2-1-96,3-1 32,-3 1 32,0-1-32,0 2-32,3-3 32,-1-2-32,4 1 0,1-3 0,0-2 0,3 0 0,3-2-96,2-3 64,3 1 96,-4 2 32,1-1-128,7-3 32,6 0 0,-7 1 0,-1 1-96,3 2 0,2-3 128,-4 1 32,-1 0 0,-2 1-64,0 2 32,-4-2 32,-4 3-32,0 0-32,-2 0 32,0 3-32,-4-2 0,2 2 0,-2-1 0,-5 4 0,1 1 0,-3 2 64,-2 0 96,4-3 128,1-1 0,2-2 0,1 0-160,4-3-96,1 0-96,2 0 32,5 0-32,2 0 0,-2 0 64,8-3 64,-4 3-96,6-2 0,2 1 32,1-2 64,-4 1-32,-2-1 64,-2 2-64,-3-1-32,-2-1 96,-3 3 63,-2-2-63,0 2 96,-2 0 96,-5-2-160,-3 0 0,-2 0-64,-3-1 32,-2 3-64,2 0-32,1-2 160,1 2 128,1-2-96,2 2-32,3 0-160,2 0-64,5 0-64,0 0 0,7-2 96,3 0 0,-3 2 32,8 0 0,7 0-864,-3 0-287,-1 2-1697,-3 2-704,4 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30:47.88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562 775 3200,'0'-7'1216,"0"7"-640,0-6-608,0 5 224,0 0-224,0-1 32,1 1 0,-1-1 64,1 1 864,-1-1 512,0 0-608,0 2-256,1-1 160,1 0 224,-1 1-512,-1 0 128,0 0 64,0 0-160,1 2 0,0-1-160,1 5 32,-1-2-256,2 1-64,1 0-32,3 4 64,-3-2-32,2 6-32,0-2-64,3 2 32,0 7 32,-2-3 64,0-5 32,-4-3 32,0-3 128,-1 0 96,2 3-128,-2-4 32,0-2-96,0 1 0,-1-3-96,0 1 32,-1-2-64,0 1-32,0 0 32,0 1 32,0-1-32,0-2-32,0 0-64,1 1-32,-1 0 128,1-1 32,0-1-96,0 0 32,-1 1 0,1 2 0,1 1 0,0-5 64,4-2-32,2 1-32,1-4 96,4-1 64,2-2 63,-2-1 97,1 1-96,-2 3-64,0-1-160,-4 1 0,0 0 64,-1 3 96,-2 0 0,-1 2 0,-2 0-1248,0 1-447,-1 1-2977,-1 1-1376,0 0 2976</inkml:trace>
  <inkml:trace contextRef="#ctx0" brushRef="#br0" timeOffset="517">543 748 4096,'5'1'1568,"0"0"-832,4 0-224,-3 1 576,2-1 64,3 2 0,-1-1-128,-2 0 0,3 0-576,6 2-32,1-1-64,0-1 64,0 2 160,-1-1-32,-3 1-32,-1-2-128,-5 1-64,-2 0-129,2-1 33,-2 1-128,-1 0 0,1-2 32,-2 1 0,-2 0-224,2-2 0,-3 1-1247,-1-1-513,-1-1-768,0-1-288,-2 2-128</inkml:trace>
  <inkml:trace contextRef="#ctx0" brushRef="#br0" timeOffset="1719">607 785 4352,'-3'-2'1664,"3"2"-896,1 0-544,1 0 416,0 3-32,1 0 32,2 3-224,-2-1-96,4 2-160,3 5-64,-3-3 32,-1 0-64,2 2-64,-1-2 32,0 1 32,-1-2 32,0-1 32,-1 0 0,-2-3 64,-1-1-32,-2-3 64,0 0-64,-2-5 64,0 1-192,-2-5-32,1 2-64,-3-3-64,1 0-64,-1-1-32,2 2 128,-1-1 96,0 0-32,0 2-64,1-2 64,0 2 64,2 3-64,2 3 0,0 1 96,2 6 32,3 3 160,-2 0 96,1-2-288,1 4 0,-2 0 0,2 1 32,0-1-32,0-1 32,3 2-64,-5-5 64,1-1 0,-2-4 32,-1-3 128,-1-1 96,0 1-128,-1-4 32,-3-5-160,2 1-64,0-2-96,1 5 32,-1 1 32,2-1 64,0 2 32,0 2 32,0 0-64,0 3-64,0 0 32,2 3-32,-1 0-96,0 2 64,0 0 96,1 2 32,0-1-32,0 4-64,-1-3 32,1-1 32,-2 0-32,2-3-32,-2-3 96,1-1 0,0-1-32,0-2-64,2-2-64,-1 1 32,0 1 32,2-4 0,0-1 0,0 6 0,-1 0 0,-1 0 64,0-2 32,1 4 96,-1 0 32,-1 4 32,0 1-128,-1-1-32,0 2 32,-1-1 0,0 0 192,0 0 128,0 0-33,-1-4 65,1 2-64,1-2 0,0-2-160,1 0-96,-1 1-224,3 0-96,2-1-32,-1-1 128,1 1 96,0 0 128,-2 0-128,1 1-96,-2 1 96,-2 0 96,0 0 32,-2 2 64,-1 0-64,-1 2 0,0-1 32,-2 2 32,2 0-32,-1-1-32,0 0 32,2-3 32,-1 0-192,1-2-64,1 1-288,1-1-128,1 0-2368,1 0-991,1 0-705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9:42.792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2041 630 4224,'-2'0'1664,"0"0"-896,0 0-64,2 0 736,0 0-160,0 0-32,0 0-352,2 2-160,1-2-416,1 2-64,0-1 64,1 0-128,2 1-32,-1 2-64,2-1-96,2 2 32,0 0 32,2 0-96,-1 2 0,3-2 32,0 1 64,2-1-96,1 2 0,-1-2 96,1 2 32,-2 2-128,1-1 32,0-1 128,0 0 64,-2-1-64,-1-1-32,-1 0-32,-1 0 32,-3-2 64,0-1 128,-2 1 0,0-2 64,-2 1-65,0-1 1,0 0-96,0 1-32,0-1-192,0 0 32,0 0-64,0 1-64,0-2 160,0 1 32,0 1 0,-1-1-64,-1-1 32,-2 0 32,0 0-32,0 0 64,0 1 128,-1 0 128,-2-1-64,1 1 64,-2-1-64,-2 1 0,0 0-32,-1 2 0,-2 1-64,-2 0 32,-1-3-64,0 3 64,-3-1-64,-1 1 0,-1 0-96,-3-1 32,0 1 0,2 0 32,3 1-160,1 0 32,0 2 0,3-2 64,0 1-32,2 0-32,0-2 32,-1 2 32,1 0-32,0-1 64,-1 0-64,3-1-32,1-1 32,-1-1 32,2 2-256,-1-4-32,1-2-800,1-1-352,0 0-1503,2-2-609,2-2-864</inkml:trace>
  <inkml:trace contextRef="#ctx0" brushRef="#br0" timeOffset="1155">2083 633 5888,'-1'-2'2272,"3"2"-1216,-2 0-672,0 0 672,0 0-416,0 0-32,0 0-64,2 2 32,-2 2-320,0 0 64,0 4 96,0 3 64,0 3 0,-2 1-160,1 4-64,0-1-128,-1 0-32,1-3-32,0-3-64,1 0 96,1-1 0,-1-2-32,1-1-64,1-1 96,-2 0 64,1-2-65,-1 0 1,0-1-32,-1-1-64,-2 1 32,2-2-32,-2 0 0,1 1 64,-1-2-32,2 0-32,1-1 32,0 0 32,1 0-96,0-1 0,1 0 32,-1 0 0,0-1 0,0 1 0,1 0 0,-2-1 0,1 2-96,0-1 64,1-1 32,0 0 64,2 0-96,2 0 0,0-1 32,2 1 0,1-2 0,1 1 64,0-3-96,4 1-64,2-2 64,1 2 0,0-1 32,-1 0 0,-2 0-95,0 2 63,-2 0-32,0 2 0,-3-1 128,-2 1 32,-2 0-33,-1 1 33,-1-2-64,-2 3-32,-2 0-64,-2 3 32,-2-2 32,-3 1 64,-2 2-32,-6 0 64,-2 2-64,-1 1-32,-1 0 32,0-1-32,0 0 0,1-1 0,3-1-96,1 0 64,5 0 32,2-2 64,2 0-32,5-2 64,1 0-128,4 0-64,1-3 64,3 1 64,3-3 0,1 0 64,6-3-128,3 1-64,-1 0-32,1-1 0,-2 2 97,-3 0 62,-3 0 1,-3 2-32,0 0 32,-5 0 32,-1 0-32,-2 1-32,0 1-767,-2 0-289,1 2-5728,-2 2 2336</inkml:trace>
  <inkml:trace contextRef="#ctx0" brushRef="#br0" timeOffset="2172">2137 665 4992,'-2'-4'1920,"-1"2"-1024,-1 2-480,2 0 544,1 2-192,-1-2 0,2 4-224,0-1-64,0 2-288,0 2-128,0 7 32,0 0-64,0 0-32,-1 0 32,0-2-32,-1 1 0,1-1 0,0-2 256,0-2 160,-1-1 0,-2-1 64,2-1-128,0-2-32,0-2-64,0 0 64,1-1-160,0-2-32,-1-5 64,1 1 96,0-3 64,0-2 95,-1-2-95,1-1 32,0 0-96,-1 2 0,1 1-96,0 2-32,-1 2-192,1 2-32,1 5 32,-1 4-64,1 5-32,0 1 96,0 2 0,0 0-64,0 1 64,0-1 96,0-2 32,1-1-32,0-1-64,1-3 32,-1-1 32,0-1 32,1 1 32,-1-4-64,0 0 32,1-2-416,-1 0-96,0-3-448,2-1-95,-1-1 223,2-1 192,0-3 96,0-3 128,0 1 192,-1 1 64,-1 0-32,0 2 64,-2 1 96,-2 1 96,0 1 224,0 0 128,1 3-64,0 1 0,0 1-128,1 0-32,0 2-160,1 3-96,1 1 0,2 2-32,2 0 0,-1 4 0,2-2 64,1 3 32,2-2-33,1-1 33,0-1-64,0-2 64,0 0 0,-3-1 32,-2-2 192,-1-1 192,-2-1 32,-3-1-32,-3 0-192,-2-3-64,-4-2-416,-1 0-128,-2-1-2847,-3 0-1153,1-2-32</inkml:trace>
  <inkml:trace contextRef="#ctx0" brushRef="#br0" timeOffset="12577">3560 353 8704,'-6'5'3328,"5"-3"-1792,-2 1-1504,2-1 672,0 0 320,1 1 287,1-1-671,2-1-352,0 1-192,2 1-96,2-1 64,0 1 32,3 1 32,0 0-160,2-2 32,-1 1-64,0 0 0,1-2 128,0 1 32,-1-1 32,1 3 0,-3-3-160,0 1-32,-3 0-64,0 0 96,-2 0 64,-2 0 128,1 0 0,-2-1 0,1 1-96,-1 0-64,0-1 32,-1 0 32,0 1 96,0 0 64,0 1 96,-1 1 128,0-2-128,-2 3 64,0 0-160,-2 3 32,0-2-96,-1 6 64,0-1 0,-2 0 32,2 0-64,-1 1 32,0-2 0,1-1 96,0-1-160,1-1-32,0-1-352,1-1-160,1-1-1568,1-1-736,1-2-1919,1-3-1825,0 0 2432</inkml:trace>
  <inkml:trace contextRef="#ctx0" brushRef="#br0" timeOffset="13526">3556 380 4352,'-1'-3'1664,"1"4"-896,0 0-192,0-1 992,1 1-384,1 2-288,0 2-256,-1 0-384,3 1 32,-2-2 128,0 1 128,1 2 128,-2 0-224,3 3-32,-1-2-160,1 5-96,0-2-64,1 1-96,-1 0 32,0 0 32,0 0 256,0-1 160,-1-1-160,-1-2-97,0 0-63,0-1-32,-1-2-64,0 0 32,-1-1 0,1-1 32,-1-2-64,0-2-64,0 1 32,0-4-32,0 0-96,-1-4 64,1 1 32,-1-5 0,0 2-96,-1-2 64,2 2-32,-1 0 0,0 2 64,0-1 0,0 2 0,0-1 0,0-1 0,0 1 64,1 3-96,0 4 0,0 0-32,0 2 0,0 0 64,0 4 0,0 0 0,1 3 0,0-1-96,1 2 64,-1 1 32,1-1 0,0 0 0,0-3 64,-1 0-32,2-2 64,-1 0 0,0-1 32,0-2-160,0-4 32,0 1 0,-1-4 64,2 1-96,-2-2 0,1 2 32,1-3 0,-1 3 0,0-2 0,0 2 0,0-1 64,-2 1-96,2 0 0,-1 1-32,-1-1-64,1 1 96,-1 3 0,0 0 32,-1 3 0,1-1 0,-3 4 64,1-2 32,-1 4 32,0-1-160,-1 5-32,0-2-607,0-1-225,2 0-2208,0-1-928,1-1 672</inkml:trace>
  <inkml:trace contextRef="#ctx0" brushRef="#br0" timeOffset="14095">3593 398 5120,'-6'0'2016,"6"0"-1088,0 2-320,0-2 736,0 0-608,1 4-160,2-3-64,1 4-32,1-1-256,-2-1-128,5 3 0,-3 0 64,4 0 64,-1-1 160,0-1 96,-1-1-128,0 1 32,1-2-96,-3 0 0,0-1 96,-1 0 160,-1-1-161,-1 0 33,-1 0-256,-2-2-32,-1 1-64,-1-1-64,-1 0 32,-3-2-32,-4-3 0,1 1 64,0 1 256,1 0 96,2 2-128,1 1-96,2 0-192,3 2 0,1-1-64,3 2 0,1 0-704,1 0-320,2 1-1951,1 0-865,-2 1 224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7:42.30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2101-85 6912,'-1'1'2624,"1"0"-1408,0 2-1408,1-1 384,-1 2-192,0 1 0,0 1-96,0 2 64,-1 1 32,1 2 0,-2 0 0,-2-1 0,-1 2 64,-1 1-32,-1 0-32,-4 4 224,-2 2 96,-2-1 32,-2 0 32,1 2-128,-2-5 0,0 1-160,-5 0-64,-1 1 0,0 0-32,0 1 0,-1-3 0,-1-2 0,-2 1 64,0-4 32,1 1 32,-2-3-64,-2 1 32,-1-2-64,1-1-32,0 0 32,0-2-32,-1 1-160,0 0 32,0 1 64,1 0 32,-2 0-64,-1 0 64,2 0-32,3-1 0,-2 2 64,-1-3 64,0 2-32,0 1-32,-4 3 32,0-1-32,1-1 0,3 2 64,1 0-96,3-1 0,0 1 32,0 2 0,1 0-96,4 1 0,2 2 192,2 0 160,2 0-128,2 2 0,1-1-128,-2 0-96,0 4 128,3 0 32,1 3 0,1-2 32,0 1 224,3-1 96,0 3 64,2-1 128,1 0-288,2-1-32,-1-1-160,2-3-96,-1-1-160,-1-1 0,1-2-1408,0-4-576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7:34.67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1115-487 1664,'-7'5'608,"4"-2"-320,0 0 352,1-1 512,1-2-64,-2 1 96,2-1-192,-1-1-32,1 0-480,0-3-128,0-2-224,1 0-96,1-1 0,1-4-128,1 1 0,1-2 64,0-2 64,3-2 64,2 0 32,3-2 128,1 1 160,0 0-96,3-2 64,0-2-160,3 0-64,1-1-64,2 2-96,-1 1-64,-1 2-32,0 1 64,-1 1 0,2-1 32,0 4 0,2 0 0,-2 0 64,2 1-96,0 2 0,1-1 32,0 3 64,1 1-96,-3 2 0,0 0 32,-2 3 0,0 0 0,2 3 64,1 0-32,0 2-32,-2 1-64,-1 1 32,-1 2 384,0 0 160,1 1-64,1 1 64,-1-2-160,-1 2-32,-1 1-192,-1 1-32,-1 1-96,-2 0-32,2 1 32,-2 1 64,3-2-32,-4 1 64,2 0-64,-2-2-32,-1 1 160,0 2 32,-1-1 64,-1 1 64,1 0-96,-3 1-64,0-3 64,-1 0 64,1 0-128,-1-3-32,1 1-640,-2-3-288,-1 2-3552</inkml:trace>
  <inkml:trace contextRef="#ctx0" brushRef="#br0" timeOffset="1250">1985-603 5120,'-2'0'1920,"2"0"-1024,0 0-352,0 1 640,1 0-544,0-1-96,2 2-416,-2 1-96,4 5-32,5 4 0,-1-2 64,2-1-32,-1 1-32,2 0 32,-2 1 32,-1-1-32,-1-1 64,0 0-64,-2-5 64,-2 0-64,2 0 64,1 0-64,-1-3 64,-1-2 0,-1-2 32,-2-3 128,0-1 96,-1 0-64,-1-2 64,0-7-256,0 3-128,0 3 64,1-6 96,0 2 96,0-2 96,2 3-96,0-3 32,-1 4-160,2-1-64,-3 2-96,2 0-32,-1 2 64,1 1 0,-1 2 32,0 0 0,-1 1-96,2 2 64,-1-1 32,0 1 0,0 2 0,0 0 64,-1 0-32,-1 2-32,0 0 96,-3 1 0,1 0 96,-5 3 96,2-1-64,-3 5-64,1-3 0,-3 3 32,1 0-96,-4 1-64,3 0 0,-3-1-32,1-1 0,2 0 0,0-1-96,4-3 64,0 0-1088,3-1-544,2 0-2304</inkml:trace>
  <inkml:trace contextRef="#ctx0" brushRef="#br0" timeOffset="5875">2061-601 2432,'-1'-2'960,"1"2"-512,-1 2-32,1-1 448,-1-1-352,1 0-32,-1 2 352,0 1 224,-2-1-256,2 0-160,0 0-352,-1 0-128,2-2-96,0 0 32,3-1 0,-1 1-32,3-3-64,0 1 32,2-3 32,-1 2 32,1-4 32,-1 2-64,2-3-64,-1 2 32,1 0 32,-1 1-96,-1 0 0,-1 0 96,-3 2 32,1 0-32,-3 2-64,0 1 32,-3 2-32,1 0 64,-4 2 32,1 1-128,-3 2-32,1-1 32,-1 2 0,1 1-64,-3-1 64,3 0 96,0-2 32,1-1-32,2-2-64,0-1-64,4 1 32,0-3 32,4-2 0,-2 1 64,4-4 96,-1 0-64,2-1-64,-2 1 0,3-4-32,-1 1-96,1-1 64,-1 3 32,0 0 64,-1 0-32,-1 0 64,-2 1 0,-2 5 32,0 0-160,-2 3 32,0-1 64,-2 7 32,0-3-128,-2 3 32,2 0 0,-2 3 0,1-2-96,0 0 64,0-1 32,2-1 0,0-2 0,2-3 0,0 0 0,1-5 64,0 1-32,1-4-32,1 1 32,-1-6 32,1 2-96,-1-3 0,0 0 32,1 1 64,-1 1-96,-1 3 0,0 0 32,-1 4 0,0-1 0,-1 6 0,0 0-96,0 5 64,0-2 32,-1 8 0,1-4 0,0 6 0,0-2 0,0 3 0,0-3 0,1-1 64,0-3-32,1-2-32,0-2 32,0-6 32,0 0-32,0-4 64,1 0-64,-1-6-32,-1 2 32,0-5-32,0 2 0,0-1 64,0 2-96,-1-2 0,-1 3 32,1 1 64,0 2-32,-1 3-32,-1 0 32,1 7-32,0-2 0,0 4 64,1 0-32,0 3-32,0-1 96,2 3 64,0-3-128,0 0-96,1-2 96,-1-2 32,0-1 64,0 0 0,0-1-64,-1-3-64,0 1 96,-3-2 0,0 0 160,-2-2 96,0 0-288,-5-1 0,3 0-64,-3 0 64,0 1 32,1-2 96,1 3-32,0-2 64,3 2-128,1 2-64,1 0-160,3 3 0,0 0 64,3 4 96,1-1 128,1 1 64,-2-1-32,3 2 32,-2-2-128,3 1 0,-3 0-32,1-2 32,0-3 0,-2 1 32,0-1 0,0-1 0,-1 0-1216,-2 0-448,0 0-2560</inkml:trace>
  <inkml:trace contextRef="#ctx0" brushRef="#br0" timeOffset="54273">2301-700 5376,'0'1'2112,"0"-1"-1152,2 1-704,-2-1 512,2 1-256,-1 0-32,0 5-160,-1-2-32,1 5-160,0-1-96,1 5 0,-2-2-32,2 7 0,-1-2 0,1 1 64,0 0-32,-1 1-32,2-3 32,-2 2 32,1-3-32,0-1 64,0-2 0,1-2 32,-3-1 128,2-3 160,-1-1-160,0-2-64,0-1-96,0-1-96,0 0-64,1-1-32,0-1 128,0-2 96,1 1-96,3-2-96,-1 0 32,2 0 64,0-1-64,2-1 0,0 1 32,1-3 0,0 2 64,2 0 32,-2 0-192,3 1 0,-2 1 96,1 0 64,-3 1-96,0 1 32,-1-1 64,0 0 32,-2 2-192,0 0 0,-2 0 160,0 0 128,-3-1 96,-1 0 64,0 0 192,-5 1 96,1-1 32,-4 0 64,0 0-65,-3-2 65,2 2-224,-5-2-32,2 1-224,-6-1 0,4-1-160,-1 1 0,2 1-96,0-2-32,1 2-672,4-2-320,0 2-1951,4-4-865,1 3-224</inkml:trace>
  <inkml:trace contextRef="#ctx0" brushRef="#br0" timeOffset="59984">2330-605 3712,'-4'-1'1472,"4"1"-768,-1 2-320,1-1 512,0-1-448,0 0-160,1 1-160,0 0-128,1 3 32,0-3 96,2 4 64,-1-1-64,4 4-32,-3 0-32,2 2-64,0-1 32,0 1 32,-1-2-32,-1 1 64,0-2-64,-1-1 64,0-1 0,-1-2 32,-1-1-160,0-3 32,1 0 0,-2-5 64,0 1-32,-3-5-32,2 0 32,-2-1-32,0 2 128,1-3 160,0 1-32,-1 3 96,1 1-128,-1 6 32,1-1-224,1 5-32,0-2-64,0 5 0,-1-1 64,1 5 0,1-2 0,0 5 0,0-3 0,0 2 64,0-1 32,0-1 32,0-2-64,1-5-64,1 0-64,-1-4 32,-1 0 96,0-6 96,0 1-64,0-7-64,0 3 0,-3-4-32,2 1 0,-1-2 64,-2 1 96,3 4 64,0 0-96,0 9-96,0 0 0,-2 4-32,1-1 0,0 6 0,-1 0 0,-1 7 64,2-3-96,-1 7 0,0-3 32,1 0 0,1-3 0,1 0 0,0-3 0,0-4 0,0-1 64,0-6 32,0-2 32,0-4 64,0 1-96,0-8 0,0 1-32,0-2-64,0 2-64,0-6 32,0 3 32,0-2 0,0 2 0,0 3 64,0 1-96,1 4-64,0 0-32,0 10 0,0 0 0,1 6 96,-1-1 64,-1 2 64,0 0-32,0 3 32,0-1-64,0-1-32,0 0 32,0-2 32,0-1-96,1-3 0,0-1 32,1-2 64,0 0-96,1-3 0,1 0 32,2-2 0,-1 1 0,5 0 0,-2-2-96,3-1 64,-2 1 96,2 0 32,-2 0-32,0 1-64,-2 0 32,-2 2-32,-1 0 0,-1 3 64,-2 0-96,-2 1 0,0 0 32,-7 3 64,3-1-96,-6 4 0,2-2 96,-1 1 32,0 0-128,1 1 32,1-1 0,1 0 0,-1-2 0,3-1 64,0-1 96,4-3 64,0 0-96,5-3-96,0 0 0,7-3-32,-3-1 0,4 3 64,-2 0-32,1-2 64,-2 3-128,1-2 0,-3 2 320,-1 0 160,0 1 96,-3 1 32,0 0-160,-5 2 0,1-1-129,-7 2 1,1 0-256,-6 5 0,2-2-32,-1 3 64,2-2-32,2-1-32,0 0-128,6-4-64,0 0 96,8-5 32,-2 3 64,9-5 0,-2 2-351,3-1-97,-2 0-1824,-1-1-736,-2 2-640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8:27.91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3344-430 4992,'0'0'1920,"1"0"-1024,2-1-1056,-1-1 384,0-1 0,1-1 192,1-3 64,1 2 0,0-3-224,-2 0 128,3-3 96,-2-1-96,0-2-64,0-2 96,-2-2 64,0 2-192,0-1-32,-1-2 0,-1 1 0,0-3 64,-1-2 128,-1 1-64,0 2 96,-1-1-64,-2 0 64,-1-1-256,-1-2-64,-2 2 32,0 2 31,-1 0-31,0 0-32,-1 1-32,-1-3 0,-2 2-64,-2 0 32,0 1 0,-3 3 32,1-1-160,0 2-32,-1 0 32,0 0 64,-3 0-64,-2 2-64,1 0-32,0 2 96,-1 1-64,1 1-32,-2 1 96,0 3 0,1 0-256,-1 1-63,2 1 31,1 2 128,-1 0 32,0 3 96,1 1 32,1 1 32,0 2-96,3 2 64,0 1 32,-1 1 0,0 2 0,-2-1 0,1 1-96,1 3 64,0 2 32,2 5 64,1 0-96,0-2-64,-3 1 64,1 2 64,0 2-64,1 2-64,1 0 64,3-4 64,-2 2 128,3-1 64,-3 6 32,2-1 0,3-5-128,1-3-96,0 1-96,0-2 32,2 0 32,0-2 64,0-1-32,1-4 64,2-5-1824,0 0-832,-2-9-1376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31:55.06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1838 580 2816,'-1'3'1120,"1"-3"-576,0 6-160,0-4 416,0 3 0,-3 1 64,3 1-64,0-2 0,0-1-192,-2-4 32,2 0-352,0 0 96,0-4 64,2-1-32,1-2 64,-2 3-192,3-1-96,-1-1 160,0-2 96,1 1-224,4-3-64,-2 1-96,2-3-64,0 2 32,0-1-32,-3 2 0,1 8 0,-2-1 0,0-5 0,0 0 0,-3 2 0,2 1 0,1 1 0,-3 0 64,2 3 96,-2 1 0,3-1 0,-2 4-32,0-4 0,1 0-64,0 7-64,2 3-64,-2-3 32,3 2 32,2 0 64,0 1-32,1 3 64,2 5 224,-6-5 96,1-2-64,0 4-32,2 1-65,-4-5 65,0-2-96,0-1 32,0 0-96,0-4 64,-2 1 160,-1-1 128,1-1-128,-2 1-64,0-4-160,0 0-128,0-2 0,0 0-32,0 1 0,0-1 0,0 0 64,-2-2 32,1-4 96,-5 1 96,-2 0-64,2 2 32,0 1-160,-6 1 0,3-1-32,-7 4 32,2 0-128,-3 3 0,0-3 32,0 1 64,3-1-96,1 2 0,-3-1 32,6 1 0,2 0-96,2 0 64,2 0-480,3-2-128,1 0-1728,3-2-703,3 0-1633</inkml:trace>
  <inkml:trace contextRef="#ctx0" brushRef="#br0" timeOffset="-1117">1820 1357 2176,'0'-3'864,"0"5"-448,0-2-224,0 0 352,2 0 0,-2 0-32,0 0-64,0-2 32,2 0-128,-2 2-32,0 0 0,0-1 32,0-2-160,0 3-64,2 0 0,-2 0 0,4 0 64,-4 0-160,0 0-32,1-1 64,-1 1 96,3-2 64,-1 2 32,-1-1-128,1-1-32,3 0-32,-4 0 32,1 2 0,1-7 96,-2 4 32,1-1-96,0 2-32,1 1-96,-2-3-32,1 1 32,0 0 64,0-1-96,2 1 0,0-1 96,2 0 32,-1-1 96,3 0 32,0-4 32,0 0 0,0-4-64,0 1 32,-2-2-128,0 1 0,0 0 32,0 1 0,-2 3 0,0-2 64,0 0-32,-3-2 64,2-3 0,-2-3 32,-1-2-64,0 0 32,-1-2-128,-2 1 0,2-3-32,-1 0 32,0 3-64,-1 1-32,2 2 32,-3 2-32,1-2-96,0-2 64,-2-1 32,4 0 64,-3 1 96,2 5 64,2 5 32,0-11 64,0-10 128,2 10 32,0 5-64,0-5 63,-1 0-191,2 4-96,-1-2-96,-2 8 0,0 1-64,0 2-32,0 0-896,0-2-447,0 0-2625,2 11-1728,-1-3 2368</inkml:trace>
  <inkml:trace contextRef="#ctx0" brushRef="#br0" timeOffset="1001">1970 538 3968,'0'-2'1568,"0"6"-832,0-6-160,0 2 576,0-9 64,0 3 64,0 9-160,-3-2-32,0-2-608,0-2 0,-4 7-32,-5 5-160,0 0-96,0 0-96,2-1-96,3-1 32,-3 1 32,0-1-32,0 2-32,3-3 32,-1-2-32,4 1 0,1-3 0,0-2 0,3 0 0,3-2-96,2-3 64,3 1 96,-4 2 32,1-1-128,7-3 32,6 0 0,-7 1 0,-1 1-96,3 2 0,2-3 128,-4 1 32,-1 0 0,-2 1-64,0 2 32,-4-2 32,-4 3-32,0 0-32,-2 0 32,0 3-32,-4-2 0,2 2 0,-2-1 0,-5 4 0,1 1 0,-3 2 64,-2 0 96,4-3 128,1-1 0,2-2 0,1 0-160,4-3-96,1 0-96,2 0 32,5 0-32,2 0 0,-2 0 64,8-3 64,-4 3-96,6-2 0,2 1 32,1-2 64,-4 1-32,-2-1 64,-2 2-64,-3-1-32,-2-1 96,-3 3 63,-2-2-63,0 2 96,-2 0 96,-5-2-160,-3 0 0,-2 0-64,-3-1 32,-2 3-64,2 0-32,1-2 160,1 2 128,1-2-96,2 2-32,3 0-160,2 0-64,5 0-64,0 0 0,7-2 96,3 0 0,-3 2 32,8 0 0,7 0-864,-3 0-287,-1 2-1697,-3 2-704,4 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30:47.88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562 775 3200,'0'-7'1216,"0"7"-640,0-6-608,0 5 224,0 0-224,0-1 32,1 1 0,-1-1 64,1 1 864,-1-1 512,0 0-608,0 2-256,1-1 160,1 0 224,-1 1-512,-1 0 128,0 0 64,0 0-160,1 2 0,0-1-160,1 5 32,-1-2-256,2 1-64,1 0-32,3 4 64,-3-2-32,2 6-32,0-2-64,3 2 32,0 7 32,-2-3 64,0-5 32,-4-3 32,0-3 128,-1 0 96,2 3-128,-2-4 32,0-2-96,0 1 0,-1-3-96,0 1 32,-1-2-64,0 1-32,0 0 32,0 1 32,0-1-32,0-2-32,0 0-64,1 1-32,-1 0 128,1-1 32,0-1-96,0 0 32,-1 1 0,1 2 0,1 1 0,0-5 64,4-2-32,2 1-32,1-4 96,4-1 64,2-2 63,-2-1 97,1 1-96,-2 3-64,0-1-160,-4 1 0,0 0 64,-1 3 96,-2 0 0,-1 2 0,-2 0-1248,0 1-447,-1 1-2977,-1 1-1376,0 0 2976</inkml:trace>
  <inkml:trace contextRef="#ctx0" brushRef="#br0" timeOffset="517">543 748 4096,'5'1'1568,"0"0"-832,4 0-224,-3 1 576,2-1 64,3 2 0,-1-1-128,-2 0 0,3 0-576,6 2-32,1-1-64,0-1 64,0 2 160,-1-1-32,-3 1-32,-1-2-128,-5 1-64,-2 0-129,2-1 33,-2 1-128,-1 0 0,1-2 32,-2 1 0,-2 0-224,2-2 0,-3 1-1247,-1-1-513,-1-1-768,0-1-288,-2 2-128</inkml:trace>
  <inkml:trace contextRef="#ctx0" brushRef="#br0" timeOffset="1719">607 785 4352,'-3'-2'1664,"3"2"-896,1 0-544,1 0 416,0 3-32,1 0 32,2 3-224,-2-1-96,4 2-160,3 5-64,-3-3 32,-1 0-64,2 2-64,-1-2 32,0 1 32,-1-2 32,0-1 32,-1 0 0,-2-3 64,-1-1-32,-2-3 64,0 0-64,-2-5 64,0 1-192,-2-5-32,1 2-64,-3-3-64,1 0-64,-1-1-32,2 2 128,-1-1 96,0 0-32,0 2-64,1-2 64,0 2 64,2 3-64,2 3 0,0 1 96,2 6 32,3 3 160,-2 0 96,1-2-288,1 4 0,-2 0 0,2 1 32,0-1-32,0-1 32,3 2-64,-5-5 64,1-1 0,-2-4 32,-1-3 128,-1-1 96,0 1-128,-1-4 32,-3-5-160,2 1-64,0-2-96,1 5 32,-1 1 32,2-1 64,0 2 32,0 2 32,0 0-64,0 3-64,0 0 32,2 3-32,-1 0-96,0 2 64,0 0 96,1 2 32,0-1-32,0 4-64,-1-3 32,1-1 32,-2 0-32,2-3-32,-2-3 96,1-1 0,0-1-32,0-2-64,2-2-64,-1 1 32,0 1 32,2-4 0,0-1 0,0 6 0,-1 0 0,-1 0 64,0-2 32,1 4 96,-1 0 32,-1 4 32,0 1-128,-1-1-32,0 2 32,-1-1 0,0 0 192,0 0 128,0 0-33,-1-4 65,1 2-64,1-2 0,0-2-160,1 0-96,-1 1-224,3 0-96,2-1-32,-1-1 128,1 1 96,0 0 128,-2 0-128,1 1-96,-2 1 96,-2 0 96,0 0 32,-2 2 64,-1 0-64,-1 2 0,0-1 32,-2 2 32,2 0-32,-1-1-32,0 0 32,2-3 32,-1 0-192,1-2-64,1 1-288,1-1-128,1 0-2368,1 0-991,1 0-705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7:42.30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2101-85 6912,'-1'1'2624,"1"0"-1408,0 2-1408,1-1 384,-1 2-192,0 1 0,0 1-96,0 2 64,-1 1 32,1 2 0,-2 0 0,-2-1 0,-1 2 64,-1 1-32,-1 0-32,-4 4 224,-2 2 96,-2-1 32,-2 0 32,1 2-128,-2-5 0,0 1-160,-5 0-64,-1 1 0,0 0-32,0 1 0,-1-3 0,-1-2 0,-2 1 64,0-4 32,1 1 32,-2-3-64,-2 1 32,-1-2-64,1-1-32,0 0 32,0-2-32,-1 1-160,0 0 32,0 1 64,1 0 32,-2 0-64,-1 0 64,2 0-32,3-1 0,-2 2 64,-1-3 64,0 2-32,0 1-32,-4 3 32,0-1-32,1-1 0,3 2 64,1 0-96,3-1 0,0 1 32,0 2 0,1 0-96,4 1 0,2 2 192,2 0 160,2 0-128,2 2 0,1-1-128,-2 0-96,0 4 128,3 0 32,1 3 0,1-2 32,0 1 224,3-1 96,0 3 64,2-1 128,1 0-288,2-1-32,-1-1-160,2-3-96,-1-1-160,-1-1 0,1-2-1408,0-4-576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7:34.67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1115-487 1664,'-7'5'608,"4"-2"-320,0 0 352,1-1 512,1-2-64,-2 1 96,2-1-192,-1-1-32,1 0-480,0-3-128,0-2-224,1 0-96,1-1 0,1-4-128,1 1 0,1-2 64,0-2 64,3-2 64,2 0 32,3-2 128,1 1 160,0 0-96,3-2 64,0-2-160,3 0-64,1-1-64,2 2-96,-1 1-64,-1 2-32,0 1 64,-1 1 0,2-1 32,0 4 0,2 0 0,-2 0 64,2 1-96,0 2 0,1-1 32,0 3 64,1 1-96,-3 2 0,0 0 32,-2 3 0,0 0 0,2 3 64,1 0-32,0 2-32,-2 1-64,-1 1 32,-1 2 384,0 0 160,1 1-64,1 1 64,-1-2-160,-1 2-32,-1 1-192,-1 1-32,-1 1-96,-2 0-32,2 1 32,-2 1 64,3-2-32,-4 1 64,2 0-64,-2-2-32,-1 1 160,0 2 32,-1-1 64,-1 1 64,1 0-96,-3 1-64,0-3 64,-1 0 64,1 0-128,-1-3-32,1 1-640,-2-3-288,-1 2-3552</inkml:trace>
  <inkml:trace contextRef="#ctx0" brushRef="#br0" timeOffset="1250">1985-603 5120,'-2'0'1920,"2"0"-1024,0 0-352,0 1 640,1 0-544,0-1-96,2 2-416,-2 1-96,4 5-32,5 4 0,-1-2 64,2-1-32,-1 1-32,2 0 32,-2 1 32,-1-1-32,-1-1 64,0 0-64,-2-5 64,-2 0-64,2 0 64,1 0-64,-1-3 64,-1-2 0,-1-2 32,-2-3 128,0-1 96,-1 0-64,-1-2 64,0-7-256,0 3-128,0 3 64,1-6 96,0 2 96,0-2 96,2 3-96,0-3 32,-1 4-160,2-1-64,-3 2-96,2 0-32,-1 2 64,1 1 0,-1 2 32,0 0 0,-1 1-96,2 2 64,-1-1 32,0 1 0,0 2 0,0 0 64,-1 0-32,-1 2-32,0 0 96,-3 1 0,1 0 96,-5 3 96,2-1-64,-3 5-64,1-3 0,-3 3 32,1 0-96,-4 1-64,3 0 0,-3-1-32,1-1 0,2 0 0,0-1-96,4-3 64,0 0-1088,3-1-544,2 0-2304</inkml:trace>
  <inkml:trace contextRef="#ctx0" brushRef="#br0" timeOffset="5875">2061-601 2432,'-1'-2'960,"1"2"-512,-1 2-32,1-1 448,-1-1-352,1 0-32,-1 2 352,0 1 224,-2-1-256,2 0-160,0 0-352,-1 0-128,2-2-96,0 0 32,3-1 0,-1 1-32,3-3-64,0 1 32,2-3 32,-1 2 32,1-4 32,-1 2-64,2-3-64,-1 2 32,1 0 32,-1 1-96,-1 0 0,-1 0 96,-3 2 32,1 0-32,-3 2-64,0 1 32,-3 2-32,1 0 64,-4 2 32,1 1-128,-3 2-32,1-1 32,-1 2 0,1 1-64,-3-1 64,3 0 96,0-2 32,1-1-32,2-2-64,0-1-64,4 1 32,0-3 32,4-2 0,-2 1 64,4-4 96,-1 0-64,2-1-64,-2 1 0,3-4-32,-1 1-96,1-1 64,-1 3 32,0 0 64,-1 0-32,-1 0 64,-2 1 0,-2 5 32,0 0-160,-2 3 32,0-1 64,-2 7 32,0-3-128,-2 3 32,2 0 0,-2 3 0,1-2-96,0 0 64,0-1 32,2-1 0,0-2 0,2-3 0,0 0 0,1-5 64,0 1-32,1-4-32,1 1 32,-1-6 32,1 2-96,-1-3 0,0 0 32,1 1 64,-1 1-96,-1 3 0,0 0 32,-1 4 0,0-1 0,-1 6 0,0 0-96,0 5 64,0-2 32,-1 8 0,1-4 0,0 6 0,0-2 0,0 3 0,0-3 0,1-1 64,0-3-32,1-2-32,0-2 32,0-6 32,0 0-32,0-4 64,1 0-64,-1-6-32,-1 2 32,0-5-32,0 2 0,0-1 64,0 2-96,-1-2 0,-1 3 32,1 1 64,0 2-32,-1 3-32,-1 0 32,1 7-32,0-2 0,0 4 64,1 0-32,0 3-32,0-1 96,2 3 64,0-3-128,0 0-96,1-2 96,-1-2 32,0-1 64,0 0 0,0-1-64,-1-3-64,0 1 96,-3-2 0,0 0 160,-2-2 96,0 0-288,-5-1 0,3 0-64,-3 0 64,0 1 32,1-2 96,1 3-32,0-2 64,3 2-128,1 2-64,1 0-160,3 3 0,0 0 64,3 4 96,1-1 128,1 1 64,-2-1-32,3 2 32,-2-2-128,3 1 0,-3 0-32,1-2 32,0-3 0,-2 1 32,0-1 0,0-1 0,-1 0-1216,-2 0-448,0 0-2560</inkml:trace>
  <inkml:trace contextRef="#ctx0" brushRef="#br0" timeOffset="54273">2301-700 5376,'0'1'2112,"0"-1"-1152,2 1-704,-2-1 512,2 1-256,-1 0-32,0 5-160,-1-2-32,1 5-160,0-1-96,1 5 0,-2-2-32,2 7 0,-1-2 0,1 1 64,0 0-32,-1 1-32,2-3 32,-2 2 32,1-3-32,0-1 64,0-2 0,1-2 32,-3-1 128,2-3 160,-1-1-160,0-2-64,0-1-96,0-1-96,0 0-64,1-1-32,0-1 128,0-2 96,1 1-96,3-2-96,-1 0 32,2 0 64,0-1-64,2-1 0,0 1 32,1-3 0,0 2 64,2 0 32,-2 0-192,3 1 0,-2 1 96,1 0 64,-3 1-96,0 1 32,-1-1 64,0 0 32,-2 2-192,0 0 0,-2 0 160,0 0 128,-3-1 96,-1 0 64,0 0 192,-5 1 96,1-1 32,-4 0 64,0 0-65,-3-2 65,2 2-224,-5-2-32,2 1-224,-6-1 0,4-1-160,-1 1 0,2 1-96,0-2-32,1 2-672,4-2-320,0 2-1951,4-4-865,1 3-224</inkml:trace>
  <inkml:trace contextRef="#ctx0" brushRef="#br0" timeOffset="59984">2330-605 3712,'-4'-1'1472,"4"1"-768,-1 2-320,1-1 512,0-1-448,0 0-160,1 1-160,0 0-128,1 3 32,0-3 96,2 4 64,-1-1-64,4 4-32,-3 0-32,2 2-64,0-1 32,0 1 32,-1-2-32,-1 1 64,0-2-64,-1-1 64,0-1 0,-1-2 32,-1-1-160,0-3 32,1 0 0,-2-5 64,0 1-32,-3-5-32,2 0 32,-2-1-32,0 2 128,1-3 160,0 1-32,-1 3 96,1 1-128,-1 6 32,1-1-224,1 5-32,0-2-64,0 5 0,-1-1 64,1 5 0,1-2 0,0 5 0,0-3 0,0 2 64,0-1 32,0-1 32,0-2-64,1-5-64,1 0-64,-1-4 32,-1 0 96,0-6 96,0 1-64,0-7-64,0 3 0,-3-4-32,2 1 0,-1-2 64,-2 1 96,3 4 64,0 0-96,0 9-96,0 0 0,-2 4-32,1-1 0,0 6 0,-1 0 0,-1 7 64,2-3-96,-1 7 0,0-3 32,1 0 0,1-3 0,1 0 0,0-3 0,0-4 0,0-1 64,0-6 32,0-2 32,0-4 64,0 1-96,0-8 0,0 1-32,0-2-64,0 2-64,0-6 32,0 3 32,0-2 0,0 2 0,0 3 64,0 1-96,1 4-64,0 0-32,0 10 0,0 0 0,1 6 96,-1-1 64,-1 2 64,0 0-32,0 3 32,0-1-64,0-1-32,0 0 32,0-2 32,0-1-96,1-3 0,0-1 32,1-2 64,0 0-96,1-3 0,1 0 32,2-2 0,-1 1 0,5 0 0,-2-2-96,3-1 64,-2 1 96,2 0 32,-2 0-32,0 1-64,-2 0 32,-2 2-32,-1 0 0,-1 3 64,-2 0-96,-2 1 0,0 0 32,-7 3 64,3-1-96,-6 4 0,2-2 96,-1 1 32,0 0-128,1 1 32,1-1 0,1 0 0,-1-2 0,3-1 64,0-1 96,4-3 64,0 0-96,5-3-96,0 0 0,7-3-32,-3-1 0,4 3 64,-2 0-32,1-2 64,-2 3-128,1-2 0,-3 2 320,-1 0 160,0 1 96,-3 1 32,0 0-160,-5 2 0,1-1-129,-7 2 1,1 0-256,-6 5 0,2-2-32,-1 3 64,2-2-32,2-1-32,0 0-128,6-4-64,0 0 96,8-5 32,-2 3 64,9-5 0,-2 2-351,3-1-97,-2 0-1824,-1-1-736,-2 2-640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8:27.91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3344-430 4992,'0'0'1920,"1"0"-1024,2-1-1056,-1-1 384,0-1 0,1-1 192,1-3 64,1 2 0,0-3-224,-2 0 128,3-3 96,-2-1-96,0-2-64,0-2 96,-2-2 64,0 2-192,0-1-32,-1-2 0,-1 1 0,0-3 64,-1-2 128,-1 1-64,0 2 96,-1-1-64,-2 0 64,-1-1-256,-1-2-64,-2 2 32,0 2 31,-1 0-31,0 0-32,-1 1-32,-1-3 0,-2 2-64,-2 0 32,0 1 0,-3 3 32,1-1-160,0 2-32,-1 0 32,0 0 64,-3 0-64,-2 2-64,1 0-32,0 2 96,-1 1-64,1 1-32,-2 1 96,0 3 0,1 0-256,-1 1-63,2 1 31,1 2 128,-1 0 32,0 3 96,1 1 32,1 1 32,0 2-96,3 2 64,0 1 32,-1 1 0,0 2 0,-2-1 0,1 1-96,1 3 64,0 2 32,2 5 64,1 0-96,0-2-64,-3 1 64,1 2 64,0 2-64,1 2-64,1 0 64,3-4 64,-2 2 128,3-1 64,-3 6 32,2-1 0,3-5-128,1-3-96,0 1-96,0-2 32,2 0 32,0-2 64,0-1-32,1-4 64,2-5-1824,0 0-832,-2-9-1376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31:55.06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1838 580 2816,'-1'3'1120,"1"-3"-576,0 6-160,0-4 416,0 3 0,-3 1 64,3 1-64,0-2 0,0-1-192,-2-4 32,2 0-352,0 0 96,0-4 64,2-1-32,1-2 64,-2 3-192,3-1-96,-1-1 160,0-2 96,1 1-224,4-3-64,-2 1-96,2-3-64,0 2 32,0-1-32,-3 2 0,1 8 0,-2-1 0,0-5 0,0 0 0,-3 2 0,2 1 0,1 1 0,-3 0 64,2 3 96,-2 1 0,3-1 0,-2 4-32,0-4 0,1 0-64,0 7-64,2 3-64,-2-3 32,3 2 32,2 0 64,0 1-32,1 3 64,2 5 224,-6-5 96,1-2-64,0 4-32,2 1-65,-4-5 65,0-2-96,0-1 32,0 0-96,0-4 64,-2 1 160,-1-1 128,1-1-128,-2 1-64,0-4-160,0 0-128,0-2 0,0 0-32,0 1 0,0-1 0,0 0 64,-2-2 32,1-4 96,-5 1 96,-2 0-64,2 2 32,0 1-160,-6 1 0,3-1-32,-7 4 32,2 0-128,-3 3 0,0-3 32,0 1 64,3-1-96,1 2 0,-3-1 32,6 1 0,2 0-96,2 0 64,2 0-480,3-2-128,1 0-1728,3-2-703,3 0-1633</inkml:trace>
  <inkml:trace contextRef="#ctx0" brushRef="#br0" timeOffset="-1117">1820 1357 2176,'0'-3'864,"0"5"-448,0-2-224,0 0 352,2 0 0,-2 0-32,0 0-64,0-2 32,2 0-128,-2 2-32,0 0 0,0-1 32,0-2-160,0 3-64,2 0 0,-2 0 0,4 0 64,-4 0-160,0 0-32,1-1 64,-1 1 96,3-2 64,-1 2 32,-1-1-128,1-1-32,3 0-32,-4 0 32,1 2 0,1-7 96,-2 4 32,1-1-96,0 2-32,1 1-96,-2-3-32,1 1 32,0 0 64,0-1-96,2 1 0,0-1 96,2 0 32,-1-1 96,3 0 32,0-4 32,0 0 0,0-4-64,0 1 32,-2-2-128,0 1 0,0 0 32,0 1 0,-2 3 0,0-2 64,0 0-32,-3-2 64,2-3 0,-2-3 32,-1-2-64,0 0 32,-1-2-128,-2 1 0,2-3-32,-1 0 32,0 3-64,-1 1-32,2 2 32,-3 2-32,1-2-96,0-2 64,-2-1 32,4 0 64,-3 1 96,2 5 64,2 5 32,0-11 64,0-10 128,2 10 32,0 5-64,0-5 63,-1 0-191,2 4-96,-1-2-96,-2 8 0,0 1-64,0 2-32,0 0-896,0-2-447,0 0-2625,2 11-1728,-1-3 2368</inkml:trace>
  <inkml:trace contextRef="#ctx0" brushRef="#br0" timeOffset="1001">1970 538 3968,'0'-2'1568,"0"6"-832,0-6-160,0 2 576,0-9 64,0 3 64,0 9-160,-3-2-32,0-2-608,0-2 0,-4 7-32,-5 5-160,0 0-96,0 0-96,2-1-96,3-1 32,-3 1 32,0-1-32,0 2-32,3-3 32,-1-2-32,4 1 0,1-3 0,0-2 0,3 0 0,3-2-96,2-3 64,3 1 96,-4 2 32,1-1-128,7-3 32,6 0 0,-7 1 0,-1 1-96,3 2 0,2-3 128,-4 1 32,-1 0 0,-2 1-64,0 2 32,-4-2 32,-4 3-32,0 0-32,-2 0 32,0 3-32,-4-2 0,2 2 0,-2-1 0,-5 4 0,1 1 0,-3 2 64,-2 0 96,4-3 128,1-1 0,2-2 0,1 0-160,4-3-96,1 0-96,2 0 32,5 0-32,2 0 0,-2 0 64,8-3 64,-4 3-96,6-2 0,2 1 32,1-2 64,-4 1-32,-2-1 64,-2 2-64,-3-1-32,-2-1 96,-3 3 63,-2-2-63,0 2 96,-2 0 96,-5-2-160,-3 0 0,-2 0-64,-3-1 32,-2 3-64,2 0-32,1-2 160,1 2 128,1-2-96,2 2-32,3 0-160,2 0-64,5 0-64,0 0 0,7-2 96,3 0 0,-3 2 32,8 0 0,7 0-864,-3 0-287,-1 2-1697,-3 2-704,4 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30:47.88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562 775 3200,'0'-7'1216,"0"7"-640,0-6-608,0 5 224,0 0-224,0-1 32,1 1 0,-1-1 64,1 1 864,-1-1 512,0 0-608,0 2-256,1-1 160,1 0 224,-1 1-512,-1 0 128,0 0 64,0 0-160,1 2 0,0-1-160,1 5 32,-1-2-256,2 1-64,1 0-32,3 4 64,-3-2-32,2 6-32,0-2-64,3 2 32,0 7 32,-2-3 64,0-5 32,-4-3 32,0-3 128,-1 0 96,2 3-128,-2-4 32,0-2-96,0 1 0,-1-3-96,0 1 32,-1-2-64,0 1-32,0 0 32,0 1 32,0-1-32,0-2-32,0 0-64,1 1-32,-1 0 128,1-1 32,0-1-96,0 0 32,-1 1 0,1 2 0,1 1 0,0-5 64,4-2-32,2 1-32,1-4 96,4-1 64,2-2 63,-2-1 97,1 1-96,-2 3-64,0-1-160,-4 1 0,0 0 64,-1 3 96,-2 0 0,-1 2 0,-2 0-1248,0 1-447,-1 1-2977,-1 1-1376,0 0 2976</inkml:trace>
  <inkml:trace contextRef="#ctx0" brushRef="#br0" timeOffset="517">543 748 4096,'5'1'1568,"0"0"-832,4 0-224,-3 1 576,2-1 64,3 2 0,-1-1-128,-2 0 0,3 0-576,6 2-32,1-1-64,0-1 64,0 2 160,-1-1-32,-3 1-32,-1-2-128,-5 1-64,-2 0-129,2-1 33,-2 1-128,-1 0 0,1-2 32,-2 1 0,-2 0-224,2-2 0,-3 1-1247,-1-1-513,-1-1-768,0-1-288,-2 2-128</inkml:trace>
  <inkml:trace contextRef="#ctx0" brushRef="#br0" timeOffset="1719">607 785 4352,'-3'-2'1664,"3"2"-896,1 0-544,1 0 416,0 3-32,1 0 32,2 3-224,-2-1-96,4 2-160,3 5-64,-3-3 32,-1 0-64,2 2-64,-1-2 32,0 1 32,-1-2 32,0-1 32,-1 0 0,-2-3 64,-1-1-32,-2-3 64,0 0-64,-2-5 64,0 1-192,-2-5-32,1 2-64,-3-3-64,1 0-64,-1-1-32,2 2 128,-1-1 96,0 0-32,0 2-64,1-2 64,0 2 64,2 3-64,2 3 0,0 1 96,2 6 32,3 3 160,-2 0 96,1-2-288,1 4 0,-2 0 0,2 1 32,0-1-32,0-1 32,3 2-64,-5-5 64,1-1 0,-2-4 32,-1-3 128,-1-1 96,0 1-128,-1-4 32,-3-5-160,2 1-64,0-2-96,1 5 32,-1 1 32,2-1 64,0 2 32,0 2 32,0 0-64,0 3-64,0 0 32,2 3-32,-1 0-96,0 2 64,0 0 96,1 2 32,0-1-32,0 4-64,-1-3 32,1-1 32,-2 0-32,2-3-32,-2-3 96,1-1 0,0-1-32,0-2-64,2-2-64,-1 1 32,0 1 32,2-4 0,0-1 0,0 6 0,-1 0 0,-1 0 64,0-2 32,1 4 96,-1 0 32,-1 4 32,0 1-128,-1-1-32,0 2 32,-1-1 0,0 0 192,0 0 128,0 0-33,-1-4 65,1 2-64,1-2 0,0-2-160,1 0-96,-1 1-224,3 0-96,2-1-32,-1-1 128,1 1 96,0 0 128,-2 0-128,1 1-96,-2 1 96,-2 0 96,0 0 32,-2 2 64,-1 0-64,-1 2 0,0-1 32,-2 2 32,2 0-32,-1-1-32,0 0 32,2-3 32,-1 0-192,1-2-64,1 1-288,1-1-128,1 0-2368,1 0-991,1 0-705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9:54.130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3986 442 7808,'0'0'2976,"-1"1"-1600,2 1-1536,0-1 544,1 1 0,0-1 128,3 0 32,2 1-32,1-2-256,2 1-96,0 1 32,4-1-96,-1 1 0,4 0-32,0 2-64,3 3 32,1 1-32,-2 0-96,0 3 64,-1 1 224,1 0 128,1 2-96,0-2-64,1 3-64,-2 2 0,-1 3-64,-1 0-32,-2 3 32,-1-2 32,1 3-96,-2 1-64,-2 4 128,-1 0 32,-3-1 0,-1 1 31,-2 3-63,-2-1-32,-3 0 32,-2 1-32,-2 2 64,0-2 96,-3 0-128,0 0-96,-2 0 32,-1-1 64,-2-2 64,0-1 32,-3-3 0,-1 2 0,-1-3-64,-3 4 32,0-2 64,-2-4 64,-5 1-192,1-5 0,-2-2-32,1-1 0,-1-1 0,-2 0 64,1-3 32,0-1 96,0-2-32,0-1 64,-2-4-64,-1-1 64,2-2-128,0-1 0,-3-2 32,2-1 0,0-2-64,2-1-64,-1-1 160,-3 0 128,5-4 32,1 0 64,0-2-192,1 0-128,0-4 32,0-2 0,4 0-32,2 2 32,1-4-128,1 0 0,1-4 32,0-1 0,2 1 0,2 1 0,4 9-96,-2-14 64,2 0 32,2 2 0,3 0 0,2-1 0,0 9-96,2-12 64,2 5 96,1-1 32,1 3 96,1-1 96,3-2-64,1 2 32,1 2-224,1-1-32,0 3 0,2-2 0,0 1 0,1 0 0,3 2 0,5 1 0,0 1 0,1 1 64,0 0-32,-1 2 64,-1 2 0,2 2 32,0 0 288,-5 1 192,-1 2-320,-2 2-160,-4 2-64,-1 2 0,-3 1-960,-1-1-416,-4 2-7871,-2-5 3583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7:42.30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2101-85 6912,'-1'1'2624,"1"0"-1408,0 2-1408,1-1 384,-1 2-192,0 1 0,0 1-96,0 2 64,-1 1 32,1 2 0,-2 0 0,-2-1 0,-1 2 64,-1 1-32,-1 0-32,-4 4 224,-2 2 96,-2-1 32,-2 0 32,1 2-128,-2-5 0,0 1-160,-5 0-64,-1 1 0,0 0-32,0 1 0,-1-3 0,-1-2 0,-2 1 64,0-4 32,1 1 32,-2-3-64,-2 1 32,-1-2-64,1-1-32,0 0 32,0-2-32,-1 1-160,0 0 32,0 1 64,1 0 32,-2 0-64,-1 0 64,2 0-32,3-1 0,-2 2 64,-1-3 64,0 2-32,0 1-32,-4 3 32,0-1-32,1-1 0,3 2 64,1 0-96,3-1 0,0 1 32,0 2 0,1 0-96,4 1 0,2 2 192,2 0 160,2 0-128,2 2 0,1-1-128,-2 0-96,0 4 128,3 0 32,1 3 0,1-2 32,0 1 224,3-1 96,0 3 64,2-1 128,1 0-288,2-1-32,-1-1-160,2-3-96,-1-1-160,-1-1 0,1-2-1408,0-4-576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7:34.67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1115-487 1664,'-7'5'608,"4"-2"-320,0 0 352,1-1 512,1-2-64,-2 1 96,2-1-192,-1-1-32,1 0-480,0-3-128,0-2-224,1 0-96,1-1 0,1-4-128,1 1 0,1-2 64,0-2 64,3-2 64,2 0 32,3-2 128,1 1 160,0 0-96,3-2 64,0-2-160,3 0-64,1-1-64,2 2-96,-1 1-64,-1 2-32,0 1 64,-1 1 0,2-1 32,0 4 0,2 0 0,-2 0 64,2 1-96,0 2 0,1-1 32,0 3 64,1 1-96,-3 2 0,0 0 32,-2 3 0,0 0 0,2 3 64,1 0-32,0 2-32,-2 1-64,-1 1 32,-1 2 384,0 0 160,1 1-64,1 1 64,-1-2-160,-1 2-32,-1 1-192,-1 1-32,-1 1-96,-2 0-32,2 1 32,-2 1 64,3-2-32,-4 1 64,2 0-64,-2-2-32,-1 1 160,0 2 32,-1-1 64,-1 1 64,1 0-96,-3 1-64,0-3 64,-1 0 64,1 0-128,-1-3-32,1 1-640,-2-3-288,-1 2-3552</inkml:trace>
  <inkml:trace contextRef="#ctx0" brushRef="#br0" timeOffset="1250">1985-603 5120,'-2'0'1920,"2"0"-1024,0 0-352,0 1 640,1 0-544,0-1-96,2 2-416,-2 1-96,4 5-32,5 4 0,-1-2 64,2-1-32,-1 1-32,2 0 32,-2 1 32,-1-1-32,-1-1 64,0 0-64,-2-5 64,-2 0-64,2 0 64,1 0-64,-1-3 64,-1-2 0,-1-2 32,-2-3 128,0-1 96,-1 0-64,-1-2 64,0-7-256,0 3-128,0 3 64,1-6 96,0 2 96,0-2 96,2 3-96,0-3 32,-1 4-160,2-1-64,-3 2-96,2 0-32,-1 2 64,1 1 0,-1 2 32,0 0 0,-1 1-96,2 2 64,-1-1 32,0 1 0,0 2 0,0 0 64,-1 0-32,-1 2-32,0 0 96,-3 1 0,1 0 96,-5 3 96,2-1-64,-3 5-64,1-3 0,-3 3 32,1 0-96,-4 1-64,3 0 0,-3-1-32,1-1 0,2 0 0,0-1-96,4-3 64,0 0-1088,3-1-544,2 0-2304</inkml:trace>
  <inkml:trace contextRef="#ctx0" brushRef="#br0" timeOffset="5875">2061-601 2432,'-1'-2'960,"1"2"-512,-1 2-32,1-1 448,-1-1-352,1 0-32,-1 2 352,0 1 224,-2-1-256,2 0-160,0 0-352,-1 0-128,2-2-96,0 0 32,3-1 0,-1 1-32,3-3-64,0 1 32,2-3 32,-1 2 32,1-4 32,-1 2-64,2-3-64,-1 2 32,1 0 32,-1 1-96,-1 0 0,-1 0 96,-3 2 32,1 0-32,-3 2-64,0 1 32,-3 2-32,1 0 64,-4 2 32,1 1-128,-3 2-32,1-1 32,-1 2 0,1 1-64,-3-1 64,3 0 96,0-2 32,1-1-32,2-2-64,0-1-64,4 1 32,0-3 32,4-2 0,-2 1 64,4-4 96,-1 0-64,2-1-64,-2 1 0,3-4-32,-1 1-96,1-1 64,-1 3 32,0 0 64,-1 0-32,-1 0 64,-2 1 0,-2 5 32,0 0-160,-2 3 32,0-1 64,-2 7 32,0-3-128,-2 3 32,2 0 0,-2 3 0,1-2-96,0 0 64,0-1 32,2-1 0,0-2 0,2-3 0,0 0 0,1-5 64,0 1-32,1-4-32,1 1 32,-1-6 32,1 2-96,-1-3 0,0 0 32,1 1 64,-1 1-96,-1 3 0,0 0 32,-1 4 0,0-1 0,-1 6 0,0 0-96,0 5 64,0-2 32,-1 8 0,1-4 0,0 6 0,0-2 0,0 3 0,0-3 0,1-1 64,0-3-32,1-2-32,0-2 32,0-6 32,0 0-32,0-4 64,1 0-64,-1-6-32,-1 2 32,0-5-32,0 2 0,0-1 64,0 2-96,-1-2 0,-1 3 32,1 1 64,0 2-32,-1 3-32,-1 0 32,1 7-32,0-2 0,0 4 64,1 0-32,0 3-32,0-1 96,2 3 64,0-3-128,0 0-96,1-2 96,-1-2 32,0-1 64,0 0 0,0-1-64,-1-3-64,0 1 96,-3-2 0,0 0 160,-2-2 96,0 0-288,-5-1 0,3 0-64,-3 0 64,0 1 32,1-2 96,1 3-32,0-2 64,3 2-128,1 2-64,1 0-160,3 3 0,0 0 64,3 4 96,1-1 128,1 1 64,-2-1-32,3 2 32,-2-2-128,3 1 0,-3 0-32,1-2 32,0-3 0,-2 1 32,0-1 0,0-1 0,-1 0-1216,-2 0-448,0 0-2560</inkml:trace>
  <inkml:trace contextRef="#ctx0" brushRef="#br0" timeOffset="54273">2301-700 5376,'0'1'2112,"0"-1"-1152,2 1-704,-2-1 512,2 1-256,-1 0-32,0 5-160,-1-2-32,1 5-160,0-1-96,1 5 0,-2-2-32,2 7 0,-1-2 0,1 1 64,0 0-32,-1 1-32,2-3 32,-2 2 32,1-3-32,0-1 64,0-2 0,1-2 32,-3-1 128,2-3 160,-1-1-160,0-2-64,0-1-96,0-1-96,0 0-64,1-1-32,0-1 128,0-2 96,1 1-96,3-2-96,-1 0 32,2 0 64,0-1-64,2-1 0,0 1 32,1-3 0,0 2 64,2 0 32,-2 0-192,3 1 0,-2 1 96,1 0 64,-3 1-96,0 1 32,-1-1 64,0 0 32,-2 2-192,0 0 0,-2 0 160,0 0 128,-3-1 96,-1 0 64,0 0 192,-5 1 96,1-1 32,-4 0 64,0 0-65,-3-2 65,2 2-224,-5-2-32,2 1-224,-6-1 0,4-1-160,-1 1 0,2 1-96,0-2-32,1 2-672,4-2-320,0 2-1951,4-4-865,1 3-224</inkml:trace>
  <inkml:trace contextRef="#ctx0" brushRef="#br0" timeOffset="59984">2330-605 3712,'-4'-1'1472,"4"1"-768,-1 2-320,1-1 512,0-1-448,0 0-160,1 1-160,0 0-128,1 3 32,0-3 96,2 4 64,-1-1-64,4 4-32,-3 0-32,2 2-64,0-1 32,0 1 32,-1-2-32,-1 1 64,0-2-64,-1-1 64,0-1 0,-1-2 32,-1-1-160,0-3 32,1 0 0,-2-5 64,0 1-32,-3-5-32,2 0 32,-2-1-32,0 2 128,1-3 160,0 1-32,-1 3 96,1 1-128,-1 6 32,1-1-224,1 5-32,0-2-64,0 5 0,-1-1 64,1 5 0,1-2 0,0 5 0,0-3 0,0 2 64,0-1 32,0-1 32,0-2-64,1-5-64,1 0-64,-1-4 32,-1 0 96,0-6 96,0 1-64,0-7-64,0 3 0,-3-4-32,2 1 0,-1-2 64,-2 1 96,3 4 64,0 0-96,0 9-96,0 0 0,-2 4-32,1-1 0,0 6 0,-1 0 0,-1 7 64,2-3-96,-1 7 0,0-3 32,1 0 0,1-3 0,1 0 0,0-3 0,0-4 0,0-1 64,0-6 32,0-2 32,0-4 64,0 1-96,0-8 0,0 1-32,0-2-64,0 2-64,0-6 32,0 3 32,0-2 0,0 2 0,0 3 64,0 1-96,1 4-64,0 0-32,0 10 0,0 0 0,1 6 96,-1-1 64,-1 2 64,0 0-32,0 3 32,0-1-64,0-1-32,0 0 32,0-2 32,0-1-96,1-3 0,0-1 32,1-2 64,0 0-96,1-3 0,1 0 32,2-2 0,-1 1 0,5 0 0,-2-2-96,3-1 64,-2 1 96,2 0 32,-2 0-32,0 1-64,-2 0 32,-2 2-32,-1 0 0,-1 3 64,-2 0-96,-2 1 0,0 0 32,-7 3 64,3-1-96,-6 4 0,2-2 96,-1 1 32,0 0-128,1 1 32,1-1 0,1 0 0,-1-2 0,3-1 64,0-1 96,4-3 64,0 0-96,5-3-96,0 0 0,7-3-32,-3-1 0,4 3 64,-2 0-32,1-2 64,-2 3-128,1-2 0,-3 2 320,-1 0 160,0 1 96,-3 1 32,0 0-160,-5 2 0,1-1-129,-7 2 1,1 0-256,-6 5 0,2-2-32,-1 3 64,2-2-32,2-1-32,0 0-128,6-4-64,0 0 96,8-5 32,-2 3 64,9-5 0,-2 2-351,3-1-97,-2 0-1824,-1-1-736,-2 2-640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8:27.91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3344-430 4992,'0'0'1920,"1"0"-1024,2-1-1056,-1-1 384,0-1 0,1-1 192,1-3 64,1 2 0,0-3-224,-2 0 128,3-3 96,-2-1-96,0-2-64,0-2 96,-2-2 64,0 2-192,0-1-32,-1-2 0,-1 1 0,0-3 64,-1-2 128,-1 1-64,0 2 96,-1-1-64,-2 0 64,-1-1-256,-1-2-64,-2 2 32,0 2 31,-1 0-31,0 0-32,-1 1-32,-1-3 0,-2 2-64,-2 0 32,0 1 0,-3 3 32,1-1-160,0 2-32,-1 0 32,0 0 64,-3 0-64,-2 2-64,1 0-32,0 2 96,-1 1-64,1 1-32,-2 1 96,0 3 0,1 0-256,-1 1-63,2 1 31,1 2 128,-1 0 32,0 3 96,1 1 32,1 1 32,0 2-96,3 2 64,0 1 32,-1 1 0,0 2 0,-2-1 0,1 1-96,1 3 64,0 2 32,2 5 64,1 0-96,0-2-64,-3 1 64,1 2 64,0 2-64,1 2-64,1 0 64,3-4 64,-2 2 128,3-1 64,-3 6 32,2-1 0,3-5-128,1-3-96,0 1-96,0-2 32,2 0 32,0-2 64,0-1-32,1-4 64,2-5-1824,0 0-832,-2-9-1376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31:55.06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1838 580 2816,'-1'3'1120,"1"-3"-576,0 6-160,0-4 416,0 3 0,-3 1 64,3 1-64,0-2 0,0-1-192,-2-4 32,2 0-352,0 0 96,0-4 64,2-1-32,1-2 64,-2 3-192,3-1-96,-1-1 160,0-2 96,1 1-224,4-3-64,-2 1-96,2-3-64,0 2 32,0-1-32,-3 2 0,1 8 0,-2-1 0,0-5 0,0 0 0,-3 2 0,2 1 0,1 1 0,-3 0 64,2 3 96,-2 1 0,3-1 0,-2 4-32,0-4 0,1 0-64,0 7-64,2 3-64,-2-3 32,3 2 32,2 0 64,0 1-32,1 3 64,2 5 224,-6-5 96,1-2-64,0 4-32,2 1-65,-4-5 65,0-2-96,0-1 32,0 0-96,0-4 64,-2 1 160,-1-1 128,1-1-128,-2 1-64,0-4-160,0 0-128,0-2 0,0 0-32,0 1 0,0-1 0,0 0 64,-2-2 32,1-4 96,-5 1 96,-2 0-64,2 2 32,0 1-160,-6 1 0,3-1-32,-7 4 32,2 0-128,-3 3 0,0-3 32,0 1 64,3-1-96,1 2 0,-3-1 32,6 1 0,2 0-96,2 0 64,2 0-480,3-2-128,1 0-1728,3-2-703,3 0-1633</inkml:trace>
  <inkml:trace contextRef="#ctx0" brushRef="#br0" timeOffset="-1117">1820 1357 2176,'0'-3'864,"0"5"-448,0-2-224,0 0 352,2 0 0,-2 0-32,0 0-64,0-2 32,2 0-128,-2 2-32,0 0 0,0-1 32,0-2-160,0 3-64,2 0 0,-2 0 0,4 0 64,-4 0-160,0 0-32,1-1 64,-1 1 96,3-2 64,-1 2 32,-1-1-128,1-1-32,3 0-32,-4 0 32,1 2 0,1-7 96,-2 4 32,1-1-96,0 2-32,1 1-96,-2-3-32,1 1 32,0 0 64,0-1-96,2 1 0,0-1 96,2 0 32,-1-1 96,3 0 32,0-4 32,0 0 0,0-4-64,0 1 32,-2-2-128,0 1 0,0 0 32,0 1 0,-2 3 0,0-2 64,0 0-32,-3-2 64,2-3 0,-2-3 32,-1-2-64,0 0 32,-1-2-128,-2 1 0,2-3-32,-1 0 32,0 3-64,-1 1-32,2 2 32,-3 2-32,1-2-96,0-2 64,-2-1 32,4 0 64,-3 1 96,2 5 64,2 5 32,0-11 64,0-10 128,2 10 32,0 5-64,0-5 63,-1 0-191,2 4-96,-1-2-96,-2 8 0,0 1-64,0 2-32,0 0-896,0-2-447,0 0-2625,2 11-1728,-1-3 2368</inkml:trace>
  <inkml:trace contextRef="#ctx0" brushRef="#br0" timeOffset="1001">1970 538 3968,'0'-2'1568,"0"6"-832,0-6-160,0 2 576,0-9 64,0 3 64,0 9-160,-3-2-32,0-2-608,0-2 0,-4 7-32,-5 5-160,0 0-96,0 0-96,2-1-96,3-1 32,-3 1 32,0-1-32,0 2-32,3-3 32,-1-2-32,4 1 0,1-3 0,0-2 0,3 0 0,3-2-96,2-3 64,3 1 96,-4 2 32,1-1-128,7-3 32,6 0 0,-7 1 0,-1 1-96,3 2 0,2-3 128,-4 1 32,-1 0 0,-2 1-64,0 2 32,-4-2 32,-4 3-32,0 0-32,-2 0 32,0 3-32,-4-2 0,2 2 0,-2-1 0,-5 4 0,1 1 0,-3 2 64,-2 0 96,4-3 128,1-1 0,2-2 0,1 0-160,4-3-96,1 0-96,2 0 32,5 0-32,2 0 0,-2 0 64,8-3 64,-4 3-96,6-2 0,2 1 32,1-2 64,-4 1-32,-2-1 64,-2 2-64,-3-1-32,-2-1 96,-3 3 63,-2-2-63,0 2 96,-2 0 96,-5-2-160,-3 0 0,-2 0-64,-3-1 32,-2 3-64,2 0-32,1-2 160,1 2 128,1-2-96,2 2-32,3 0-160,2 0-64,5 0-64,0 0 0,7-2 96,3 0 0,-3 2 32,8 0 0,7 0-864,-3 0-287,-1 2-1697,-3 2-704,4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30:47.88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562 775 3200,'0'-7'1216,"0"7"-640,0-6-608,0 5 224,0 0-224,0-1 32,1 1 0,-1-1 64,1 1 864,-1-1 512,0 0-608,0 2-256,1-1 160,1 0 224,-1 1-512,-1 0 128,0 0 64,0 0-160,1 2 0,0-1-160,1 5 32,-1-2-256,2 1-64,1 0-32,3 4 64,-3-2-32,2 6-32,0-2-64,3 2 32,0 7 32,-2-3 64,0-5 32,-4-3 32,0-3 128,-1 0 96,2 3-128,-2-4 32,0-2-96,0 1 0,-1-3-96,0 1 32,-1-2-64,0 1-32,0 0 32,0 1 32,0-1-32,0-2-32,0 0-64,1 1-32,-1 0 128,1-1 32,0-1-96,0 0 32,-1 1 0,1 2 0,1 1 0,0-5 64,4-2-32,2 1-32,1-4 96,4-1 64,2-2 63,-2-1 97,1 1-96,-2 3-64,0-1-160,-4 1 0,0 0 64,-1 3 96,-2 0 0,-1 2 0,-2 0-1248,0 1-447,-1 1-2977,-1 1-1376,0 0 2976</inkml:trace>
  <inkml:trace contextRef="#ctx0" brushRef="#br0" timeOffset="517">543 748 4096,'5'1'1568,"0"0"-832,4 0-224,-3 1 576,2-1 64,3 2 0,-1-1-128,-2 0 0,3 0-576,6 2-32,1-1-64,0-1 64,0 2 160,-1-1-32,-3 1-32,-1-2-128,-5 1-64,-2 0-129,2-1 33,-2 1-128,-1 0 0,1-2 32,-2 1 0,-2 0-224,2-2 0,-3 1-1247,-1-1-513,-1-1-768,0-1-288,-2 2-128</inkml:trace>
  <inkml:trace contextRef="#ctx0" brushRef="#br0" timeOffset="1719">607 785 4352,'-3'-2'1664,"3"2"-896,1 0-544,1 0 416,0 3-32,1 0 32,2 3-224,-2-1-96,4 2-160,3 5-64,-3-3 32,-1 0-64,2 2-64,-1-2 32,0 1 32,-1-2 32,0-1 32,-1 0 0,-2-3 64,-1-1-32,-2-3 64,0 0-64,-2-5 64,0 1-192,-2-5-32,1 2-64,-3-3-64,1 0-64,-1-1-32,2 2 128,-1-1 96,0 0-32,0 2-64,1-2 64,0 2 64,2 3-64,2 3 0,0 1 96,2 6 32,3 3 160,-2 0 96,1-2-288,1 4 0,-2 0 0,2 1 32,0-1-32,0-1 32,3 2-64,-5-5 64,1-1 0,-2-4 32,-1-3 128,-1-1 96,0 1-128,-1-4 32,-3-5-160,2 1-64,0-2-96,1 5 32,-1 1 32,2-1 64,0 2 32,0 2 32,0 0-64,0 3-64,0 0 32,2 3-32,-1 0-96,0 2 64,0 0 96,1 2 32,0-1-32,0 4-64,-1-3 32,1-1 32,-2 0-32,2-3-32,-2-3 96,1-1 0,0-1-32,0-2-64,2-2-64,-1 1 32,0 1 32,2-4 0,0-1 0,0 6 0,-1 0 0,-1 0 64,0-2 32,1 4 96,-1 0 32,-1 4 32,0 1-128,-1-1-32,0 2 32,-1-1 0,0 0 192,0 0 128,0 0-33,-1-4 65,1 2-64,1-2 0,0-2-160,1 0-96,-1 1-224,3 0-96,2-1-32,-1-1 128,1 1 96,0 0 128,-2 0-128,1 1-96,-2 1 96,-2 0 96,0 0 32,-2 2 64,-1 0-64,-1 2 0,0-1 32,-2 2 32,2 0-32,-1-1-32,0 0 32,2-3 32,-1 0-192,1-2-64,1 1-288,1-1-128,1 0-2368,1 0-991,1 0-705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7:42.30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2101-85 6912,'-1'1'2624,"1"0"-1408,0 2-1408,1-1 384,-1 2-192,0 1 0,0 1-96,0 2 64,-1 1 32,1 2 0,-2 0 0,-2-1 0,-1 2 64,-1 1-32,-1 0-32,-4 4 224,-2 2 96,-2-1 32,-2 0 32,1 2-128,-2-5 0,0 1-160,-5 0-64,-1 1 0,0 0-32,0 1 0,-1-3 0,-1-2 0,-2 1 64,0-4 32,1 1 32,-2-3-64,-2 1 32,-1-2-64,1-1-32,0 0 32,0-2-32,-1 1-160,0 0 32,0 1 64,1 0 32,-2 0-64,-1 0 64,2 0-32,3-1 0,-2 2 64,-1-3 64,0 2-32,0 1-32,-4 3 32,0-1-32,1-1 0,3 2 64,1 0-96,3-1 0,0 1 32,0 2 0,1 0-96,4 1 0,2 2 192,2 0 160,2 0-128,2 2 0,1-1-128,-2 0-96,0 4 128,3 0 32,1 3 0,1-2 32,0 1 224,3-1 96,0 3 64,2-1 128,1 0-288,2-1-32,-1-1-160,2-3-96,-1-1-160,-1-1 0,1-2-1408,0-4-576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7:34.67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1115-487 1664,'-7'5'608,"4"-2"-320,0 0 352,1-1 512,1-2-64,-2 1 96,2-1-192,-1-1-32,1 0-480,0-3-128,0-2-224,1 0-96,1-1 0,1-4-128,1 1 0,1-2 64,0-2 64,3-2 64,2 0 32,3-2 128,1 1 160,0 0-96,3-2 64,0-2-160,3 0-64,1-1-64,2 2-96,-1 1-64,-1 2-32,0 1 64,-1 1 0,2-1 32,0 4 0,2 0 0,-2 0 64,2 1-96,0 2 0,1-1 32,0 3 64,1 1-96,-3 2 0,0 0 32,-2 3 0,0 0 0,2 3 64,1 0-32,0 2-32,-2 1-64,-1 1 32,-1 2 384,0 0 160,1 1-64,1 1 64,-1-2-160,-1 2-32,-1 1-192,-1 1-32,-1 1-96,-2 0-32,2 1 32,-2 1 64,3-2-32,-4 1 64,2 0-64,-2-2-32,-1 1 160,0 2 32,-1-1 64,-1 1 64,1 0-96,-3 1-64,0-3 64,-1 0 64,1 0-128,-1-3-32,1 1-640,-2-3-288,-1 2-3552</inkml:trace>
  <inkml:trace contextRef="#ctx0" brushRef="#br0" timeOffset="1250">1985-603 5120,'-2'0'1920,"2"0"-1024,0 0-352,0 1 640,1 0-544,0-1-96,2 2-416,-2 1-96,4 5-32,5 4 0,-1-2 64,2-1-32,-1 1-32,2 0 32,-2 1 32,-1-1-32,-1-1 64,0 0-64,-2-5 64,-2 0-64,2 0 64,1 0-64,-1-3 64,-1-2 0,-1-2 32,-2-3 128,0-1 96,-1 0-64,-1-2 64,0-7-256,0 3-128,0 3 64,1-6 96,0 2 96,0-2 96,2 3-96,0-3 32,-1 4-160,2-1-64,-3 2-96,2 0-32,-1 2 64,1 1 0,-1 2 32,0 0 0,-1 1-96,2 2 64,-1-1 32,0 1 0,0 2 0,0 0 64,-1 0-32,-1 2-32,0 0 96,-3 1 0,1 0 96,-5 3 96,2-1-64,-3 5-64,1-3 0,-3 3 32,1 0-96,-4 1-64,3 0 0,-3-1-32,1-1 0,2 0 0,0-1-96,4-3 64,0 0-1088,3-1-544,2 0-2304</inkml:trace>
  <inkml:trace contextRef="#ctx0" brushRef="#br0" timeOffset="5875">2061-601 2432,'-1'-2'960,"1"2"-512,-1 2-32,1-1 448,-1-1-352,1 0-32,-1 2 352,0 1 224,-2-1-256,2 0-160,0 0-352,-1 0-128,2-2-96,0 0 32,3-1 0,-1 1-32,3-3-64,0 1 32,2-3 32,-1 2 32,1-4 32,-1 2-64,2-3-64,-1 2 32,1 0 32,-1 1-96,-1 0 0,-1 0 96,-3 2 32,1 0-32,-3 2-64,0 1 32,-3 2-32,1 0 64,-4 2 32,1 1-128,-3 2-32,1-1 32,-1 2 0,1 1-64,-3-1 64,3 0 96,0-2 32,1-1-32,2-2-64,0-1-64,4 1 32,0-3 32,4-2 0,-2 1 64,4-4 96,-1 0-64,2-1-64,-2 1 0,3-4-32,-1 1-96,1-1 64,-1 3 32,0 0 64,-1 0-32,-1 0 64,-2 1 0,-2 5 32,0 0-160,-2 3 32,0-1 64,-2 7 32,0-3-128,-2 3 32,2 0 0,-2 3 0,1-2-96,0 0 64,0-1 32,2-1 0,0-2 0,2-3 0,0 0 0,1-5 64,0 1-32,1-4-32,1 1 32,-1-6 32,1 2-96,-1-3 0,0 0 32,1 1 64,-1 1-96,-1 3 0,0 0 32,-1 4 0,0-1 0,-1 6 0,0 0-96,0 5 64,0-2 32,-1 8 0,1-4 0,0 6 0,0-2 0,0 3 0,0-3 0,1-1 64,0-3-32,1-2-32,0-2 32,0-6 32,0 0-32,0-4 64,1 0-64,-1-6-32,-1 2 32,0-5-32,0 2 0,0-1 64,0 2-96,-1-2 0,-1 3 32,1 1 64,0 2-32,-1 3-32,-1 0 32,1 7-32,0-2 0,0 4 64,1 0-32,0 3-32,0-1 96,2 3 64,0-3-128,0 0-96,1-2 96,-1-2 32,0-1 64,0 0 0,0-1-64,-1-3-64,0 1 96,-3-2 0,0 0 160,-2-2 96,0 0-288,-5-1 0,3 0-64,-3 0 64,0 1 32,1-2 96,1 3-32,0-2 64,3 2-128,1 2-64,1 0-160,3 3 0,0 0 64,3 4 96,1-1 128,1 1 64,-2-1-32,3 2 32,-2-2-128,3 1 0,-3 0-32,1-2 32,0-3 0,-2 1 32,0-1 0,0-1 0,-1 0-1216,-2 0-448,0 0-2560</inkml:trace>
  <inkml:trace contextRef="#ctx0" brushRef="#br0" timeOffset="54273">2301-700 5376,'0'1'2112,"0"-1"-1152,2 1-704,-2-1 512,2 1-256,-1 0-32,0 5-160,-1-2-32,1 5-160,0-1-96,1 5 0,-2-2-32,2 7 0,-1-2 0,1 1 64,0 0-32,-1 1-32,2-3 32,-2 2 32,1-3-32,0-1 64,0-2 0,1-2 32,-3-1 128,2-3 160,-1-1-160,0-2-64,0-1-96,0-1-96,0 0-64,1-1-32,0-1 128,0-2 96,1 1-96,3-2-96,-1 0 32,2 0 64,0-1-64,2-1 0,0 1 32,1-3 0,0 2 64,2 0 32,-2 0-192,3 1 0,-2 1 96,1 0 64,-3 1-96,0 1 32,-1-1 64,0 0 32,-2 2-192,0 0 0,-2 0 160,0 0 128,-3-1 96,-1 0 64,0 0 192,-5 1 96,1-1 32,-4 0 64,0 0-65,-3-2 65,2 2-224,-5-2-32,2 1-224,-6-1 0,4-1-160,-1 1 0,2 1-96,0-2-32,1 2-672,4-2-320,0 2-1951,4-4-865,1 3-224</inkml:trace>
  <inkml:trace contextRef="#ctx0" brushRef="#br0" timeOffset="59984">2330-605 3712,'-4'-1'1472,"4"1"-768,-1 2-320,1-1 512,0-1-448,0 0-160,1 1-160,0 0-128,1 3 32,0-3 96,2 4 64,-1-1-64,4 4-32,-3 0-32,2 2-64,0-1 32,0 1 32,-1-2-32,-1 1 64,0-2-64,-1-1 64,0-1 0,-1-2 32,-1-1-160,0-3 32,1 0 0,-2-5 64,0 1-32,-3-5-32,2 0 32,-2-1-32,0 2 128,1-3 160,0 1-32,-1 3 96,1 1-128,-1 6 32,1-1-224,1 5-32,0-2-64,0 5 0,-1-1 64,1 5 0,1-2 0,0 5 0,0-3 0,0 2 64,0-1 32,0-1 32,0-2-64,1-5-64,1 0-64,-1-4 32,-1 0 96,0-6 96,0 1-64,0-7-64,0 3 0,-3-4-32,2 1 0,-1-2 64,-2 1 96,3 4 64,0 0-96,0 9-96,0 0 0,-2 4-32,1-1 0,0 6 0,-1 0 0,-1 7 64,2-3-96,-1 7 0,0-3 32,1 0 0,1-3 0,1 0 0,0-3 0,0-4 0,0-1 64,0-6 32,0-2 32,0-4 64,0 1-96,0-8 0,0 1-32,0-2-64,0 2-64,0-6 32,0 3 32,0-2 0,0 2 0,0 3 64,0 1-96,1 4-64,0 0-32,0 10 0,0 0 0,1 6 96,-1-1 64,-1 2 64,0 0-32,0 3 32,0-1-64,0-1-32,0 0 32,0-2 32,0-1-96,1-3 0,0-1 32,1-2 64,0 0-96,1-3 0,1 0 32,2-2 0,-1 1 0,5 0 0,-2-2-96,3-1 64,-2 1 96,2 0 32,-2 0-32,0 1-64,-2 0 32,-2 2-32,-1 0 0,-1 3 64,-2 0-96,-2 1 0,0 0 32,-7 3 64,3-1-96,-6 4 0,2-2 96,-1 1 32,0 0-128,1 1 32,1-1 0,1 0 0,-1-2 0,3-1 64,0-1 96,4-3 64,0 0-96,5-3-96,0 0 0,7-3-32,-3-1 0,4 3 64,-2 0-32,1-2 64,-2 3-128,1-2 0,-3 2 320,-1 0 160,0 1 96,-3 1 32,0 0-160,-5 2 0,1-1-129,-7 2 1,1 0-256,-6 5 0,2-2-32,-1 3 64,2-2-32,2-1-32,0 0-128,6-4-64,0 0 96,8-5 32,-2 3 64,9-5 0,-2 2-351,3-1-97,-2 0-1824,-1-1-736,-2 2-640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8:27.91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3344-430 4992,'0'0'1920,"1"0"-1024,2-1-1056,-1-1 384,0-1 0,1-1 192,1-3 64,1 2 0,0-3-224,-2 0 128,3-3 96,-2-1-96,0-2-64,0-2 96,-2-2 64,0 2-192,0-1-32,-1-2 0,-1 1 0,0-3 64,-1-2 128,-1 1-64,0 2 96,-1-1-64,-2 0 64,-1-1-256,-1-2-64,-2 2 32,0 2 31,-1 0-31,0 0-32,-1 1-32,-1-3 0,-2 2-64,-2 0 32,0 1 0,-3 3 32,1-1-160,0 2-32,-1 0 32,0 0 64,-3 0-64,-2 2-64,1 0-32,0 2 96,-1 1-64,1 1-32,-2 1 96,0 3 0,1 0-256,-1 1-63,2 1 31,1 2 128,-1 0 32,0 3 96,1 1 32,1 1 32,0 2-96,3 2 64,0 1 32,-1 1 0,0 2 0,-2-1 0,1 1-96,1 3 64,0 2 32,2 5 64,1 0-96,0-2-64,-3 1 64,1 2 64,0 2-64,1 2-64,1 0 64,3-4 64,-2 2 128,3-1 64,-3 6 32,2-1 0,3-5-128,1-3-96,0 1-96,0-2 32,2 0 32,0-2 64,0-1-32,1-4 64,2-5-1824,0 0-832,-2-9-1376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31:55.06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1838 580 2816,'-1'3'1120,"1"-3"-576,0 6-160,0-4 416,0 3 0,-3 1 64,3 1-64,0-2 0,0-1-192,-2-4 32,2 0-352,0 0 96,0-4 64,2-1-32,1-2 64,-2 3-192,3-1-96,-1-1 160,0-2 96,1 1-224,4-3-64,-2 1-96,2-3-64,0 2 32,0-1-32,-3 2 0,1 8 0,-2-1 0,0-5 0,0 0 0,-3 2 0,2 1 0,1 1 0,-3 0 64,2 3 96,-2 1 0,3-1 0,-2 4-32,0-4 0,1 0-64,0 7-64,2 3-64,-2-3 32,3 2 32,2 0 64,0 1-32,1 3 64,2 5 224,-6-5 96,1-2-64,0 4-32,2 1-65,-4-5 65,0-2-96,0-1 32,0 0-96,0-4 64,-2 1 160,-1-1 128,1-1-128,-2 1-64,0-4-160,0 0-128,0-2 0,0 0-32,0 1 0,0-1 0,0 0 64,-2-2 32,1-4 96,-5 1 96,-2 0-64,2 2 32,0 1-160,-6 1 0,3-1-32,-7 4 32,2 0-128,-3 3 0,0-3 32,0 1 64,3-1-96,1 2 0,-3-1 32,6 1 0,2 0-96,2 0 64,2 0-480,3-2-128,1 0-1728,3-2-703,3 0-1633</inkml:trace>
  <inkml:trace contextRef="#ctx0" brushRef="#br0" timeOffset="-1117">1820 1357 2176,'0'-3'864,"0"5"-448,0-2-224,0 0 352,2 0 0,-2 0-32,0 0-64,0-2 32,2 0-128,-2 2-32,0 0 0,0-1 32,0-2-160,0 3-64,2 0 0,-2 0 0,4 0 64,-4 0-160,0 0-32,1-1 64,-1 1 96,3-2 64,-1 2 32,-1-1-128,1-1-32,3 0-32,-4 0 32,1 2 0,1-7 96,-2 4 32,1-1-96,0 2-32,1 1-96,-2-3-32,1 1 32,0 0 64,0-1-96,2 1 0,0-1 96,2 0 32,-1-1 96,3 0 32,0-4 32,0 0 0,0-4-64,0 1 32,-2-2-128,0 1 0,0 0 32,0 1 0,-2 3 0,0-2 64,0 0-32,-3-2 64,2-3 0,-2-3 32,-1-2-64,0 0 32,-1-2-128,-2 1 0,2-3-32,-1 0 32,0 3-64,-1 1-32,2 2 32,-3 2-32,1-2-96,0-2 64,-2-1 32,4 0 64,-3 1 96,2 5 64,2 5 32,0-11 64,0-10 128,2 10 32,0 5-64,0-5 63,-1 0-191,2 4-96,-1-2-96,-2 8 0,0 1-64,0 2-32,0 0-896,0-2-447,0 0-2625,2 11-1728,-1-3 2368</inkml:trace>
  <inkml:trace contextRef="#ctx0" brushRef="#br0" timeOffset="1001">1970 538 3968,'0'-2'1568,"0"6"-832,0-6-160,0 2 576,0-9 64,0 3 64,0 9-160,-3-2-32,0-2-608,0-2 0,-4 7-32,-5 5-160,0 0-96,0 0-96,2-1-96,3-1 32,-3 1 32,0-1-32,0 2-32,3-3 32,-1-2-32,4 1 0,1-3 0,0-2 0,3 0 0,3-2-96,2-3 64,3 1 96,-4 2 32,1-1-128,7-3 32,6 0 0,-7 1 0,-1 1-96,3 2 0,2-3 128,-4 1 32,-1 0 0,-2 1-64,0 2 32,-4-2 32,-4 3-32,0 0-32,-2 0 32,0 3-32,-4-2 0,2 2 0,-2-1 0,-5 4 0,1 1 0,-3 2 64,-2 0 96,4-3 128,1-1 0,2-2 0,1 0-160,4-3-96,1 0-96,2 0 32,5 0-32,2 0 0,-2 0 64,8-3 64,-4 3-96,6-2 0,2 1 32,1-2 64,-4 1-32,-2-1 64,-2 2-64,-3-1-32,-2-1 96,-3 3 63,-2-2-63,0 2 96,-2 0 96,-5-2-160,-3 0 0,-2 0-64,-3-1 32,-2 3-64,2 0-32,1-2 160,1 2 128,1-2-96,2 2-32,3 0-160,2 0-64,5 0-64,0 0 0,7-2 96,3 0 0,-3 2 32,8 0 0,7 0-864,-3 0-287,-1 2-1697,-3 2-704,4 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30:47.88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562 775 3200,'0'-7'1216,"0"7"-640,0-6-608,0 5 224,0 0-224,0-1 32,1 1 0,-1-1 64,1 1 864,-1-1 512,0 0-608,0 2-256,1-1 160,1 0 224,-1 1-512,-1 0 128,0 0 64,0 0-160,1 2 0,0-1-160,1 5 32,-1-2-256,2 1-64,1 0-32,3 4 64,-3-2-32,2 6-32,0-2-64,3 2 32,0 7 32,-2-3 64,0-5 32,-4-3 32,0-3 128,-1 0 96,2 3-128,-2-4 32,0-2-96,0 1 0,-1-3-96,0 1 32,-1-2-64,0 1-32,0 0 32,0 1 32,0-1-32,0-2-32,0 0-64,1 1-32,-1 0 128,1-1 32,0-1-96,0 0 32,-1 1 0,1 2 0,1 1 0,0-5 64,4-2-32,2 1-32,1-4 96,4-1 64,2-2 63,-2-1 97,1 1-96,-2 3-64,0-1-160,-4 1 0,0 0 64,-1 3 96,-2 0 0,-1 2 0,-2 0-1248,0 1-447,-1 1-2977,-1 1-1376,0 0 2976</inkml:trace>
  <inkml:trace contextRef="#ctx0" brushRef="#br0" timeOffset="517">543 748 4096,'5'1'1568,"0"0"-832,4 0-224,-3 1 576,2-1 64,3 2 0,-1-1-128,-2 0 0,3 0-576,6 2-32,1-1-64,0-1 64,0 2 160,-1-1-32,-3 1-32,-1-2-128,-5 1-64,-2 0-129,2-1 33,-2 1-128,-1 0 0,1-2 32,-2 1 0,-2 0-224,2-2 0,-3 1-1247,-1-1-513,-1-1-768,0-1-288,-2 2-128</inkml:trace>
  <inkml:trace contextRef="#ctx0" brushRef="#br0" timeOffset="1719">607 785 4352,'-3'-2'1664,"3"2"-896,1 0-544,1 0 416,0 3-32,1 0 32,2 3-224,-2-1-96,4 2-160,3 5-64,-3-3 32,-1 0-64,2 2-64,-1-2 32,0 1 32,-1-2 32,0-1 32,-1 0 0,-2-3 64,-1-1-32,-2-3 64,0 0-64,-2-5 64,0 1-192,-2-5-32,1 2-64,-3-3-64,1 0-64,-1-1-32,2 2 128,-1-1 96,0 0-32,0 2-64,1-2 64,0 2 64,2 3-64,2 3 0,0 1 96,2 6 32,3 3 160,-2 0 96,1-2-288,1 4 0,-2 0 0,2 1 32,0-1-32,0-1 32,3 2-64,-5-5 64,1-1 0,-2-4 32,-1-3 128,-1-1 96,0 1-128,-1-4 32,-3-5-160,2 1-64,0-2-96,1 5 32,-1 1 32,2-1 64,0 2 32,0 2 32,0 0-64,0 3-64,0 0 32,2 3-32,-1 0-96,0 2 64,0 0 96,1 2 32,0-1-32,0 4-64,-1-3 32,1-1 32,-2 0-32,2-3-32,-2-3 96,1-1 0,0-1-32,0-2-64,2-2-64,-1 1 32,0 1 32,2-4 0,0-1 0,0 6 0,-1 0 0,-1 0 64,0-2 32,1 4 96,-1 0 32,-1 4 32,0 1-128,-1-1-32,0 2 32,-1-1 0,0 0 192,0 0 128,0 0-33,-1-4 65,1 2-64,1-2 0,0-2-160,1 0-96,-1 1-224,3 0-96,2-1-32,-1-1 128,1 1 96,0 0 128,-2 0-128,1 1-96,-2 1 96,-2 0 96,0 0 32,-2 2 64,-1 0-64,-1 2 0,0-1 32,-2 2 32,2 0-32,-1-1-32,0 0 32,2-3 32,-1 0-192,1-2-64,1 1-288,1-1-128,1 0-2368,1 0-991,1 0-705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3:01:23.95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1075 2462 7680,'0'5'2880,"3"-4"-1536,7-1-1152,-2 0 704,3 0-416,7 0-96,-2 4-224,6 0-64,2-1-32,4-3 288,0-3 256,5 1 160,9-4 95,7 2 33,8 4 0,1 0-128,1-4-96,8 1-160,8 1 0,5 2-288,3 2-64,-4 1 32,12-1 32,5 0 96,3-2 128,-2 0-128,12-2 0,4 2 64,-3-5 160,11 3-224,4-1-96,-1-2-64,10 1-32,3 1-64,-4 1-64,15 2 32,-4 0 32,1-2-32,8 2 64,-7-3 0,8 3 32,0 0-64,-10 0-64,16 3 96,-7-1 64,2 0 0,4 5 0,-4-2-32,9 0 0,23 5-64,1-9-64,-3 7 32,-16 0-32,5 1 0,-6 1 0,-3-4 0,1 5 64,-11-5-96,11 2 0,-7-1 32,-2-2 0,5-1 0,-5 1 64,-49-2-32,77 2 64,-11-4-64,0 5-32,-10-4 32,7 1-32,-8-2 0,-7-1 64,10 0-96,-10 0 0,4-4 160,-1 4 64,-7-2 0,14 2 32,-5-3-128,5 0 0,-7 3-32,-12 0 32,-5-1-64,-2 1-32,-18-3 32,-3 1-32,4-1 64,-8 3 96,-8 0 0,-2-3 64,5 6-128,-8 0 0,-9-1-32,-4-2 32,-9-2-64,-4-1-32,-7 0 96,-13 1 0,-10-2-128,-14 1 32,-11 1-352,-5-1-96,-5 3-480,-6 5-224,1 2-1568,-3 3-704,5 2-3007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7:42.30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2101-85 6912,'-1'1'2624,"1"0"-1408,0 2-1408,1-1 384,-1 2-192,0 1 0,0 1-96,0 2 64,-1 1 32,1 2 0,-2 0 0,-2-1 0,-1 2 64,-1 1-32,-1 0-32,-4 4 224,-2 2 96,-2-1 32,-2 0 32,1 2-128,-2-5 0,0 1-160,-5 0-64,-1 1 0,0 0-32,0 1 0,-1-3 0,-1-2 0,-2 1 64,0-4 32,1 1 32,-2-3-64,-2 1 32,-1-2-64,1-1-32,0 0 32,0-2-32,-1 1-160,0 0 32,0 1 64,1 0 32,-2 0-64,-1 0 64,2 0-32,3-1 0,-2 2 64,-1-3 64,0 2-32,0 1-32,-4 3 32,0-1-32,1-1 0,3 2 64,1 0-96,3-1 0,0 1 32,0 2 0,1 0-96,4 1 0,2 2 192,2 0 160,2 0-128,2 2 0,1-1-128,-2 0-96,0 4 128,3 0 32,1 3 0,1-2 32,0 1 224,3-1 96,0 3 64,2-1 128,1 0-288,2-1-32,-1-1-160,2-3-96,-1-1-160,-1-1 0,1-2-1408,0-4-576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7:34.67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1115-487 1664,'-7'5'608,"4"-2"-320,0 0 352,1-1 512,1-2-64,-2 1 96,2-1-192,-1-1-32,1 0-480,0-3-128,0-2-224,1 0-96,1-1 0,1-4-128,1 1 0,1-2 64,0-2 64,3-2 64,2 0 32,3-2 128,1 1 160,0 0-96,3-2 64,0-2-160,3 0-64,1-1-64,2 2-96,-1 1-64,-1 2-32,0 1 64,-1 1 0,2-1 32,0 4 0,2 0 0,-2 0 64,2 1-96,0 2 0,1-1 32,0 3 64,1 1-96,-3 2 0,0 0 32,-2 3 0,0 0 0,2 3 64,1 0-32,0 2-32,-2 1-64,-1 1 32,-1 2 384,0 0 160,1 1-64,1 1 64,-1-2-160,-1 2-32,-1 1-192,-1 1-32,-1 1-96,-2 0-32,2 1 32,-2 1 64,3-2-32,-4 1 64,2 0-64,-2-2-32,-1 1 160,0 2 32,-1-1 64,-1 1 64,1 0-96,-3 1-64,0-3 64,-1 0 64,1 0-128,-1-3-32,1 1-640,-2-3-288,-1 2-3552</inkml:trace>
  <inkml:trace contextRef="#ctx0" brushRef="#br0" timeOffset="1250">1985-603 5120,'-2'0'1920,"2"0"-1024,0 0-352,0 1 640,1 0-544,0-1-96,2 2-416,-2 1-96,4 5-32,5 4 0,-1-2 64,2-1-32,-1 1-32,2 0 32,-2 1 32,-1-1-32,-1-1 64,0 0-64,-2-5 64,-2 0-64,2 0 64,1 0-64,-1-3 64,-1-2 0,-1-2 32,-2-3 128,0-1 96,-1 0-64,-1-2 64,0-7-256,0 3-128,0 3 64,1-6 96,0 2 96,0-2 96,2 3-96,0-3 32,-1 4-160,2-1-64,-3 2-96,2 0-32,-1 2 64,1 1 0,-1 2 32,0 0 0,-1 1-96,2 2 64,-1-1 32,0 1 0,0 2 0,0 0 64,-1 0-32,-1 2-32,0 0 96,-3 1 0,1 0 96,-5 3 96,2-1-64,-3 5-64,1-3 0,-3 3 32,1 0-96,-4 1-64,3 0 0,-3-1-32,1-1 0,2 0 0,0-1-96,4-3 64,0 0-1088,3-1-544,2 0-2304</inkml:trace>
  <inkml:trace contextRef="#ctx0" brushRef="#br0" timeOffset="5875">2061-601 2432,'-1'-2'960,"1"2"-512,-1 2-32,1-1 448,-1-1-352,1 0-32,-1 2 352,0 1 224,-2-1-256,2 0-160,0 0-352,-1 0-128,2-2-96,0 0 32,3-1 0,-1 1-32,3-3-64,0 1 32,2-3 32,-1 2 32,1-4 32,-1 2-64,2-3-64,-1 2 32,1 0 32,-1 1-96,-1 0 0,-1 0 96,-3 2 32,1 0-32,-3 2-64,0 1 32,-3 2-32,1 0 64,-4 2 32,1 1-128,-3 2-32,1-1 32,-1 2 0,1 1-64,-3-1 64,3 0 96,0-2 32,1-1-32,2-2-64,0-1-64,4 1 32,0-3 32,4-2 0,-2 1 64,4-4 96,-1 0-64,2-1-64,-2 1 0,3-4-32,-1 1-96,1-1 64,-1 3 32,0 0 64,-1 0-32,-1 0 64,-2 1 0,-2 5 32,0 0-160,-2 3 32,0-1 64,-2 7 32,0-3-128,-2 3 32,2 0 0,-2 3 0,1-2-96,0 0 64,0-1 32,2-1 0,0-2 0,2-3 0,0 0 0,1-5 64,0 1-32,1-4-32,1 1 32,-1-6 32,1 2-96,-1-3 0,0 0 32,1 1 64,-1 1-96,-1 3 0,0 0 32,-1 4 0,0-1 0,-1 6 0,0 0-96,0 5 64,0-2 32,-1 8 0,1-4 0,0 6 0,0-2 0,0 3 0,0-3 0,1-1 64,0-3-32,1-2-32,0-2 32,0-6 32,0 0-32,0-4 64,1 0-64,-1-6-32,-1 2 32,0-5-32,0 2 0,0-1 64,0 2-96,-1-2 0,-1 3 32,1 1 64,0 2-32,-1 3-32,-1 0 32,1 7-32,0-2 0,0 4 64,1 0-32,0 3-32,0-1 96,2 3 64,0-3-128,0 0-96,1-2 96,-1-2 32,0-1 64,0 0 0,0-1-64,-1-3-64,0 1 96,-3-2 0,0 0 160,-2-2 96,0 0-288,-5-1 0,3 0-64,-3 0 64,0 1 32,1-2 96,1 3-32,0-2 64,3 2-128,1 2-64,1 0-160,3 3 0,0 0 64,3 4 96,1-1 128,1 1 64,-2-1-32,3 2 32,-2-2-128,3 1 0,-3 0-32,1-2 32,0-3 0,-2 1 32,0-1 0,0-1 0,-1 0-1216,-2 0-448,0 0-2560</inkml:trace>
  <inkml:trace contextRef="#ctx0" brushRef="#br0" timeOffset="54273">2301-700 5376,'0'1'2112,"0"-1"-1152,2 1-704,-2-1 512,2 1-256,-1 0-32,0 5-160,-1-2-32,1 5-160,0-1-96,1 5 0,-2-2-32,2 7 0,-1-2 0,1 1 64,0 0-32,-1 1-32,2-3 32,-2 2 32,1-3-32,0-1 64,0-2 0,1-2 32,-3-1 128,2-3 160,-1-1-160,0-2-64,0-1-96,0-1-96,0 0-64,1-1-32,0-1 128,0-2 96,1 1-96,3-2-96,-1 0 32,2 0 64,0-1-64,2-1 0,0 1 32,1-3 0,0 2 64,2 0 32,-2 0-192,3 1 0,-2 1 96,1 0 64,-3 1-96,0 1 32,-1-1 64,0 0 32,-2 2-192,0 0 0,-2 0 160,0 0 128,-3-1 96,-1 0 64,0 0 192,-5 1 96,1-1 32,-4 0 64,0 0-65,-3-2 65,2 2-224,-5-2-32,2 1-224,-6-1 0,4-1-160,-1 1 0,2 1-96,0-2-32,1 2-672,4-2-320,0 2-1951,4-4-865,1 3-224</inkml:trace>
  <inkml:trace contextRef="#ctx0" brushRef="#br0" timeOffset="59984">2330-605 3712,'-4'-1'1472,"4"1"-768,-1 2-320,1-1 512,0-1-448,0 0-160,1 1-160,0 0-128,1 3 32,0-3 96,2 4 64,-1-1-64,4 4-32,-3 0-32,2 2-64,0-1 32,0 1 32,-1-2-32,-1 1 64,0-2-64,-1-1 64,0-1 0,-1-2 32,-1-1-160,0-3 32,1 0 0,-2-5 64,0 1-32,-3-5-32,2 0 32,-2-1-32,0 2 128,1-3 160,0 1-32,-1 3 96,1 1-128,-1 6 32,1-1-224,1 5-32,0-2-64,0 5 0,-1-1 64,1 5 0,1-2 0,0 5 0,0-3 0,0 2 64,0-1 32,0-1 32,0-2-64,1-5-64,1 0-64,-1-4 32,-1 0 96,0-6 96,0 1-64,0-7-64,0 3 0,-3-4-32,2 1 0,-1-2 64,-2 1 96,3 4 64,0 0-96,0 9-96,0 0 0,-2 4-32,1-1 0,0 6 0,-1 0 0,-1 7 64,2-3-96,-1 7 0,0-3 32,1 0 0,1-3 0,1 0 0,0-3 0,0-4 0,0-1 64,0-6 32,0-2 32,0-4 64,0 1-96,0-8 0,0 1-32,0-2-64,0 2-64,0-6 32,0 3 32,0-2 0,0 2 0,0 3 64,0 1-96,1 4-64,0 0-32,0 10 0,0 0 0,1 6 96,-1-1 64,-1 2 64,0 0-32,0 3 32,0-1-64,0-1-32,0 0 32,0-2 32,0-1-96,1-3 0,0-1 32,1-2 64,0 0-96,1-3 0,1 0 32,2-2 0,-1 1 0,5 0 0,-2-2-96,3-1 64,-2 1 96,2 0 32,-2 0-32,0 1-64,-2 0 32,-2 2-32,-1 0 0,-1 3 64,-2 0-96,-2 1 0,0 0 32,-7 3 64,3-1-96,-6 4 0,2-2 96,-1 1 32,0 0-128,1 1 32,1-1 0,1 0 0,-1-2 0,3-1 64,0-1 96,4-3 64,0 0-96,5-3-96,0 0 0,7-3-32,-3-1 0,4 3 64,-2 0-32,1-2 64,-2 3-128,1-2 0,-3 2 320,-1 0 160,0 1 96,-3 1 32,0 0-160,-5 2 0,1-1-129,-7 2 1,1 0-256,-6 5 0,2-2-32,-1 3 64,2-2-32,2-1-32,0 0-128,6-4-64,0 0 96,8-5 32,-2 3 64,9-5 0,-2 2-351,3-1-97,-2 0-1824,-1-1-736,-2 2-640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8:27.91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3344-430 4992,'0'0'1920,"1"0"-1024,2-1-1056,-1-1 384,0-1 0,1-1 192,1-3 64,1 2 0,0-3-224,-2 0 128,3-3 96,-2-1-96,0-2-64,0-2 96,-2-2 64,0 2-192,0-1-32,-1-2 0,-1 1 0,0-3 64,-1-2 128,-1 1-64,0 2 96,-1-1-64,-2 0 64,-1-1-256,-1-2-64,-2 2 32,0 2 31,-1 0-31,0 0-32,-1 1-32,-1-3 0,-2 2-64,-2 0 32,0 1 0,-3 3 32,1-1-160,0 2-32,-1 0 32,0 0 64,-3 0-64,-2 2-64,1 0-32,0 2 96,-1 1-64,1 1-32,-2 1 96,0 3 0,1 0-256,-1 1-63,2 1 31,1 2 128,-1 0 32,0 3 96,1 1 32,1 1 32,0 2-96,3 2 64,0 1 32,-1 1 0,0 2 0,-2-1 0,1 1-96,1 3 64,0 2 32,2 5 64,1 0-96,0-2-64,-3 1 64,1 2 64,0 2-64,1 2-64,1 0 64,3-4 64,-2 2 128,3-1 64,-3 6 32,2-1 0,3-5-128,1-3-96,0 1-96,0-2 32,2 0 32,0-2 64,0-1-32,1-4 64,2-5-1824,0 0-832,-2-9-1376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31:55.06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1838 580 2816,'-1'3'1120,"1"-3"-576,0 6-160,0-4 416,0 3 0,-3 1 64,3 1-64,0-2 0,0-1-192,-2-4 32,2 0-352,0 0 96,0-4 64,2-1-32,1-2 64,-2 3-192,3-1-96,-1-1 160,0-2 96,1 1-224,4-3-64,-2 1-96,2-3-64,0 2 32,0-1-32,-3 2 0,1 8 0,-2-1 0,0-5 0,0 0 0,-3 2 0,2 1 0,1 1 0,-3 0 64,2 3 96,-2 1 0,3-1 0,-2 4-32,0-4 0,1 0-64,0 7-64,2 3-64,-2-3 32,3 2 32,2 0 64,0 1-32,1 3 64,2 5 224,-6-5 96,1-2-64,0 4-32,2 1-65,-4-5 65,0-2-96,0-1 32,0 0-96,0-4 64,-2 1 160,-1-1 128,1-1-128,-2 1-64,0-4-160,0 0-128,0-2 0,0 0-32,0 1 0,0-1 0,0 0 64,-2-2 32,1-4 96,-5 1 96,-2 0-64,2 2 32,0 1-160,-6 1 0,3-1-32,-7 4 32,2 0-128,-3 3 0,0-3 32,0 1 64,3-1-96,1 2 0,-3-1 32,6 1 0,2 0-96,2 0 64,2 0-480,3-2-128,1 0-1728,3-2-703,3 0-1633</inkml:trace>
  <inkml:trace contextRef="#ctx0" brushRef="#br0" timeOffset="-1117">1820 1357 2176,'0'-3'864,"0"5"-448,0-2-224,0 0 352,2 0 0,-2 0-32,0 0-64,0-2 32,2 0-128,-2 2-32,0 0 0,0-1 32,0-2-160,0 3-64,2 0 0,-2 0 0,4 0 64,-4 0-160,0 0-32,1-1 64,-1 1 96,3-2 64,-1 2 32,-1-1-128,1-1-32,3 0-32,-4 0 32,1 2 0,1-7 96,-2 4 32,1-1-96,0 2-32,1 1-96,-2-3-32,1 1 32,0 0 64,0-1-96,2 1 0,0-1 96,2 0 32,-1-1 96,3 0 32,0-4 32,0 0 0,0-4-64,0 1 32,-2-2-128,0 1 0,0 0 32,0 1 0,-2 3 0,0-2 64,0 0-32,-3-2 64,2-3 0,-2-3 32,-1-2-64,0 0 32,-1-2-128,-2 1 0,2-3-32,-1 0 32,0 3-64,-1 1-32,2 2 32,-3 2-32,1-2-96,0-2 64,-2-1 32,4 0 64,-3 1 96,2 5 64,2 5 32,0-11 64,0-10 128,2 10 32,0 5-64,0-5 63,-1 0-191,2 4-96,-1-2-96,-2 8 0,0 1-64,0 2-32,0 0-896,0-2-447,0 0-2625,2 11-1728,-1-3 2368</inkml:trace>
  <inkml:trace contextRef="#ctx0" brushRef="#br0" timeOffset="1001">1970 538 3968,'0'-2'1568,"0"6"-832,0-6-160,0 2 576,0-9 64,0 3 64,0 9-160,-3-2-32,0-2-608,0-2 0,-4 7-32,-5 5-160,0 0-96,0 0-96,2-1-96,3-1 32,-3 1 32,0-1-32,0 2-32,3-3 32,-1-2-32,4 1 0,1-3 0,0-2 0,3 0 0,3-2-96,2-3 64,3 1 96,-4 2 32,1-1-128,7-3 32,6 0 0,-7 1 0,-1 1-96,3 2 0,2-3 128,-4 1 32,-1 0 0,-2 1-64,0 2 32,-4-2 32,-4 3-32,0 0-32,-2 0 32,0 3-32,-4-2 0,2 2 0,-2-1 0,-5 4 0,1 1 0,-3 2 64,-2 0 96,4-3 128,1-1 0,2-2 0,1 0-160,4-3-96,1 0-96,2 0 32,5 0-32,2 0 0,-2 0 64,8-3 64,-4 3-96,6-2 0,2 1 32,1-2 64,-4 1-32,-2-1 64,-2 2-64,-3-1-32,-2-1 96,-3 3 63,-2-2-63,0 2 96,-2 0 96,-5-2-160,-3 0 0,-2 0-64,-3-1 32,-2 3-64,2 0-32,1-2 160,1 2 128,1-2-96,2 2-32,3 0-160,2 0-64,5 0-64,0 0 0,7-2 96,3 0 0,-3 2 32,8 0 0,7 0-864,-3 0-287,-1 2-1697,-3 2-704,4 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30:47.88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562 775 3200,'0'-7'1216,"0"7"-640,0-6-608,0 5 224,0 0-224,0-1 32,1 1 0,-1-1 64,1 1 864,-1-1 512,0 0-608,0 2-256,1-1 160,1 0 224,-1 1-512,-1 0 128,0 0 64,0 0-160,1 2 0,0-1-160,1 5 32,-1-2-256,2 1-64,1 0-32,3 4 64,-3-2-32,2 6-32,0-2-64,3 2 32,0 7 32,-2-3 64,0-5 32,-4-3 32,0-3 128,-1 0 96,2 3-128,-2-4 32,0-2-96,0 1 0,-1-3-96,0 1 32,-1-2-64,0 1-32,0 0 32,0 1 32,0-1-32,0-2-32,0 0-64,1 1-32,-1 0 128,1-1 32,0-1-96,0 0 32,-1 1 0,1 2 0,1 1 0,0-5 64,4-2-32,2 1-32,1-4 96,4-1 64,2-2 63,-2-1 97,1 1-96,-2 3-64,0-1-160,-4 1 0,0 0 64,-1 3 96,-2 0 0,-1 2 0,-2 0-1248,0 1-447,-1 1-2977,-1 1-1376,0 0 2976</inkml:trace>
  <inkml:trace contextRef="#ctx0" brushRef="#br0" timeOffset="517">543 748 4096,'5'1'1568,"0"0"-832,4 0-224,-3 1 576,2-1 64,3 2 0,-1-1-128,-2 0 0,3 0-576,6 2-32,1-1-64,0-1 64,0 2 160,-1-1-32,-3 1-32,-1-2-128,-5 1-64,-2 0-129,2-1 33,-2 1-128,-1 0 0,1-2 32,-2 1 0,-2 0-224,2-2 0,-3 1-1247,-1-1-513,-1-1-768,0-1-288,-2 2-128</inkml:trace>
  <inkml:trace contextRef="#ctx0" brushRef="#br0" timeOffset="1719">607 785 4352,'-3'-2'1664,"3"2"-896,1 0-544,1 0 416,0 3-32,1 0 32,2 3-224,-2-1-96,4 2-160,3 5-64,-3-3 32,-1 0-64,2 2-64,-1-2 32,0 1 32,-1-2 32,0-1 32,-1 0 0,-2-3 64,-1-1-32,-2-3 64,0 0-64,-2-5 64,0 1-192,-2-5-32,1 2-64,-3-3-64,1 0-64,-1-1-32,2 2 128,-1-1 96,0 0-32,0 2-64,1-2 64,0 2 64,2 3-64,2 3 0,0 1 96,2 6 32,3 3 160,-2 0 96,1-2-288,1 4 0,-2 0 0,2 1 32,0-1-32,0-1 32,3 2-64,-5-5 64,1-1 0,-2-4 32,-1-3 128,-1-1 96,0 1-128,-1-4 32,-3-5-160,2 1-64,0-2-96,1 5 32,-1 1 32,2-1 64,0 2 32,0 2 32,0 0-64,0 3-64,0 0 32,2 3-32,-1 0-96,0 2 64,0 0 96,1 2 32,0-1-32,0 4-64,-1-3 32,1-1 32,-2 0-32,2-3-32,-2-3 96,1-1 0,0-1-32,0-2-64,2-2-64,-1 1 32,0 1 32,2-4 0,0-1 0,0 6 0,-1 0 0,-1 0 64,0-2 32,1 4 96,-1 0 32,-1 4 32,0 1-128,-1-1-32,0 2 32,-1-1 0,0 0 192,0 0 128,0 0-33,-1-4 65,1 2-64,1-2 0,0-2-160,1 0-96,-1 1-224,3 0-96,2-1-32,-1-1 128,1 1 96,0 0 128,-2 0-128,1 1-96,-2 1 96,-2 0 96,0 0 32,-2 2 64,-1 0-64,-1 2 0,0-1 32,-2 2 32,2 0-32,-1-1-32,0 0 32,2-3 32,-1 0-192,1-2-64,1 1-288,1-1-128,1 0-2368,1 0-991,1 0-705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7:42.30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2101-85 6912,'-1'1'2624,"1"0"-1408,0 2-1408,1-1 384,-1 2-192,0 1 0,0 1-96,0 2 64,-1 1 32,1 2 0,-2 0 0,-2-1 0,-1 2 64,-1 1-32,-1 0-32,-4 4 224,-2 2 96,-2-1 32,-2 0 32,1 2-128,-2-5 0,0 1-160,-5 0-64,-1 1 0,0 0-32,0 1 0,-1-3 0,-1-2 0,-2 1 64,0-4 32,1 1 32,-2-3-64,-2 1 32,-1-2-64,1-1-32,0 0 32,0-2-32,-1 1-160,0 0 32,0 1 64,1 0 32,-2 0-64,-1 0 64,2 0-32,3-1 0,-2 2 64,-1-3 64,0 2-32,0 1-32,-4 3 32,0-1-32,1-1 0,3 2 64,1 0-96,3-1 0,0 1 32,0 2 0,1 0-96,4 1 0,2 2 192,2 0 160,2 0-128,2 2 0,1-1-128,-2 0-96,0 4 128,3 0 32,1 3 0,1-2 32,0 1 224,3-1 96,0 3 64,2-1 128,1 0-288,2-1-32,-1-1-160,2-3-96,-1-1-160,-1-1 0,1-2-1408,0-4-576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7:34.67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1115-487 1664,'-7'5'608,"4"-2"-320,0 0 352,1-1 512,1-2-64,-2 1 96,2-1-192,-1-1-32,1 0-480,0-3-128,0-2-224,1 0-96,1-1 0,1-4-128,1 1 0,1-2 64,0-2 64,3-2 64,2 0 32,3-2 128,1 1 160,0 0-96,3-2 64,0-2-160,3 0-64,1-1-64,2 2-96,-1 1-64,-1 2-32,0 1 64,-1 1 0,2-1 32,0 4 0,2 0 0,-2 0 64,2 1-96,0 2 0,1-1 32,0 3 64,1 1-96,-3 2 0,0 0 32,-2 3 0,0 0 0,2 3 64,1 0-32,0 2-32,-2 1-64,-1 1 32,-1 2 384,0 0 160,1 1-64,1 1 64,-1-2-160,-1 2-32,-1 1-192,-1 1-32,-1 1-96,-2 0-32,2 1 32,-2 1 64,3-2-32,-4 1 64,2 0-64,-2-2-32,-1 1 160,0 2 32,-1-1 64,-1 1 64,1 0-96,-3 1-64,0-3 64,-1 0 64,1 0-128,-1-3-32,1 1-640,-2-3-288,-1 2-3552</inkml:trace>
  <inkml:trace contextRef="#ctx0" brushRef="#br0" timeOffset="1250">1985-603 5120,'-2'0'1920,"2"0"-1024,0 0-352,0 1 640,1 0-544,0-1-96,2 2-416,-2 1-96,4 5-32,5 4 0,-1-2 64,2-1-32,-1 1-32,2 0 32,-2 1 32,-1-1-32,-1-1 64,0 0-64,-2-5 64,-2 0-64,2 0 64,1 0-64,-1-3 64,-1-2 0,-1-2 32,-2-3 128,0-1 96,-1 0-64,-1-2 64,0-7-256,0 3-128,0 3 64,1-6 96,0 2 96,0-2 96,2 3-96,0-3 32,-1 4-160,2-1-64,-3 2-96,2 0-32,-1 2 64,1 1 0,-1 2 32,0 0 0,-1 1-96,2 2 64,-1-1 32,0 1 0,0 2 0,0 0 64,-1 0-32,-1 2-32,0 0 96,-3 1 0,1 0 96,-5 3 96,2-1-64,-3 5-64,1-3 0,-3 3 32,1 0-96,-4 1-64,3 0 0,-3-1-32,1-1 0,2 0 0,0-1-96,4-3 64,0 0-1088,3-1-544,2 0-2304</inkml:trace>
  <inkml:trace contextRef="#ctx0" brushRef="#br0" timeOffset="5875">2061-601 2432,'-1'-2'960,"1"2"-512,-1 2-32,1-1 448,-1-1-352,1 0-32,-1 2 352,0 1 224,-2-1-256,2 0-160,0 0-352,-1 0-128,2-2-96,0 0 32,3-1 0,-1 1-32,3-3-64,0 1 32,2-3 32,-1 2 32,1-4 32,-1 2-64,2-3-64,-1 2 32,1 0 32,-1 1-96,-1 0 0,-1 0 96,-3 2 32,1 0-32,-3 2-64,0 1 32,-3 2-32,1 0 64,-4 2 32,1 1-128,-3 2-32,1-1 32,-1 2 0,1 1-64,-3-1 64,3 0 96,0-2 32,1-1-32,2-2-64,0-1-64,4 1 32,0-3 32,4-2 0,-2 1 64,4-4 96,-1 0-64,2-1-64,-2 1 0,3-4-32,-1 1-96,1-1 64,-1 3 32,0 0 64,-1 0-32,-1 0 64,-2 1 0,-2 5 32,0 0-160,-2 3 32,0-1 64,-2 7 32,0-3-128,-2 3 32,2 0 0,-2 3 0,1-2-96,0 0 64,0-1 32,2-1 0,0-2 0,2-3 0,0 0 0,1-5 64,0 1-32,1-4-32,1 1 32,-1-6 32,1 2-96,-1-3 0,0 0 32,1 1 64,-1 1-96,-1 3 0,0 0 32,-1 4 0,0-1 0,-1 6 0,0 0-96,0 5 64,0-2 32,-1 8 0,1-4 0,0 6 0,0-2 0,0 3 0,0-3 0,1-1 64,0-3-32,1-2-32,0-2 32,0-6 32,0 0-32,0-4 64,1 0-64,-1-6-32,-1 2 32,0-5-32,0 2 0,0-1 64,0 2-96,-1-2 0,-1 3 32,1 1 64,0 2-32,-1 3-32,-1 0 32,1 7-32,0-2 0,0 4 64,1 0-32,0 3-32,0-1 96,2 3 64,0-3-128,0 0-96,1-2 96,-1-2 32,0-1 64,0 0 0,0-1-64,-1-3-64,0 1 96,-3-2 0,0 0 160,-2-2 96,0 0-288,-5-1 0,3 0-64,-3 0 64,0 1 32,1-2 96,1 3-32,0-2 64,3 2-128,1 2-64,1 0-160,3 3 0,0 0 64,3 4 96,1-1 128,1 1 64,-2-1-32,3 2 32,-2-2-128,3 1 0,-3 0-32,1-2 32,0-3 0,-2 1 32,0-1 0,0-1 0,-1 0-1216,-2 0-448,0 0-2560</inkml:trace>
  <inkml:trace contextRef="#ctx0" brushRef="#br0" timeOffset="54273">2301-700 5376,'0'1'2112,"0"-1"-1152,2 1-704,-2-1 512,2 1-256,-1 0-32,0 5-160,-1-2-32,1 5-160,0-1-96,1 5 0,-2-2-32,2 7 0,-1-2 0,1 1 64,0 0-32,-1 1-32,2-3 32,-2 2 32,1-3-32,0-1 64,0-2 0,1-2 32,-3-1 128,2-3 160,-1-1-160,0-2-64,0-1-96,0-1-96,0 0-64,1-1-32,0-1 128,0-2 96,1 1-96,3-2-96,-1 0 32,2 0 64,0-1-64,2-1 0,0 1 32,1-3 0,0 2 64,2 0 32,-2 0-192,3 1 0,-2 1 96,1 0 64,-3 1-96,0 1 32,-1-1 64,0 0 32,-2 2-192,0 0 0,-2 0 160,0 0 128,-3-1 96,-1 0 64,0 0 192,-5 1 96,1-1 32,-4 0 64,0 0-65,-3-2 65,2 2-224,-5-2-32,2 1-224,-6-1 0,4-1-160,-1 1 0,2 1-96,0-2-32,1 2-672,4-2-320,0 2-1951,4-4-865,1 3-224</inkml:trace>
  <inkml:trace contextRef="#ctx0" brushRef="#br0" timeOffset="59984">2330-605 3712,'-4'-1'1472,"4"1"-768,-1 2-320,1-1 512,0-1-448,0 0-160,1 1-160,0 0-128,1 3 32,0-3 96,2 4 64,-1-1-64,4 4-32,-3 0-32,2 2-64,0-1 32,0 1 32,-1-2-32,-1 1 64,0-2-64,-1-1 64,0-1 0,-1-2 32,-1-1-160,0-3 32,1 0 0,-2-5 64,0 1-32,-3-5-32,2 0 32,-2-1-32,0 2 128,1-3 160,0 1-32,-1 3 96,1 1-128,-1 6 32,1-1-224,1 5-32,0-2-64,0 5 0,-1-1 64,1 5 0,1-2 0,0 5 0,0-3 0,0 2 64,0-1 32,0-1 32,0-2-64,1-5-64,1 0-64,-1-4 32,-1 0 96,0-6 96,0 1-64,0-7-64,0 3 0,-3-4-32,2 1 0,-1-2 64,-2 1 96,3 4 64,0 0-96,0 9-96,0 0 0,-2 4-32,1-1 0,0 6 0,-1 0 0,-1 7 64,2-3-96,-1 7 0,0-3 32,1 0 0,1-3 0,1 0 0,0-3 0,0-4 0,0-1 64,0-6 32,0-2 32,0-4 64,0 1-96,0-8 0,0 1-32,0-2-64,0 2-64,0-6 32,0 3 32,0-2 0,0 2 0,0 3 64,0 1-96,1 4-64,0 0-32,0 10 0,0 0 0,1 6 96,-1-1 64,-1 2 64,0 0-32,0 3 32,0-1-64,0-1-32,0 0 32,0-2 32,0-1-96,1-3 0,0-1 32,1-2 64,0 0-96,1-3 0,1 0 32,2-2 0,-1 1 0,5 0 0,-2-2-96,3-1 64,-2 1 96,2 0 32,-2 0-32,0 1-64,-2 0 32,-2 2-32,-1 0 0,-1 3 64,-2 0-96,-2 1 0,0 0 32,-7 3 64,3-1-96,-6 4 0,2-2 96,-1 1 32,0 0-128,1 1 32,1-1 0,1 0 0,-1-2 0,3-1 64,0-1 96,4-3 64,0 0-96,5-3-96,0 0 0,7-3-32,-3-1 0,4 3 64,-2 0-32,1-2 64,-2 3-128,1-2 0,-3 2 320,-1 0 160,0 1 96,-3 1 32,0 0-160,-5 2 0,1-1-129,-7 2 1,1 0-256,-6 5 0,2-2-32,-1 3 64,2-2-32,2-1-32,0 0-128,6-4-64,0 0 96,8-5 32,-2 3 64,9-5 0,-2 2-351,3-1-97,-2 0-1824,-1-1-736,-2 2-640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8:27.91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3344-430 4992,'0'0'1920,"1"0"-1024,2-1-1056,-1-1 384,0-1 0,1-1 192,1-3 64,1 2 0,0-3-224,-2 0 128,3-3 96,-2-1-96,0-2-64,0-2 96,-2-2 64,0 2-192,0-1-32,-1-2 0,-1 1 0,0-3 64,-1-2 128,-1 1-64,0 2 96,-1-1-64,-2 0 64,-1-1-256,-1-2-64,-2 2 32,0 2 31,-1 0-31,0 0-32,-1 1-32,-1-3 0,-2 2-64,-2 0 32,0 1 0,-3 3 32,1-1-160,0 2-32,-1 0 32,0 0 64,-3 0-64,-2 2-64,1 0-32,0 2 96,-1 1-64,1 1-32,-2 1 96,0 3 0,1 0-256,-1 1-63,2 1 31,1 2 128,-1 0 32,0 3 96,1 1 32,1 1 32,0 2-96,3 2 64,0 1 32,-1 1 0,0 2 0,-2-1 0,1 1-96,1 3 64,0 2 32,2 5 64,1 0-96,0-2-64,-3 1 64,1 2 64,0 2-64,1 2-64,1 0 64,3-4 64,-2 2 128,3-1 64,-3 6 32,2-1 0,3-5-128,1-3-96,0 1-96,0-2 32,2 0 32,0-2 64,0-1-32,1-4 64,2-5-1824,0 0-832,-2-9-1376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31:55.06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1838 580 2816,'-1'3'1120,"1"-3"-576,0 6-160,0-4 416,0 3 0,-3 1 64,3 1-64,0-2 0,0-1-192,-2-4 32,2 0-352,0 0 96,0-4 64,2-1-32,1-2 64,-2 3-192,3-1-96,-1-1 160,0-2 96,1 1-224,4-3-64,-2 1-96,2-3-64,0 2 32,0-1-32,-3 2 0,1 8 0,-2-1 0,0-5 0,0 0 0,-3 2 0,2 1 0,1 1 0,-3 0 64,2 3 96,-2 1 0,3-1 0,-2 4-32,0-4 0,1 0-64,0 7-64,2 3-64,-2-3 32,3 2 32,2 0 64,0 1-32,1 3 64,2 5 224,-6-5 96,1-2-64,0 4-32,2 1-65,-4-5 65,0-2-96,0-1 32,0 0-96,0-4 64,-2 1 160,-1-1 128,1-1-128,-2 1-64,0-4-160,0 0-128,0-2 0,0 0-32,0 1 0,0-1 0,0 0 64,-2-2 32,1-4 96,-5 1 96,-2 0-64,2 2 32,0 1-160,-6 1 0,3-1-32,-7 4 32,2 0-128,-3 3 0,0-3 32,0 1 64,3-1-96,1 2 0,-3-1 32,6 1 0,2 0-96,2 0 64,2 0-480,3-2-128,1 0-1728,3-2-703,3 0-1633</inkml:trace>
  <inkml:trace contextRef="#ctx0" brushRef="#br0" timeOffset="-1117">1820 1357 2176,'0'-3'864,"0"5"-448,0-2-224,0 0 352,2 0 0,-2 0-32,0 0-64,0-2 32,2 0-128,-2 2-32,0 0 0,0-1 32,0-2-160,0 3-64,2 0 0,-2 0 0,4 0 64,-4 0-160,0 0-32,1-1 64,-1 1 96,3-2 64,-1 2 32,-1-1-128,1-1-32,3 0-32,-4 0 32,1 2 0,1-7 96,-2 4 32,1-1-96,0 2-32,1 1-96,-2-3-32,1 1 32,0 0 64,0-1-96,2 1 0,0-1 96,2 0 32,-1-1 96,3 0 32,0-4 32,0 0 0,0-4-64,0 1 32,-2-2-128,0 1 0,0 0 32,0 1 0,-2 3 0,0-2 64,0 0-32,-3-2 64,2-3 0,-2-3 32,-1-2-64,0 0 32,-1-2-128,-2 1 0,2-3-32,-1 0 32,0 3-64,-1 1-32,2 2 32,-3 2-32,1-2-96,0-2 64,-2-1 32,4 0 64,-3 1 96,2 5 64,2 5 32,0-11 64,0-10 128,2 10 32,0 5-64,0-5 63,-1 0-191,2 4-96,-1-2-96,-2 8 0,0 1-64,0 2-32,0 0-896,0-2-447,0 0-2625,2 11-1728,-1-3 2368</inkml:trace>
  <inkml:trace contextRef="#ctx0" brushRef="#br0" timeOffset="1001">1970 538 3968,'0'-2'1568,"0"6"-832,0-6-160,0 2 576,0-9 64,0 3 64,0 9-160,-3-2-32,0-2-608,0-2 0,-4 7-32,-5 5-160,0 0-96,0 0-96,2-1-96,3-1 32,-3 1 32,0-1-32,0 2-32,3-3 32,-1-2-32,4 1 0,1-3 0,0-2 0,3 0 0,3-2-96,2-3 64,3 1 96,-4 2 32,1-1-128,7-3 32,6 0 0,-7 1 0,-1 1-96,3 2 0,2-3 128,-4 1 32,-1 0 0,-2 1-64,0 2 32,-4-2 32,-4 3-32,0 0-32,-2 0 32,0 3-32,-4-2 0,2 2 0,-2-1 0,-5 4 0,1 1 0,-3 2 64,-2 0 96,4-3 128,1-1 0,2-2 0,1 0-160,4-3-96,1 0-96,2 0 32,5 0-32,2 0 0,-2 0 64,8-3 64,-4 3-96,6-2 0,2 1 32,1-2 64,-4 1-32,-2-1 64,-2 2-64,-3-1-32,-2-1 96,-3 3 63,-2-2-63,0 2 96,-2 0 96,-5-2-160,-3 0 0,-2 0-64,-3-1 32,-2 3-64,2 0-32,1-2 160,1 2 128,1-2-96,2 2-32,3 0-160,2 0-64,5 0-64,0 0 0,7-2 96,3 0 0,-3 2 32,8 0 0,7 0-864,-3 0-287,-1 2-1697,-3 2-704,4 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30:47.88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562 775 3200,'0'-7'1216,"0"7"-640,0-6-608,0 5 224,0 0-224,0-1 32,1 1 0,-1-1 64,1 1 864,-1-1 512,0 0-608,0 2-256,1-1 160,1 0 224,-1 1-512,-1 0 128,0 0 64,0 0-160,1 2 0,0-1-160,1 5 32,-1-2-256,2 1-64,1 0-32,3 4 64,-3-2-32,2 6-32,0-2-64,3 2 32,0 7 32,-2-3 64,0-5 32,-4-3 32,0-3 128,-1 0 96,2 3-128,-2-4 32,0-2-96,0 1 0,-1-3-96,0 1 32,-1-2-64,0 1-32,0 0 32,0 1 32,0-1-32,0-2-32,0 0-64,1 1-32,-1 0 128,1-1 32,0-1-96,0 0 32,-1 1 0,1 2 0,1 1 0,0-5 64,4-2-32,2 1-32,1-4 96,4-1 64,2-2 63,-2-1 97,1 1-96,-2 3-64,0-1-160,-4 1 0,0 0 64,-1 3 96,-2 0 0,-1 2 0,-2 0-1248,0 1-447,-1 1-2977,-1 1-1376,0 0 2976</inkml:trace>
  <inkml:trace contextRef="#ctx0" brushRef="#br0" timeOffset="517">543 748 4096,'5'1'1568,"0"0"-832,4 0-224,-3 1 576,2-1 64,3 2 0,-1-1-128,-2 0 0,3 0-576,6 2-32,1-1-64,0-1 64,0 2 160,-1-1-32,-3 1-32,-1-2-128,-5 1-64,-2 0-129,2-1 33,-2 1-128,-1 0 0,1-2 32,-2 1 0,-2 0-224,2-2 0,-3 1-1247,-1-1-513,-1-1-768,0-1-288,-2 2-128</inkml:trace>
  <inkml:trace contextRef="#ctx0" brushRef="#br0" timeOffset="1719">607 785 4352,'-3'-2'1664,"3"2"-896,1 0-544,1 0 416,0 3-32,1 0 32,2 3-224,-2-1-96,4 2-160,3 5-64,-3-3 32,-1 0-64,2 2-64,-1-2 32,0 1 32,-1-2 32,0-1 32,-1 0 0,-2-3 64,-1-1-32,-2-3 64,0 0-64,-2-5 64,0 1-192,-2-5-32,1 2-64,-3-3-64,1 0-64,-1-1-32,2 2 128,-1-1 96,0 0-32,0 2-64,1-2 64,0 2 64,2 3-64,2 3 0,0 1 96,2 6 32,3 3 160,-2 0 96,1-2-288,1 4 0,-2 0 0,2 1 32,0-1-32,0-1 32,3 2-64,-5-5 64,1-1 0,-2-4 32,-1-3 128,-1-1 96,0 1-128,-1-4 32,-3-5-160,2 1-64,0-2-96,1 5 32,-1 1 32,2-1 64,0 2 32,0 2 32,0 0-64,0 3-64,0 0 32,2 3-32,-1 0-96,0 2 64,0 0 96,1 2 32,0-1-32,0 4-64,-1-3 32,1-1 32,-2 0-32,2-3-32,-2-3 96,1-1 0,0-1-32,0-2-64,2-2-64,-1 1 32,0 1 32,2-4 0,0-1 0,0 6 0,-1 0 0,-1 0 64,0-2 32,1 4 96,-1 0 32,-1 4 32,0 1-128,-1-1-32,0 2 32,-1-1 0,0 0 192,0 0 128,0 0-33,-1-4 65,1 2-64,1-2 0,0-2-160,1 0-96,-1 1-224,3 0-96,2-1-32,-1-1 128,1 1 96,0 0 128,-2 0-128,1 1-96,-2 1 96,-2 0 96,0 0 32,-2 2 64,-1 0-64,-1 2 0,0-1 32,-2 2 32,2 0-32,-1-1-32,0 0 32,2-3 32,-1 0-192,1-2-64,1 1-288,1-1-128,1 0-2368,1 0-991,1 0-705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00:03:0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9728,'-2'0'3680,"3"0"-1984,0 1-1824,-1-1 672,1 2-480,0-1-32,1 1-32,1 0 0,1 1 0,2 1-96,3 3 64,3 1-32,2 3-64,1 0 0,3 3 96,0 1-288,3 2-96,1 0 224,-1 1 64,-2 0 192,1-2 96,0 1 64,0-1 32,-1-1-128,-2-2-32,-1-1-32,-3-1-64,-3-2-64,-1-1-32,-2-1 128,-2-1 32,-1-2 64,-1 0 64,-3-1 32,0-1 96,-3-1-96,0 0 32,-3-1-384,-1 0-64,-2 0-64,-1 1 0,-2 1-64,-1 3-32,0 1 96,-4 1 96,-2 1 96,-1 3 32,-1 1 96,-1 3 32,1 1 160,-3-1 96,2 0-192,2-1-32,1-1-128,3 0-32,0-1-320,2-2-160,2-2-544,1 0-192,2-4-1792,0-1-1472,1-8 1792</inkml:trace>
  <inkml:trace contextRef="#ctx0" brushRef="#br0" timeOffset="547">18-1 8320,'0'1'3168,"0"-1"-1728,2 1-1760,-2-1 512,2 3-192,0 1 64,-1 3 32,2 2-32,-1 3-128,0 4 32,2 2 32,-1 6 0,0 4 0,0 1 64,0 2-96,0 4 0,0-3 96,-1-1 96,-1-1 64,1 0 96,0-4-32,-2-3 0,1-1-256,0-3-64,-1-2-864,0-2-288,0-3-2016,0-3-1344,-2-5 1920</inkml:trace>
  <inkml:trace contextRef="#ctx0" brushRef="#br0" timeOffset="1786">24 448 6016,'2'0'2272,"-1"0"-1216,3-3-960,0 3 544,-1-3-384,3-2-64,2-1 64,2-2 96,3-2-192,-1 0-32,2 0 64,1-1 32,1-1 96,2-2 32,1 1 32,0-1-352,-3 2-160,-1 1-32,-1 1 96,-2 2 32,-1 2 32,-3 1-288,0 1-64,-3 1-160,-3 1-96,-2 2 128,-1 3 32,-4 1 0,-3 2 32,-4 4 0,-3 1 96,-4 1 32,0 2 32,-4 1 64,-1 1 128,2-2 96,2 1 64,1-3 32,4-2 64,2-2-256,3-2-96,1-4-192,4-1-128,2-3 352,3-3 128,4-3 224,3-1 192,4-2-224,3-1-96,1-1-64,3-3 32,0-2 448,3 1 224,2 1-96,-3 1 32,-1 2-192,-2 1 32,-1 2-160,-3 2-32,-2 1-288,-1 2-64,-2 2-224,-5 1 0,-2 3-32,-2 2 32,-4 3 0,-2 4 0,-5 2 160,-3 3 32,0 0 256,-2 1 192,0-1-64,1-2 0,0 1-416,1-3-160,2-1-96,1-2-32,2-3-128,3-1-96,3-3 192,2-2 160,4-1 96,1-2 96,3-2 160,2-3 96,2-3 64,2 0 64,2-4 128,1 1 32,1 1 0,-1 1 128,-2 1-160,-1 2 0,-2 2-192,-2 2-96,-2 1-224,-1 3-96,-5 2-32,-1 3 64,-5 2-32,-5 4 32,-2 3 352,-1 2 256,-2 0 288,2-1 256,1-2-480,0 0-160,1-1-448,2-3-128,2-1-608,2-2-288,4-4-288,4-2 896,3-2 384,2-4 256,1-4 160,3 0-160,2 0-32,0 0-128,0 1-32,-1 1-32,-1 1 0,-3 1-704,-1 2-320,-2 1-1888</inkml:trace>
  <inkml:trace contextRef="#ctx0" brushRef="#br0" timeOffset="3753">62 97 8064,'-2'3'3072,"2"-1"-1664,0 3-1632,0-2 448,0 3-320,0 2 0,0 5-96,0 5 32,0 1 96,0 3 32,1 3 32,1 0 0,0-4 64,2-1-32,0-2-32,-1-4 160,0-3 32,-1-1 0,0-4-32,1-1-192,-1-5-32,0-1-320,1-4-160,-1-5 64,0-4 32,1-1 288,-2-2 128,0-1 256,0-2 128,1 1 224,-2-2 96,-2 3 224,1 3 160,-1 1-224,-1 2-96,1 3-224,0 1-65,-1 2-255,1 1-128,0 3-256,-1 3-32,2 3-63,0 7 31,1 5 0,0 1 0,0 3-128,0 2 0,2-2 192,-1-2 160,2-2 64,-1-3 64,1-3 0,-1-2 96,0-3-384,1-3-160,0-3-288,0-5 0,-1-3 288,-1-3 96,0-3 384,-1-5 224,-1-3 128,0-2 96,1 2-256,0-1-96,0 2-64,-1 3 32,0 3-32,1 1 0,-3 6-192,2 2-32,0 4-256,-1 3-128,0 5-32,1 4-32,0 3 64,1 4 96,0 3 224,1 3 64,0-2 128,1 0 96,0-3 0,0-2 0,1-1-96,-1-3 32,0-3 128,0-1 128,-1-4-64,0-1 0,0-3 192,-2-3 128,0-2 0,-2-3-1,1-6-255,0-4-128,-1 0-128,2 0-96,0 3-128,-1-1 0,-1 3 0,2 2-32,0 2 32,-1 3 0,0 2-191,1 2-65,2 6 64,2 2 32,0 3 96,3 3 128,1 4 32,1 2 32,1 0 0,0-2 0,1-1 0,-1-1 0,1-2 64,0-2 32,0-2 32,-2-2 0,0-1 64,-2-4 32,-1 0 96,-2-2 127,-1-3-127,-2-3 0,-2-1-352,-3-3-32,-1 0-352,-1 0-63,-2 1-385,0 0-96,-1 2 576,0 2 288,1 0 288,0 2 224,1 1-160,2 1-64,0 2-192,2 1-64,3 3-128,1 1-32,4 4-160,2 3 0,1 2-32,3-2 96,3 1 192,3-2 128,-2 0 32,2-1 64,-2 0 0,-1-1 32,-1-1 64,0-1 32,-2 0 32,-1-2 64,-2 0-32,-3-2 64,0-1 0,-3-1 96,-2-1-288,-1 0-96,-3 0-288,-1 0 0,-4 1 96,-1 1 64,-1-1 64,-1 2 64,0 0 32,1-1 32,2 1-64,1 0-64,2-2-128,0 0-64,2 0-128,1-1 32,3 0 96,3-2 96,3-1 0,1-1-32,3 0 96,1 1 64,2-1-64,-1 0 0,-1 0 224,0 2 128,-2 0 32,-1 0 96,-2 1-32,-2 1 64,-1 0-129,-3 2-31,-3 2-192,-3 1-96,-3 1 0,-1 2-32,-1 1 0,-2 0 0,1 0 0,2 0 0,-1-1-160,0-1 32,2-2-224,3-1-31,-1-2 63,3-1 128,3-3 32,0-2 96,2-2 96,2-2 128,0-1 0,3-1 0,-1-3-32,0 1 64,0 1-160,-1 3-32,0 2 64,-1 3 95,1 2-222,-1 2-97,-1 4-64,0 1 32,0 3 64,1 0-32,-2 1 192,0 1 32,0-1 0,0 1-64,0-2-64,0 0-32,-2-3-576,1 0-224</inkml:trace>
  <inkml:trace contextRef="#ctx0" brushRef="#br0" timeOffset="29364">1905-404 3328,'4'-1'1216,"-3"1"-640,2 0-384,-2 0 288,-1 0 160,0 0 128,0 0 32,1 0 0,-1 0-256,0 0-64,2 1-288,-1 1-128,1 0-32,0 1-32,0 2 0,0 0-96,1 4 64,-1 1-32,1 2-64,0 2 160,0 0 96,0 2 32,-1-2 64,1 0 0,0-1 32,0-1-64,1-1 32,-2-1-128,1-1 0,0-2 32,-2-2 64,1-1 96,-1-1 160,-1-3-128,0 0 64,0 0-160,0-1-64,0 1-64,0-2 0,0 2-128,0-1 0,0 0 32,0 0 64,0 0-32,0-1 64,0 0-128,0 0 0,0 2 32,1-2 0,0 0-96,0 0 64,1-3-32,0 1-64,4-2 96,0 0 64,2-1-64,1-2 0,1-2 32,2 2 0,-1-1 64,1-1 32,-2 2-32,-1 1 32,0-1-64,-1 3 64,-2 1-64,0-1 64,-1 2-64,-2 1-32,0 0 96,-1 1 0,0 0-128,-2 1 32,1 0 0,-1 0 0,0 0 0,0 1 0,0 0 0,-1 0 0,1-1 0,-1 0 64,0 0-32,-1 1 64,0-2-128,0 1-64,0-1 128,0 1 32,-1-1 0,-1 0-64,-1 0 32,0 1 32,-1-1 256,-3 0 160,-1-2 64,-3 0-32,-2 0-1,3 0 1,-3 0-256,3 0-96,0 1-32,2 0 0,1 2-640,1-3-288,1 2-1215,1-1-481,1 2-1504</inkml:trace>
  <inkml:trace contextRef="#ctx0" brushRef="#br0" timeOffset="31326">1927-401 4864,'1'-2'1824,"-1"2"-960,1-2-672,-1 2 480,0 0-288,0 0-64,1 2-256,0 0-96,0 0 0,0 3 0,0 0 96,0 2-32,1 1 64,0 1-224,-1 1 32,3 1-32,-2 1 64,0-1 96,0-2 64,0-2-32,-1-1 32,-1-2 288,0-2 224,0-1-256,-1-1-96,0-4-96,-1-2 32,0-2-32,0-2 0,1-1-96,0 1-64,0 2 32,-1 0 32,2 2 32,0 0 32,0 2-64,2-1-64,-1 4-64,0-1 32,1 2-32,0 2 0,0 0 64,1 3 64,-1 3-32,0 1-32,0 1-64,1 2 32,0 0 32,-2-3 64,1-1-32,0-3 64,-1 0 0,0-2 96,0-1 32,-1-2 32,0 0-64,0-3 32,-1-2 64,0-1 160,-1-1-192,1-1 0,0-3 0,0 3 0,0 0-224,1 1 0,0 0-32,0 3 64,0 1-32,0 2-96,0 1-32,0 2-32,0 3 96,0 3 0,-2 2 32,1 2-96,0 0 0,1-3 64,-2-2 64,2 0-64,0-1 0,0-2 32,0-1 64,2-3 32,-2 0 32,2-2-64,0-4 32,1-1-64,1 0-32,0-3 96,2 1 0,1 0-32,0 1-64,0 2-64,0 0-32,-1 1 64,-1 1 64,-1 1-64,-1 1-64,-1 1 64,1 0 64,-3 1 0,-2 1-32,0 0-64,-1 4 32,-3 0 32,-2 3 64,0 0-32,1 3-32,0 0 32,0-2-32,1-3 0,2 1 64,0-3-32,1 1-32,0-3 32,1-1 32,2-1 32,1-3 32,2-2-160,-2 0 32,2-1 0,2 0 64,1-2-96,0 1 0,0 1-32,1 1 0,-1 0 0,0 3 0,-1-1 128,-1 2 32,0 0-128,-1 1 32,-1 0 0,-2 2 64,-1 0-96,-2 2 0,-2 1 96,-2 3 32,0-2-32,0 2-64,1-1-64,1-2 32,0-1 32,2-1 64,-1-2-32,3-1-32,0-1 32,1-3 32,1 1-96,0 0 0,3-2-32,1 0 0,2 0 64,0-1 0,1-1 0,1 1 0,-1 1 0,-1 0 0,-1 1 0,0 0 0,-3 2 0,1 0 64,-3 0-32,-1 2 64,-1 0-64,0 0-32,-2 3-64,-1 0 32,-3 2 32,0 1 0,-2 0 64,0-1 32,2-1-32,0 1 32,1-3 128,1 0 192,2-2-225,-2 0-95,3-3-160,1-1 32,0-2 32,1 0 64,0 0 32,1-1 32,0-1 0,0 1 0,0 0 0,0 1 0,1 1-64,-2 1 32,0 0-64,0 2 64,0-1-128,-2 2-64,1 0 128,0 0 96,1 0-96,-1 1-32,0 0-576,1 0-255,1 0-1825,1-1-832,3-1-224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7:42.30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2101-85 6912,'-1'1'2624,"1"0"-1408,0 2-1408,1-1 384,-1 2-192,0 1 0,0 1-96,0 2 64,-1 1 32,1 2 0,-2 0 0,-2-1 0,-1 2 64,-1 1-32,-1 0-32,-4 4 224,-2 2 96,-2-1 32,-2 0 32,1 2-128,-2-5 0,0 1-160,-5 0-64,-1 1 0,0 0-32,0 1 0,-1-3 0,-1-2 0,-2 1 64,0-4 32,1 1 32,-2-3-64,-2 1 32,-1-2-64,1-1-32,0 0 32,0-2-32,-1 1-160,0 0 32,0 1 64,1 0 32,-2 0-64,-1 0 64,2 0-32,3-1 0,-2 2 64,-1-3 64,0 2-32,0 1-32,-4 3 32,0-1-32,1-1 0,3 2 64,1 0-96,3-1 0,0 1 32,0 2 0,1 0-96,4 1 0,2 2 192,2 0 160,2 0-128,2 2 0,1-1-128,-2 0-96,0 4 128,3 0 32,1 3 0,1-2 32,0 1 224,3-1 96,0 3 64,2-1 128,1 0-288,2-1-32,-1-1-160,2-3-96,-1-1-160,-1-1 0,1-2-1408,0-4-576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7:34.67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1115-487 1664,'-7'5'608,"4"-2"-320,0 0 352,1-1 512,1-2-64,-2 1 96,2-1-192,-1-1-32,1 0-480,0-3-128,0-2-224,1 0-96,1-1 0,1-4-128,1 1 0,1-2 64,0-2 64,3-2 64,2 0 32,3-2 128,1 1 160,0 0-96,3-2 64,0-2-160,3 0-64,1-1-64,2 2-96,-1 1-64,-1 2-32,0 1 64,-1 1 0,2-1 32,0 4 0,2 0 0,-2 0 64,2 1-96,0 2 0,1-1 32,0 3 64,1 1-96,-3 2 0,0 0 32,-2 3 0,0 0 0,2 3 64,1 0-32,0 2-32,-2 1-64,-1 1 32,-1 2 384,0 0 160,1 1-64,1 1 64,-1-2-160,-1 2-32,-1 1-192,-1 1-32,-1 1-96,-2 0-32,2 1 32,-2 1 64,3-2-32,-4 1 64,2 0-64,-2-2-32,-1 1 160,0 2 32,-1-1 64,-1 1 64,1 0-96,-3 1-64,0-3 64,-1 0 64,1 0-128,-1-3-32,1 1-640,-2-3-288,-1 2-3552</inkml:trace>
  <inkml:trace contextRef="#ctx0" brushRef="#br0" timeOffset="1250">1985-603 5120,'-2'0'1920,"2"0"-1024,0 0-352,0 1 640,1 0-544,0-1-96,2 2-416,-2 1-96,4 5-32,5 4 0,-1-2 64,2-1-32,-1 1-32,2 0 32,-2 1 32,-1-1-32,-1-1 64,0 0-64,-2-5 64,-2 0-64,2 0 64,1 0-64,-1-3 64,-1-2 0,-1-2 32,-2-3 128,0-1 96,-1 0-64,-1-2 64,0-7-256,0 3-128,0 3 64,1-6 96,0 2 96,0-2 96,2 3-96,0-3 32,-1 4-160,2-1-64,-3 2-96,2 0-32,-1 2 64,1 1 0,-1 2 32,0 0 0,-1 1-96,2 2 64,-1-1 32,0 1 0,0 2 0,0 0 64,-1 0-32,-1 2-32,0 0 96,-3 1 0,1 0 96,-5 3 96,2-1-64,-3 5-64,1-3 0,-3 3 32,1 0-96,-4 1-64,3 0 0,-3-1-32,1-1 0,2 0 0,0-1-96,4-3 64,0 0-1088,3-1-544,2 0-2304</inkml:trace>
  <inkml:trace contextRef="#ctx0" brushRef="#br0" timeOffset="5875">2061-601 2432,'-1'-2'960,"1"2"-512,-1 2-32,1-1 448,-1-1-352,1 0-32,-1 2 352,0 1 224,-2-1-256,2 0-160,0 0-352,-1 0-128,2-2-96,0 0 32,3-1 0,-1 1-32,3-3-64,0 1 32,2-3 32,-1 2 32,1-4 32,-1 2-64,2-3-64,-1 2 32,1 0 32,-1 1-96,-1 0 0,-1 0 96,-3 2 32,1 0-32,-3 2-64,0 1 32,-3 2-32,1 0 64,-4 2 32,1 1-128,-3 2-32,1-1 32,-1 2 0,1 1-64,-3-1 64,3 0 96,0-2 32,1-1-32,2-2-64,0-1-64,4 1 32,0-3 32,4-2 0,-2 1 64,4-4 96,-1 0-64,2-1-64,-2 1 0,3-4-32,-1 1-96,1-1 64,-1 3 32,0 0 64,-1 0-32,-1 0 64,-2 1 0,-2 5 32,0 0-160,-2 3 32,0-1 64,-2 7 32,0-3-128,-2 3 32,2 0 0,-2 3 0,1-2-96,0 0 64,0-1 32,2-1 0,0-2 0,2-3 0,0 0 0,1-5 64,0 1-32,1-4-32,1 1 32,-1-6 32,1 2-96,-1-3 0,0 0 32,1 1 64,-1 1-96,-1 3 0,0 0 32,-1 4 0,0-1 0,-1 6 0,0 0-96,0 5 64,0-2 32,-1 8 0,1-4 0,0 6 0,0-2 0,0 3 0,0-3 0,1-1 64,0-3-32,1-2-32,0-2 32,0-6 32,0 0-32,0-4 64,1 0-64,-1-6-32,-1 2 32,0-5-32,0 2 0,0-1 64,0 2-96,-1-2 0,-1 3 32,1 1 64,0 2-32,-1 3-32,-1 0 32,1 7-32,0-2 0,0 4 64,1 0-32,0 3-32,0-1 96,2 3 64,0-3-128,0 0-96,1-2 96,-1-2 32,0-1 64,0 0 0,0-1-64,-1-3-64,0 1 96,-3-2 0,0 0 160,-2-2 96,0 0-288,-5-1 0,3 0-64,-3 0 64,0 1 32,1-2 96,1 3-32,0-2 64,3 2-128,1 2-64,1 0-160,3 3 0,0 0 64,3 4 96,1-1 128,1 1 64,-2-1-32,3 2 32,-2-2-128,3 1 0,-3 0-32,1-2 32,0-3 0,-2 1 32,0-1 0,0-1 0,-1 0-1216,-2 0-448,0 0-2560</inkml:trace>
  <inkml:trace contextRef="#ctx0" brushRef="#br0" timeOffset="54273">2301-700 5376,'0'1'2112,"0"-1"-1152,2 1-704,-2-1 512,2 1-256,-1 0-32,0 5-160,-1-2-32,1 5-160,0-1-96,1 5 0,-2-2-32,2 7 0,-1-2 0,1 1 64,0 0-32,-1 1-32,2-3 32,-2 2 32,1-3-32,0-1 64,0-2 0,1-2 32,-3-1 128,2-3 160,-1-1-160,0-2-64,0-1-96,0-1-96,0 0-64,1-1-32,0-1 128,0-2 96,1 1-96,3-2-96,-1 0 32,2 0 64,0-1-64,2-1 0,0 1 32,1-3 0,0 2 64,2 0 32,-2 0-192,3 1 0,-2 1 96,1 0 64,-3 1-96,0 1 32,-1-1 64,0 0 32,-2 2-192,0 0 0,-2 0 160,0 0 128,-3-1 96,-1 0 64,0 0 192,-5 1 96,1-1 32,-4 0 64,0 0-65,-3-2 65,2 2-224,-5-2-32,2 1-224,-6-1 0,4-1-160,-1 1 0,2 1-96,0-2-32,1 2-672,4-2-320,0 2-1951,4-4-865,1 3-224</inkml:trace>
  <inkml:trace contextRef="#ctx0" brushRef="#br0" timeOffset="59984">2330-605 3712,'-4'-1'1472,"4"1"-768,-1 2-320,1-1 512,0-1-448,0 0-160,1 1-160,0 0-128,1 3 32,0-3 96,2 4 64,-1-1-64,4 4-32,-3 0-32,2 2-64,0-1 32,0 1 32,-1-2-32,-1 1 64,0-2-64,-1-1 64,0-1 0,-1-2 32,-1-1-160,0-3 32,1 0 0,-2-5 64,0 1-32,-3-5-32,2 0 32,-2-1-32,0 2 128,1-3 160,0 1-32,-1 3 96,1 1-128,-1 6 32,1-1-224,1 5-32,0-2-64,0 5 0,-1-1 64,1 5 0,1-2 0,0 5 0,0-3 0,0 2 64,0-1 32,0-1 32,0-2-64,1-5-64,1 0-64,-1-4 32,-1 0 96,0-6 96,0 1-64,0-7-64,0 3 0,-3-4-32,2 1 0,-1-2 64,-2 1 96,3 4 64,0 0-96,0 9-96,0 0 0,-2 4-32,1-1 0,0 6 0,-1 0 0,-1 7 64,2-3-96,-1 7 0,0-3 32,1 0 0,1-3 0,1 0 0,0-3 0,0-4 0,0-1 64,0-6 32,0-2 32,0-4 64,0 1-96,0-8 0,0 1-32,0-2-64,0 2-64,0-6 32,0 3 32,0-2 0,0 2 0,0 3 64,0 1-96,1 4-64,0 0-32,0 10 0,0 0 0,1 6 96,-1-1 64,-1 2 64,0 0-32,0 3 32,0-1-64,0-1-32,0 0 32,0-2 32,0-1-96,1-3 0,0-1 32,1-2 64,0 0-96,1-3 0,1 0 32,2-2 0,-1 1 0,5 0 0,-2-2-96,3-1 64,-2 1 96,2 0 32,-2 0-32,0 1-64,-2 0 32,-2 2-32,-1 0 0,-1 3 64,-2 0-96,-2 1 0,0 0 32,-7 3 64,3-1-96,-6 4 0,2-2 96,-1 1 32,0 0-128,1 1 32,1-1 0,1 0 0,-1-2 0,3-1 64,0-1 96,4-3 64,0 0-96,5-3-96,0 0 0,7-3-32,-3-1 0,4 3 64,-2 0-32,1-2 64,-2 3-128,1-2 0,-3 2 320,-1 0 160,0 1 96,-3 1 32,0 0-160,-5 2 0,1-1-129,-7 2 1,1 0-256,-6 5 0,2-2-32,-1 3 64,2-2-32,2-1-32,0 0-128,6-4-64,0 0 96,8-5 32,-2 3 64,9-5 0,-2 2-351,3-1-97,-2 0-1824,-1-1-736,-2 2-640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8:27.91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3344-430 4992,'0'0'1920,"1"0"-1024,2-1-1056,-1-1 384,0-1 0,1-1 192,1-3 64,1 2 0,0-3-224,-2 0 128,3-3 96,-2-1-96,0-2-64,0-2 96,-2-2 64,0 2-192,0-1-32,-1-2 0,-1 1 0,0-3 64,-1-2 128,-1 1-64,0 2 96,-1-1-64,-2 0 64,-1-1-256,-1-2-64,-2 2 32,0 2 31,-1 0-31,0 0-32,-1 1-32,-1-3 0,-2 2-64,-2 0 32,0 1 0,-3 3 32,1-1-160,0 2-32,-1 0 32,0 0 64,-3 0-64,-2 2-64,1 0-32,0 2 96,-1 1-64,1 1-32,-2 1 96,0 3 0,1 0-256,-1 1-63,2 1 31,1 2 128,-1 0 32,0 3 96,1 1 32,1 1 32,0 2-96,3 2 64,0 1 32,-1 1 0,0 2 0,-2-1 0,1 1-96,1 3 64,0 2 32,2 5 64,1 0-96,0-2-64,-3 1 64,1 2 64,0 2-64,1 2-64,1 0 64,3-4 64,-2 2 128,3-1 64,-3 6 32,2-1 0,3-5-128,1-3-96,0 1-96,0-2 32,2 0 32,0-2 64,0-1-32,1-4 64,2-5-1824,0 0-832,-2-9-1376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31:55.06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1838 580 2816,'-1'3'1120,"1"-3"-576,0 6-160,0-4 416,0 3 0,-3 1 64,3 1-64,0-2 0,0-1-192,-2-4 32,2 0-352,0 0 96,0-4 64,2-1-32,1-2 64,-2 3-192,3-1-96,-1-1 160,0-2 96,1 1-224,4-3-64,-2 1-96,2-3-64,0 2 32,0-1-32,-3 2 0,1 8 0,-2-1 0,0-5 0,0 0 0,-3 2 0,2 1 0,1 1 0,-3 0 64,2 3 96,-2 1 0,3-1 0,-2 4-32,0-4 0,1 0-64,0 7-64,2 3-64,-2-3 32,3 2 32,2 0 64,0 1-32,1 3 64,2 5 224,-6-5 96,1-2-64,0 4-32,2 1-65,-4-5 65,0-2-96,0-1 32,0 0-96,0-4 64,-2 1 160,-1-1 128,1-1-128,-2 1-64,0-4-160,0 0-128,0-2 0,0 0-32,0 1 0,0-1 0,0 0 64,-2-2 32,1-4 96,-5 1 96,-2 0-64,2 2 32,0 1-160,-6 1 0,3-1-32,-7 4 32,2 0-128,-3 3 0,0-3 32,0 1 64,3-1-96,1 2 0,-3-1 32,6 1 0,2 0-96,2 0 64,2 0-480,3-2-128,1 0-1728,3-2-703,3 0-1633</inkml:trace>
  <inkml:trace contextRef="#ctx0" brushRef="#br0" timeOffset="-1117">1820 1357 2176,'0'-3'864,"0"5"-448,0-2-224,0 0 352,2 0 0,-2 0-32,0 0-64,0-2 32,2 0-128,-2 2-32,0 0 0,0-1 32,0-2-160,0 3-64,2 0 0,-2 0 0,4 0 64,-4 0-160,0 0-32,1-1 64,-1 1 96,3-2 64,-1 2 32,-1-1-128,1-1-32,3 0-32,-4 0 32,1 2 0,1-7 96,-2 4 32,1-1-96,0 2-32,1 1-96,-2-3-32,1 1 32,0 0 64,0-1-96,2 1 0,0-1 96,2 0 32,-1-1 96,3 0 32,0-4 32,0 0 0,0-4-64,0 1 32,-2-2-128,0 1 0,0 0 32,0 1 0,-2 3 0,0-2 64,0 0-32,-3-2 64,2-3 0,-2-3 32,-1-2-64,0 0 32,-1-2-128,-2 1 0,2-3-32,-1 0 32,0 3-64,-1 1-32,2 2 32,-3 2-32,1-2-96,0-2 64,-2-1 32,4 0 64,-3 1 96,2 5 64,2 5 32,0-11 64,0-10 128,2 10 32,0 5-64,0-5 63,-1 0-191,2 4-96,-1-2-96,-2 8 0,0 1-64,0 2-32,0 0-896,0-2-447,0 0-2625,2 11-1728,-1-3 2368</inkml:trace>
  <inkml:trace contextRef="#ctx0" brushRef="#br0" timeOffset="1001">1970 538 3968,'0'-2'1568,"0"6"-832,0-6-160,0 2 576,0-9 64,0 3 64,0 9-160,-3-2-32,0-2-608,0-2 0,-4 7-32,-5 5-160,0 0-96,0 0-96,2-1-96,3-1 32,-3 1 32,0-1-32,0 2-32,3-3 32,-1-2-32,4 1 0,1-3 0,0-2 0,3 0 0,3-2-96,2-3 64,3 1 96,-4 2 32,1-1-128,7-3 32,6 0 0,-7 1 0,-1 1-96,3 2 0,2-3 128,-4 1 32,-1 0 0,-2 1-64,0 2 32,-4-2 32,-4 3-32,0 0-32,-2 0 32,0 3-32,-4-2 0,2 2 0,-2-1 0,-5 4 0,1 1 0,-3 2 64,-2 0 96,4-3 128,1-1 0,2-2 0,1 0-160,4-3-96,1 0-96,2 0 32,5 0-32,2 0 0,-2 0 64,8-3 64,-4 3-96,6-2 0,2 1 32,1-2 64,-4 1-32,-2-1 64,-2 2-64,-3-1-32,-2-1 96,-3 3 63,-2-2-63,0 2 96,-2 0 96,-5-2-160,-3 0 0,-2 0-64,-3-1 32,-2 3-64,2 0-32,1-2 160,1 2 128,1-2-96,2 2-32,3 0-160,2 0-64,5 0-64,0 0 0,7-2 96,3 0 0,-3 2 32,8 0 0,7 0-864,-3 0-287,-1 2-1697,-3 2-704,4 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30:47.88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562 775 3200,'0'-7'1216,"0"7"-640,0-6-608,0 5 224,0 0-224,0-1 32,1 1 0,-1-1 64,1 1 864,-1-1 512,0 0-608,0 2-256,1-1 160,1 0 224,-1 1-512,-1 0 128,0 0 64,0 0-160,1 2 0,0-1-160,1 5 32,-1-2-256,2 1-64,1 0-32,3 4 64,-3-2-32,2 6-32,0-2-64,3 2 32,0 7 32,-2-3 64,0-5 32,-4-3 32,0-3 128,-1 0 96,2 3-128,-2-4 32,0-2-96,0 1 0,-1-3-96,0 1 32,-1-2-64,0 1-32,0 0 32,0 1 32,0-1-32,0-2-32,0 0-64,1 1-32,-1 0 128,1-1 32,0-1-96,0 0 32,-1 1 0,1 2 0,1 1 0,0-5 64,4-2-32,2 1-32,1-4 96,4-1 64,2-2 63,-2-1 97,1 1-96,-2 3-64,0-1-160,-4 1 0,0 0 64,-1 3 96,-2 0 0,-1 2 0,-2 0-1248,0 1-447,-1 1-2977,-1 1-1376,0 0 2976</inkml:trace>
  <inkml:trace contextRef="#ctx0" brushRef="#br0" timeOffset="517">543 748 4096,'5'1'1568,"0"0"-832,4 0-224,-3 1 576,2-1 64,3 2 0,-1-1-128,-2 0 0,3 0-576,6 2-32,1-1-64,0-1 64,0 2 160,-1-1-32,-3 1-32,-1-2-128,-5 1-64,-2 0-129,2-1 33,-2 1-128,-1 0 0,1-2 32,-2 1 0,-2 0-224,2-2 0,-3 1-1247,-1-1-513,-1-1-768,0-1-288,-2 2-128</inkml:trace>
  <inkml:trace contextRef="#ctx0" brushRef="#br0" timeOffset="1719">607 785 4352,'-3'-2'1664,"3"2"-896,1 0-544,1 0 416,0 3-32,1 0 32,2 3-224,-2-1-96,4 2-160,3 5-64,-3-3 32,-1 0-64,2 2-64,-1-2 32,0 1 32,-1-2 32,0-1 32,-1 0 0,-2-3 64,-1-1-32,-2-3 64,0 0-64,-2-5 64,0 1-192,-2-5-32,1 2-64,-3-3-64,1 0-64,-1-1-32,2 2 128,-1-1 96,0 0-32,0 2-64,1-2 64,0 2 64,2 3-64,2 3 0,0 1 96,2 6 32,3 3 160,-2 0 96,1-2-288,1 4 0,-2 0 0,2 1 32,0-1-32,0-1 32,3 2-64,-5-5 64,1-1 0,-2-4 32,-1-3 128,-1-1 96,0 1-128,-1-4 32,-3-5-160,2 1-64,0-2-96,1 5 32,-1 1 32,2-1 64,0 2 32,0 2 32,0 0-64,0 3-64,0 0 32,2 3-32,-1 0-96,0 2 64,0 0 96,1 2 32,0-1-32,0 4-64,-1-3 32,1-1 32,-2 0-32,2-3-32,-2-3 96,1-1 0,0-1-32,0-2-64,2-2-64,-1 1 32,0 1 32,2-4 0,0-1 0,0 6 0,-1 0 0,-1 0 64,0-2 32,1 4 96,-1 0 32,-1 4 32,0 1-128,-1-1-32,0 2 32,-1-1 0,0 0 192,0 0 128,0 0-33,-1-4 65,1 2-64,1-2 0,0-2-160,1 0-96,-1 1-224,3 0-96,2-1-32,-1-1 128,1 1 96,0 0 128,-2 0-128,1 1-96,-2 1 96,-2 0 96,0 0 32,-2 2 64,-1 0-64,-1 2 0,0-1 32,-2 2 32,2 0-32,-1-1-32,0 0 32,2-3 32,-1 0-192,1-2-64,1 1-288,1-1-128,1 0-2368,1 0-991,1 0-705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27:42.30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2101-85 6912,'-1'1'2624,"1"0"-1408,0 2-1408,1-1 384,-1 2-192,0 1 0,0 1-96,0 2 64,-1 1 32,1 2 0,-2 0 0,-2-1 0,-1 2 64,-1 1-32,-1 0-32,-4 4 224,-2 2 96,-2-1 32,-2 0 32,1 2-128,-2-5 0,0 1-160,-5 0-64,-1 1 0,0 0-32,0 1 0,-1-3 0,-1-2 0,-2 1 64,0-4 32,1 1 32,-2-3-64,-2 1 32,-1-2-64,1-1-32,0 0 32,0-2-32,-1 1-160,0 0 32,0 1 64,1 0 32,-2 0-64,-1 0 64,2 0-32,3-1 0,-2 2 64,-1-3 64,0 2-32,0 1-32,-4 3 32,0-1-32,1-1 0,3 2 64,1 0-96,3-1 0,0 1 32,0 2 0,1 0-96,4 1 0,2 2 192,2 0 160,2 0-128,2 2 0,1-1-128,-2 0-96,0 4 128,3 0 32,1 3 0,1-2 32,0 1 224,3-1 96,0 3 64,2-1 128,1 0-288,2-1-32,-1-1-160,2-3-96,-1-1-160,-1-1 0,1-2-1408,0-4-576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45:31.95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821 407 3456,'-1'-10'1312,"1"10"-704,0 10-288,0-7 384,0-2 160,0 0 128,0-2-288,0 0-64,0-1-384,0 1 32,0 4 128,0-1-32,1 2 32,-1 0-160,0 3 0,0-3-96,0 3 64,0-2-64,0 4 0,0-2-32,-1 4 64,0-3 32,-2 2 96,0-1-32,-2 1 64,1-1-192,-3 4-32,1-2-64,-2-1-64,-1-1 96,-4 3 0,2-2-32,-1-1-64,0-2 32,-3 3 32,5-3-32,-4 2-32,3-1 32,-1 1 32,4-1 32,-1 5 32,1-4-160,2 6 32,2-3-64,2 5 0,-2-3 192,4 3 160,-2-2-96,2 2 64,0 0-96,0-1 0,0-2-96,2-1-64,-2-3 96,0-1 0,0-2-1536,0-3-608,0 0-2080</inkml:trace>
  <inkml:trace contextRef="#ctx0" brushRef="#br0" timeOffset="969">530 803 4736,'0'-3'1760,"0"3"-960,2 0-320,-1 0 640,1 3-320,-1-2-96,2 2-192,0-1 0,1 6-288,-1-2-64,1 5-32,1-2-64,1 4 32,-2-2-64,1 1-32,0-1 160,0-2 32,-1 1-64,1-2-96,-1-2 64,0-1 0,1-2 160,-1 1 160,-1-3-96,0-4 0,0 1-128,0-6 32,-1 2-128,2-6 0,1 2-32,1-2-64,-1 2 160,3-3 128,-2 4 32,0-4 64,2 1-288,-1 1-32,1 2-64,-3-1 64,1 2-32,-1 2-32,-1-1 32,0 3-32,1 0-96,0 0 64,-3 2 96,1 0 32,0 2-32,0-2-64,-1 2-64,-1 0 32,0 0 32,-1 0 64,0 0 32,-1 0 31,0 0 193,-7 2 128,3-2 128,-9 3 32,5-2-64,-7 2 64,3-1-128,-4 1-32,2-2-352,-2 1-32,3-1-128,-4-1 0,4 2 0,1-2-64,2 0-128,2 2 0,2-1-1984,6-1-831,-1 0-1761</inkml:trace>
  <inkml:trace contextRef="#ctx0" brushRef="#br0" timeOffset="2017">567 776 5888,'0'-2'2176,"0"2"-1152,0 1-768,0-1 576,2 3-128,-2-1 32,2 2-320,-1 2-96,1 2-192,0-2-160,2 5 0,-2-1 32,1 1 64,-1-1-32,1-1 64,-1 1-64,0-2-32,0-2 32,0 0 32,0-1-32,0-5-32,-1 0 32,1-1-32,0-1 0,-1-6 64,-1 2-32,0-2-32,0 1 32,0-1 32,0 2-96,2-2 0,-2 2 32,2-1 0,-2 1 0,2 1 0,0 0 0,0 2 0,-2 1 0,2 4 0,-2 0 0,0 2 0,0 0 0,0 4 0,0-2 0,0 5 64,0-1-32,0-1-32,0-1-64,0-1 32,0-3 96,0 0 96,0-2-64,0-3 0,0 1 160,0-6 96,0 0-128,1-1 32,1 2-160,1-1 0,1 0-32,2-1-64,-3 2 32,2 1-32,-1-1 0,1 2 0,-1-1 0,0 3 0,-1 1-96,-1 1 64,0-1 32,-1 4 64,-1-3-32,-1 2-32,1 1 32,-4 4 32,3-2 32,-5 4 32,2-2 0,-1 1 0,0-1 128,0-2 160,1-1-224,-2 0-32,3-1-96,-1 0 31,1-1-126,1-2-1,0 1-1792,4-5-864,0 0-1312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45:35.14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1615 1185 3968,'-2'0'1472,"2"0"-768,0 0-256,0 0 480,0 0 96,0 0 192,0 2-320,0 0-64,0-2-480,0 2 64,2-1 32,-2 0-224,4 2-128,-3-2-160,3 4 32,-1-2 32,1 1 64,0-2-96,4 4 0,2 0 32,1 3 0,5-1-96,4-2 64,7 1 96,0-4 32,-1 1-128,1 0 32,1-2 0,1-2 0,7-1 0,-3-3 64,1-1-32,1-2-32,-3-1-64,3-4 32,0-2 96,0-3 96,-1 4 128,-3-3 64,-2-2-32,-3-1 32,-4-5-128,2 0 32,-1-4-224,-1 0-32,-2 4 64,1-5 32,-2-2 32,-3 2 0,-2-6 0,-2-2 0,-2 4 0,-2 1 0,0-3 64,-4 7 32,-1 0 95,-2 9 33,0 2 32,-1-2 64,0 4-96,-2-1-32,-1 1-192,-1 1-96,0 3-96,0 2 32,1 1-384,1-1-160,-1 0-1663,-1 1-673,3 2-1280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45:36.062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2377 636 3712,'-2'-1'1472,"2"1"-768,2 0-416,-2 0 448,0-5 64,0 1 128,1-3-128,-1 3-96,1-5-384,1 1 0,-1-3 96,1 0-160,1 0-64,-1 1-32,0-3-32,0 2 0,2 2 0,-1 1 64,0 0 32,-1 1 32,1 0 0,-2 1-128,3-1-96,-3 2-224,2 0-32,0 2 224,0 0 224,0 1-256,-1 2-32,1 0 160,4 2 96,-3-1-192,3 4-32,-2-1 0,4 3 0,-2 0 32,2 4 0,-2-3 0,2 3 0,-2-3 64,0 2 32,0-2-32,-1 0-64,-1-2 32,-1 2-32,0-2 0,-1-2 64,0-1-32,0-1 64,-1 0 128,-1-1 192,0 0-160,-2 2 0,0-1 0,-2 0 64,1 2 32,-4-4 96,2 2-97,-6-1 33,1-1-160,-4 5-64,1-1 64,-2-4 64,1 0-192,0 5-64,2-1-32,1-1 0,1 1 0,0 0 0,2 0-96,1-8 0,2 2-1567,2 3-641,2 0-2080</inkml:trace>
  <inkml:trace contextRef="#ctx0" brushRef="#br0" timeOffset="1014">2433 468 5504,'-2'0'2112,"2"0"-1152,-3 4-704,3-2 576,-2 4-192,0-2 0,-1 6-224,1-2 0,-2 5-256,0-2-160,1 3-32,-1-1 32,3 1 64,-1-1-32,2-3-32,0-1 32,2-5-32,-1-1 64,3-5 32,-1 1-32,3-9-64,-1 2 32,1-5-32,-1 2 0,2-3 0,-1 3 0,-1-1 0,0 3 0,-1 1 64,0 1 32,-4 3 32,0-1 64,-2 2 32,2 1-256,-2 7-32,0 0 64,-2 3 128,2 0-96,-1 4-32,0 0 0,-1 2 64,0 0-32,-1-1 64,1-2-64,1-3 64,-1-1-64,1-4 64,-1 0 0,2-3 96,0 0-96,0-6 0,1 1 32,-1-5 0,0 2-64,2-5-64,0 4 32,0-3 32,0 2-32,0 4 64,0 0-128,0 2 0,0 0 32,0 6 0,0-2-96,0 6 64,0 0 32,0 4 0,0 0-96,2 3 64,0-4 32,1 2 0,1-1 0,2 3 64,-1-2-32,2-3-32,0-2 32,2-2-32,-2-3 0,1-1 64,-2 0-32,2-3 64,-3 0-64,1-5-32,-3 1 32,1-4 32,0 2-32,-3-1 64,1 0-128,-2 2 0,0 2 96,-2 0 32,2-1 32,-3 5 64,1-2-96,0 6 0,0 0-96,0 2-32,1 2-32,1 4 0,0-2 64,1 3 64,1-1-32,2-4-32,0-1-1312,3-7-640,-2 1-1920</inkml:trace>
  <inkml:trace contextRef="#ctx0" brushRef="#br0" timeOffset="132042.27">4026-369 4992,'-2'-2'1824,"-4"2"-960,2 2-736,4-2 480,0 0 64,0 1 64,0-1-32,0 2 32,0 2-416,0 1-96,0 0-96,0 1 0,-2 3 0,1-1-64,-3 4-64,0-2 32,-2 6-32,3-3 0,-2 5 0,-1-3 64,0 3 32,2-1-128,0 0-32,1-2 96,1 2 32,1-4 0,-1 0-64,0-3 32,0 0 32,0-2-96,2 0 0,0-1 448,0-3 192,0 0-160,0 0-96,0-3-192,2-2-64,-2-2-96,4 2-96,-1 1 64,5-4 64,-3 0 0,8-3-32,-2 3 32,6-5 32,-3 1 32,2-2 32,-1 2-64,3-2-64,-1 2 32,3-1-32,-1 4 64,1-3 32,-3 4-128,1-2-32,-3 1 96,0 2 32,-4 2-288,-2-1-160,1 0-2016,-5 2-800,0 0-128</inkml:trace>
  <inkml:trace contextRef="#ctx0" brushRef="#br0" timeOffset="132527.27">3975-365 4992,'0'0'1824,"2"2"-960,-1 1-800,2-1 384,2 3-160,2 0 0,1 1 96,-3-1 96,6 3-256,-2-1 352,3 1 256,-1 1-160,2 1 0,-2 1-96,2 2 0,0-3-288,1 4-96,-4-4-64,1 2 0,1 0 0,-3-2 0,-2-2 0,-1-2 0,0-1-1280,-2-1-480,-3-1-896,-1-1-1600,0-1 928</inkml:trace>
  <inkml:trace contextRef="#ctx0" brushRef="#br0" timeOffset="133811.27">4031-312 3840,'-1'0'1472,"1"0"-768,-2 12-768,2-11 352,-2 4-192,1-1 0,-5 7-32,2-2-64,-1 8 96,1-3 0,0 7-32,0-5-64,2 1 96,0-4-64,1-1-32,-1-1 96,2-2 0,0-4 96,0-5 96,0 0 64,0-5 32,0 0-128,3-7-96,-1 1 64,2-1 0,-2 0 32,2-3 64,0 4 32,-1-2 32,1 2-128,-2 2 0,0 1-96,-1 1 64,-1 3-128,-1 2-64,-1 0-96,-2 4 32,0 0-32,-1 4 0,-1 0 64,0 7 64,1-1-96,-1 6 0,0-5 32,3 2 0,-1-2 0,2-3 0,1-2 64,1-4 32,0-3 32,3-2 0,-1-1 0,3-4 64,1-2-96,4-3-64,-3 1 64,3-1 64,-3 1 0,1 0 0,-2 0 32,1 2 96,-2 1 64,-2 1 32,1 1-128,-2 0-96,0 2-64,-2 1-96,0 1 32,-2 4 32,0 0-96,-2 7 0,1-1-32,-2 5 0,1-1 64,-4 3 64,3-1-32,-1-1-32,2-4-64,0 1 32,3-2 96,-1-9 96,2 0-64,3-4-64,1 3 0,2-5-32,-1 1-96,1-3 64,0 2 32,1-3 0,-2 3 0,3-3 0,-3 1 0,1 2 64,0-1-32,-2 2-32,0-2 32,-3 6 32,2-1-96,-3 2-64,0 0 64,-4 3 64,1 2 0,-2 2-32,1-2 32,-4 2-32,1-1 0,-2 1 64,1-2-32,1 0 64,1-1 0,1 0 32,-1-1 64,2-2 96,3 2 0,1-3 64,0 0-129,5 0-63,-1 0-160,3-3 0,1 2 0,1 0 64,-2-1-32,3 0-32,-3 0 32,3-1-32,-3 2 0,-1-1 64,-1 0 32,1 1 32,-2-1-64,-2 2 32,-1 0-128,-1 0 0,0 0-3487,-1-2-2753,-1 1 2016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4:56.230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1468 1310 5504,'-7'-9'2112,"14"9"-1152,-1-5-832,-2 2 480,1-2-288,3-6-96,0-2-128,4-2-96,1-1 32,0-4-32,6 0 64,3-3-96,2-3 0,4-4 32,7-1 0,2-2 0,8 1 0,3-2-96,9-1 0,9-2 64,7-6 0,19-3-64,0 3 64,8 1 32,8 1 0,5 4 0,8-3 0,2 2 0,7 4 0,4 0-96,7 7 0,2 2 128,1 8 96,5 4 160,-4 8 160,-3 7 32,-2 4 96,-1 7 96,-3 7 64,-14 4-128,1 0-32,-12 2-192,-11 2 0,-3 4 320,-10 1 256,-11 6-353,-9-4-159,-13-6-736,-12-4-256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00:03:29.331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2330-357 7808,'0'0'2976,"-1"1"-1600,2 1-1536,0-1 544,1 1 0,0-1 128,3 0 32,2 1-32,1-2-256,2 1-96,0 1 32,4-1-96,-1 1 0,4 0-32,0 2-64,3 3 32,1 1-32,-2 0-96,0 3 64,-1 1 224,1 0 128,1 2-96,0-2-64,1 3-64,-2 2 0,-1 3-64,-1 0-32,-2 3 32,-1-2 32,1 3-96,-2 1-64,-2 4 128,-1 0 32,-3-1 0,-1 1 31,-2 3-63,-2-1-32,-3 0 32,-2 1-32,-2 2 64,0-2 96,-3 0-128,0 0-96,-2 0 32,-1-1 64,-2-2 64,0-1 32,-3-3 0,-1 2 0,-1-3-64,-3 4 32,0-2 64,-2-4 64,-5 1-192,1-5 0,-2-2-32,1-1 0,-1-1 0,-2 0 64,1-3 32,0-1 96,0-2-32,0-1 64,-2-4-64,-1-1 64,2-2-128,0-1 0,-3-2 32,2-1 0,0-2-64,2-1-64,-1-1 160,-3 0 128,5-4 32,1 0 64,0-2-192,1 0-128,0-4 32,0-2 0,4 0-32,2 2 32,1-4-128,1 0 0,1-4 32,0-1 0,2 1 0,2 1 0,4 9-96,-2-14 64,2 0 32,2 2 0,3 0 0,2-1 0,0 9-96,2-12 64,2 5 96,1-1 32,1 3 96,1-1 96,3-2-64,1 2 32,1 2-224,1-1-32,0 3 0,2-2 0,0 1 0,1 0 0,3 2 0,5 1 0,0 1 0,1 1 64,0 0-32,-1 2 64,-1 2 0,2 2 32,0 0 288,-5 1 192,-1 2-320,-2 2-160,-4 2-64,-1 2 0,-3 1-960,-1-1-416,-4 2-7871,-2-5 3583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3:03.351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748 1349 3840,'30'6'1472,"-14"-1"-768,16 6-672,-16-7 256,12 2-256,10 6 0,10 2-32,6 1 0,10 1 0,11 11 0,1-2-96,12-2 64,9 4-32,4 0 0,17-3 64,1 2 64,17 0-32,2 0-32,17 3 32,3 1-32,6 0 0,15 1 0,-1-4-96,12-1 0,9-7 64,-65-6 0,97 5 96,2-3 32,-7-5-32,4-2 32,6-7 224,7-1 96,0-1-192,1-8-128,-8-4 64,5-3 128,6-13-160,0-8 160,-5-3 96,-6 2 0,7-1 32,-11-4-32,-5-10 0,-9-5 0,-4 4 0,-13-4 160,-10 0 96,-7-8 160,-12 1 64,21-8-320,-20 6-160,-26 2-320,-15 0-32,-17 9-1856,-19 11-800,-10-3-928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3:11.11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777 940 3200,'-4'9'1216,"4"-9"-640,-1-5-128,1 5 544,0 0 0,0 0 128,0-2-256,0 0-64,-3 0-448,3 0-64,0 4 32,0 0 0,3 4 128,-2 1-96,7 3 32,-2-1-96,7 4 64,-4-3-192,3 7-96,1-2-128,2 3 32,0-3 96,1 1 96,-2-2-64,0-1 0,-2-3-32,-2-1 32,-3-2-64,-2 0-32,-2-1 32,-4-4 32,1-1 32,-7-4 32,-2-8-160,1 2 32,2 2 0,-4-5 0,0 1 0,-2-1 0,2 1 0,-2-7 0,1 4 64,2 4 32,-2 0-32,3 0-64,2 1-64,3 11-32,-2 0 64,7 1 64,-2 0-160,6 10 32,-1-2 32,4 8 96,-1-3 0,0 3 64,1-6-64,-3 0-32,-1-3 96,-1-5 0,1 3-32,-4-8 32,1 0 0,-5-10 32,1 3 0,-6-10 64,1 2-96,-5-2-64,1 2 0,-6-4-32,4 4-96,-2-3 64,3 4 32,0 2 64,2 1-32,4 0-32,2 3 32,8 11-32,0 1-96,7 2 64,-3 0 32,4 10 0,-3-2 0,3 6 64,-2-5-32,0 1-32,0-2 32,-1-1 32,-4-3-32,1-3 64,-1-2-64,-4-3 64,2 0 0,-10-7 32,4 0-64,-10-6-64,4 2 160,-9-4 128,4 3-97,-2-2-31,1 2 0,3 3 32,2 5-160,7-1-96,-2 2-64,10 1 96,-2 0 0,9 4 32,-2-2-96,6 6 64,-4-1 32,3 2 64,-3-3 32,-1 2 32,-1-1-64,-1-2 32,-2-1-64,0-2 64,-3-1-64,-1-1-32,-1 0 96,-2-3 0,-3-4-128,-2 2 32,1 0 0,-4-2 0,3 3 0,-3-5 0,-1 2 64,3 0 32,2-1-128,4 8 32,0 0-64,7-5 0,-4 2 64,6 3 64,-4 0-32,3 7 64,0-2-64,2 0-32,-1-1-64,-1-1 32,0 1 160,-3-2 64,2-1-64,-3-1-32,0 0-32,-4 0-64,0 0 32,-4-5 32,0 0 32,-4-3 96,1 2-160,-2 3-32,-5 0 0,4-6 64,1 2-32,2 11 64,0-1-128,3 1 0,1 0 32,4-10 0,-1 1-160,6 8 32,5 3 0,-6-6 64,2 0 32,1 3 96,0 0-32,0 1 64,-1 0-64,0 0 64,-1 0 0,-2-3 32,0 1-1984,-3-4-799,2 1-2017</inkml:trace>
  <inkml:trace contextRef="#ctx0" brushRef="#br0" timeOffset="-5448">971 997 5248,'-4'3'2016,"4"-3"-1088,-3 11-256,3-9 704,-2 3-256,-5 4-96,3 0-224,0-2-128,-1 7-352,-4 10 64,3-4 64,0 0-160,2-9-96,2 0-192,0 2 0,0-2 0,0-7 64,0 0-736,0-1-256,2 0-960,0-3-416,-2-3-960</inkml:trace>
  <inkml:trace contextRef="#ctx0" brushRef="#br0" timeOffset="-5885">840 1174 3072,'6'3'1120,"-6"-3"-576,4-1 0,-2 1 512,1 1 0,-3-1 96,3 0-352,-1 0-192,0 0-320,0 0 96,-4-1 32,2-1 64,-4-2 128,-4-5-160,2 0 0,2 1-256,-6-9-128,2 5 32,-8-4 0,2 2-128,0-2 32,2 2-64,-2-3 0,2 4 64,2 2 64,0 2-96,2-1 0,2 0-32,2 1-64,0 3 160,4 0 32,0 3-96,4 3 32,-2 0-64,8 2-64,-2-1 96,8 2 64,-4 1 128,6-2 128,-2 0 0,2-1 0,-2 2-32,4-2 0,-3 1-64,3 0-32,-5-1-96,1 3-64,-2 0 96,-2-1 64,-1 0-64,-3-4 0,-3-1-256,-1 2-64,1 0-1696,-4 6-800,1-3-896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4:11.66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1144 959 1792,'-2'1'768,"2"0"-384,-4 2-32,4-3 384,0 1-256,0 1-32,0 0-256,0 0-64,2-1 224,-2 0 128,2-1-160,0 0-96,-1-1 0,2-1 64,1-1-128,2-2 32,2 0 32,2 0 96,4 0 32,2-3-32,6-2 32,-2-2-128,1-3 32,2-2-224,2 0-96,4-2 96,2 0 32,-1 2 64,0 0 0,-1-3 128,5 0 96,0-1-64,2-2 64,-2-1 0,-4-2 96,4 3-96,0 2-32,-1 0-192,-1 0-32,-2 2-32,-4-1-64,-2 0 96,0 0 0,-1 0-192,-2 2 0,0 1 160,-1 2 128,-1 3-96,-2 0 0,-2 2-32,-3 2 32,-2 2-992,-1-1-352,-2 2-832,-1 0-1728,0 1 704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3:03.351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748 1349 3840,'30'6'1472,"-14"-1"-768,16 6-672,-16-7 256,12 2-256,10 6 0,10 2-32,6 1 0,10 1 0,11 11 0,1-2-96,12-2 64,9 4-32,4 0 0,17-3 64,1 2 64,17 0-32,2 0-32,17 3 32,3 1-32,6 0 0,15 1 0,-1-4-96,12-1 0,9-7 64,-65-6 0,97 5 96,2-3 32,-7-5-32,4-2 32,6-7 224,7-1 96,0-1-192,1-8-128,-8-4 64,5-3 128,6-13-160,0-8 160,-5-3 96,-6 2 0,7-1 32,-11-4-32,-5-10 0,-9-5 0,-4 4 0,-13-4 160,-10 0 96,-7-8 160,-12 1 64,21-8-320,-20 6-160,-26 2-320,-15 0-32,-17 9-1856,-19 11-800,-10-3-928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3:11.11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777 940 3200,'-4'9'1216,"4"-9"-640,-1-5-128,1 5 544,0 0 0,0 0 128,0-2-256,0 0-64,-3 0-448,3 0-64,0 4 32,0 0 0,3 4 128,-2 1-96,7 3 32,-2-1-96,7 4 64,-4-3-192,3 7-96,1-2-128,2 3 32,0-3 96,1 1 96,-2-2-64,0-1 0,-2-3-32,-2-1 32,-3-2-64,-2 0-32,-2-1 32,-4-4 32,1-1 32,-7-4 32,-2-8-160,1 2 32,2 2 0,-4-5 0,0 1 0,-2-1 0,2 1 0,-2-7 0,1 4 64,2 4 32,-2 0-32,3 0-64,2 1-64,3 11-32,-2 0 64,7 1 64,-2 0-160,6 10 32,-1-2 32,4 8 96,-1-3 0,0 3 64,1-6-64,-3 0-32,-1-3 96,-1-5 0,1 3-32,-4-8 32,1 0 0,-5-10 32,1 3 0,-6-10 64,1 2-96,-5-2-64,1 2 0,-6-4-32,4 4-96,-2-3 64,3 4 32,0 2 64,2 1-32,4 0-32,2 3 32,8 11-32,0 1-96,7 2 64,-3 0 32,4 10 0,-3-2 0,3 6 64,-2-5-32,0 1-32,0-2 32,-1-1 32,-4-3-32,1-3 64,-1-2-64,-4-3 64,2 0 0,-10-7 32,4 0-64,-10-6-64,4 2 160,-9-4 128,4 3-97,-2-2-31,1 2 0,3 3 32,2 5-160,7-1-96,-2 2-64,10 1 96,-2 0 0,9 4 32,-2-2-96,6 6 64,-4-1 32,3 2 64,-3-3 32,-1 2 32,-1-1-64,-1-2 32,-2-1-64,0-2 64,-3-1-64,-1-1-32,-1 0 96,-2-3 0,-3-4-128,-2 2 32,1 0 0,-4-2 0,3 3 0,-3-5 0,-1 2 64,3 0 32,2-1-128,4 8 32,0 0-64,7-5 0,-4 2 64,6 3 64,-4 0-32,3 7 64,0-2-64,2 0-32,-1-1-64,-1-1 32,0 1 160,-3-2 64,2-1-64,-3-1-32,0 0-32,-4 0-64,0 0 32,-4-5 32,0 0 32,-4-3 96,1 2-160,-2 3-32,-5 0 0,4-6 64,1 2-32,2 11 64,0-1-128,3 1 0,1 0 32,4-10 0,-1 1-160,6 8 32,5 3 0,-6-6 64,2 0 32,1 3 96,0 0-32,0 1 64,-1 0-64,0 0 64,-1 0 0,-2-3 32,0 1-1984,-3-4-799,2 1-2017</inkml:trace>
  <inkml:trace contextRef="#ctx0" brushRef="#br0" timeOffset="-5448">971 997 5248,'-4'3'2016,"4"-3"-1088,-3 11-256,3-9 704,-2 3-256,-5 4-96,3 0-224,0-2-128,-1 7-352,-4 10 64,3-4 64,0 0-160,2-9-96,2 0-192,0 2 0,0-2 0,0-7 64,0 0-736,0-1-256,2 0-960,0-3-416,-2-3-960</inkml:trace>
  <inkml:trace contextRef="#ctx0" brushRef="#br0" timeOffset="-5885">840 1174 3072,'6'3'1120,"-6"-3"-576,4-1 0,-2 1 512,1 1 0,-3-1 96,3 0-352,-1 0-192,0 0-320,0 0 96,-4-1 32,2-1 64,-4-2 128,-4-5-160,2 0 0,2 1-256,-6-9-128,2 5 32,-8-4 0,2 2-128,0-2 32,2 2-64,-2-3 0,2 4 64,2 2 64,0 2-96,2-1 0,2 0-32,2 1-64,0 3 160,4 0 32,0 3-96,4 3 32,-2 0-64,8 2-64,-2-1 96,8 2 64,-4 1 128,6-2 128,-2 0 0,2-1 0,-2 2-32,4-2 0,-3 1-64,3 0-32,-5-1-96,1 3-64,-2 0 96,-2-1 64,-1 0-64,-3-4 0,-3-1-256,-1 2-64,1 0-1696,-4 6-800,1-3-896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4:11.66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1144 959 1792,'-2'1'768,"2"0"-384,-4 2-32,4-3 384,0 1-256,0 1-32,0 0-256,0 0-64,2-1 224,-2 0 128,2-1-160,0 0-96,-1-1 0,2-1 64,1-1-128,2-2 32,2 0 32,2 0 96,4 0 32,2-3-32,6-2 32,-2-2-128,1-3 32,2-2-224,2 0-96,4-2 96,2 0 32,-1 2 64,0 0 0,-1-3 128,5 0 96,0-1-64,2-2 64,-2-1 0,-4-2 96,4 3-96,0 2-32,-1 0-192,-1 0-32,-2 2-32,-4-1-64,-2 0 96,0 0 0,-1 0-192,-2 2 0,0 1 160,-1 2 128,-1 3-96,-2 0 0,-2 2-32,-3 2 32,-2 2-992,-1-1-352,-2 2-832,-1 0-1728,0 1 704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3:03.351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748 1349 3840,'30'6'1472,"-14"-1"-768,16 6-672,-16-7 256,12 2-256,10 6 0,10 2-32,6 1 0,10 1 0,11 11 0,1-2-96,12-2 64,9 4-32,4 0 0,17-3 64,1 2 64,17 0-32,2 0-32,17 3 32,3 1-32,6 0 0,15 1 0,-1-4-96,12-1 0,9-7 64,-65-6 0,97 5 96,2-3 32,-7-5-32,4-2 32,6-7 224,7-1 96,0-1-192,1-8-128,-8-4 64,5-3 128,6-13-160,0-8 160,-5-3 96,-6 2 0,7-1 32,-11-4-32,-5-10 0,-9-5 0,-4 4 0,-13-4 160,-10 0 96,-7-8 160,-12 1 64,21-8-320,-20 6-160,-26 2-320,-15 0-32,-17 9-1856,-19 11-800,-10-3-928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3:11.11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777 940 3200,'-4'9'1216,"4"-9"-640,-1-5-128,1 5 544,0 0 0,0 0 128,0-2-256,0 0-64,-3 0-448,3 0-64,0 4 32,0 0 0,3 4 128,-2 1-96,7 3 32,-2-1-96,7 4 64,-4-3-192,3 7-96,1-2-128,2 3 32,0-3 96,1 1 96,-2-2-64,0-1 0,-2-3-32,-2-1 32,-3-2-64,-2 0-32,-2-1 32,-4-4 32,1-1 32,-7-4 32,-2-8-160,1 2 32,2 2 0,-4-5 0,0 1 0,-2-1 0,2 1 0,-2-7 0,1 4 64,2 4 32,-2 0-32,3 0-64,2 1-64,3 11-32,-2 0 64,7 1 64,-2 0-160,6 10 32,-1-2 32,4 8 96,-1-3 0,0 3 64,1-6-64,-3 0-32,-1-3 96,-1-5 0,1 3-32,-4-8 32,1 0 0,-5-10 32,1 3 0,-6-10 64,1 2-96,-5-2-64,1 2 0,-6-4-32,4 4-96,-2-3 64,3 4 32,0 2 64,2 1-32,4 0-32,2 3 32,8 11-32,0 1-96,7 2 64,-3 0 32,4 10 0,-3-2 0,3 6 64,-2-5-32,0 1-32,0-2 32,-1-1 32,-4-3-32,1-3 64,-1-2-64,-4-3 64,2 0 0,-10-7 32,4 0-64,-10-6-64,4 2 160,-9-4 128,4 3-97,-2-2-31,1 2 0,3 3 32,2 5-160,7-1-96,-2 2-64,10 1 96,-2 0 0,9 4 32,-2-2-96,6 6 64,-4-1 32,3 2 64,-3-3 32,-1 2 32,-1-1-64,-1-2 32,-2-1-64,0-2 64,-3-1-64,-1-1-32,-1 0 96,-2-3 0,-3-4-128,-2 2 32,1 0 0,-4-2 0,3 3 0,-3-5 0,-1 2 64,3 0 32,2-1-128,4 8 32,0 0-64,7-5 0,-4 2 64,6 3 64,-4 0-32,3 7 64,0-2-64,2 0-32,-1-1-64,-1-1 32,0 1 160,-3-2 64,2-1-64,-3-1-32,0 0-32,-4 0-64,0 0 32,-4-5 32,0 0 32,-4-3 96,1 2-160,-2 3-32,-5 0 0,4-6 64,1 2-32,2 11 64,0-1-128,3 1 0,1 0 32,4-10 0,-1 1-160,6 8 32,5 3 0,-6-6 64,2 0 32,1 3 96,0 0-32,0 1 64,-1 0-64,0 0 64,-1 0 0,-2-3 32,0 1-1984,-3-4-799,2 1-2017</inkml:trace>
  <inkml:trace contextRef="#ctx0" brushRef="#br0" timeOffset="-5448">971 997 5248,'-4'3'2016,"4"-3"-1088,-3 11-256,3-9 704,-2 3-256,-5 4-96,3 0-224,0-2-128,-1 7-352,-4 10 64,3-4 64,0 0-160,2-9-96,2 0-192,0 2 0,0-2 0,0-7 64,0 0-736,0-1-256,2 0-960,0-3-416,-2-3-960</inkml:trace>
  <inkml:trace contextRef="#ctx0" brushRef="#br0" timeOffset="-5885">840 1174 3072,'6'3'1120,"-6"-3"-576,4-1 0,-2 1 512,1 1 0,-3-1 96,3 0-352,-1 0-192,0 0-320,0 0 96,-4-1 32,2-1 64,-4-2 128,-4-5-160,2 0 0,2 1-256,-6-9-128,2 5 32,-8-4 0,2 2-128,0-2 32,2 2-64,-2-3 0,2 4 64,2 2 64,0 2-96,2-1 0,2 0-32,2 1-64,0 3 160,4 0 32,0 3-96,4 3 32,-2 0-64,8 2-64,-2-1 96,8 2 64,-4 1 128,6-2 128,-2 0 0,2-1 0,-2 2-32,4-2 0,-3 1-64,3 0-32,-5-1-96,1 3-64,-2 0 96,-2-1 64,-1 0-64,-3-4 0,-3-1-256,-1 2-64,1 0-1696,-4 6-800,1-3-896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4:11.66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1144 959 1792,'-2'1'768,"2"0"-384,-4 2-32,4-3 384,0 1-256,0 1-32,0 0-256,0 0-64,2-1 224,-2 0 128,2-1-160,0 0-96,-1-1 0,2-1 64,1-1-128,2-2 32,2 0 32,2 0 96,4 0 32,2-3-32,6-2 32,-2-2-128,1-3 32,2-2-224,2 0-96,4-2 96,2 0 32,-1 2 64,0 0 0,-1-3 128,5 0 96,0-1-64,2-2 64,-2-1 0,-4-2 96,4 3-96,0 2-32,-1 0-192,-1 0-32,-2 2-32,-4-1-64,-2 0 96,0 0 0,-1 0-192,-2 2 0,0 1 160,-1 2 128,-1 3-96,-2 0 0,-2 2-32,-3 2 32,-2 2-992,-1-1-352,-2 2-832,-1 0-1728,0 1 704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3:03.351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748 1349 3840,'30'6'1472,"-14"-1"-768,16 6-672,-16-7 256,12 2-256,10 6 0,10 2-32,6 1 0,10 1 0,11 11 0,1-2-96,12-2 64,9 4-32,4 0 0,17-3 64,1 2 64,17 0-32,2 0-32,17 3 32,3 1-32,6 0 0,15 1 0,-1-4-96,12-1 0,9-7 64,-65-6 0,97 5 96,2-3 32,-7-5-32,4-2 32,6-7 224,7-1 96,0-1-192,1-8-128,-8-4 64,5-3 128,6-13-160,0-8 160,-5-3 96,-6 2 0,7-1 32,-11-4-32,-5-10 0,-9-5 0,-4 4 0,-13-4 160,-10 0 96,-7-8 160,-12 1 64,21-8-320,-20 6-160,-26 2-320,-15 0-32,-17 9-1856,-19 11-800,-10-3-928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0T04:42:10.198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589 665 5888,'-2'-3'2176,"2"3"-1152,0-2-928,0 2 480,4-1 64,-4 1 64,1 0 64,1-1 0,-1 0-416,0 1 416,-1 0 256,0 0-32,-1 0-33,0 0-159,-2 0-64,1-2-192,-5 1-64,0 0-288,-1 0-64,0 1 128,-1-1 96,-1 3-192,-4-1-32,-1 2-128,-2 2-32,-2 4-32,-1-1 0,-2 2-96,2 0 32,1 1 64,-1 0 96,0 1-64,-1 3 0,1 2 32,1-1 64,-1 4-192,0 1 32,1 2 32,3 5 96,2-2-64,1-1-64,2 4 64,3-2 0,1 2 32,2 1 64,2 0-96,1 0 0,2 2-128,2-2 32,-1-2-96,4 3 64,0-3-64,4-2 64,1-4 96,2 3 96,2-2 64,2-2 32,4-2 0,0 1 64,0-4-96,1 3 0,1-3 32,-1-2 64,-1-3 96,1 0 160,1-3 96,-1-2 128,-1 1-160,-1-2-32,-1-1-224,0-1-96,-3 1-64,-1 0-96,-4-1 32,0 0 32,-3 0 160,-1 0 128,-1-2-352,-1-1-128,-1 1-736,-1-1-224,0 0-2080,-2-1-863,-4-2-1025</inkml:trace>
  <inkml:trace contextRef="#ctx0" brushRef="#br0" timeOffset="1">511 1335 5760,'-2'0'2176,"3"1"-1152,0 0-992,-1-1 512,2 1-352,0-1-32,1 2-96,-1 0 32,0 0-64,1 1 64,-2 2 0,3 0-32,1 5-64,2 2-64,1 1-32,1 0 64,-1 1 64,2 0 0,-1 4-32,-1-4 160,0 2 32,-1-2 128,-1-1 32,-2-1-32,0 0-32,0 0 256,-2-3 128,0-2 64,1-2 96,-2 0-320,0-2-64,-1 0-192,-1-1-96,0 0 0,-2-2-32,-1 1 127,0 2 97,-4-3-64,1 3 64,-2-2-64,-4 2 64,1-1 96,-2 1 32,1 2-352,-4 2-32,-2 0-96,1 2 64,2 3-32,0-2-32,0 0-416,4-2-128,-1 1-288,3-2-128,2-2-607,1 0-257,2-2-2304</inkml:trace>
  <inkml:trace contextRef="#ctx0" brushRef="#br0" timeOffset="2">550 1334 5248,'1'-3'2016,"-1"3"-1088,0-1-736,0 1 544,0 0-256,-1 0 64,0 0 32,-1 2 96,1 0-352,-2 1 96,-1 1 96,1 3-256,-2 2-64,-2 5-128,-1 3-64,-3 2-128,1 6 0,1-1 256,0 4 160,1-2-224,1-2 0,0-3 0,1-2 96,0-4-352,1-3-160,1-1-64,0-2 64,2-4 160,0 1 32,-1-1-192,2-3-96,0 0-1024,0-1-480,1-4-672</inkml:trace>
  <inkml:trace contextRef="#ctx0" brushRef="#br0" timeOffset="3">531 1405 6912,'-4'9'2624,"4"-7"-1408,0 4-1504,0-3 448,-1 3-384,1 1 0,-3 3-320,2 4-64,-1 1 320,0 1 224,-2-1 128,1-1-96,2-2 32,-3-1 64,1-2 96,2-4-128,0 1-32,1-4-160,0-4 32,1-2 64,0-3 32,2-3 160,1-5 64,-1-1-64,0-1-96,2 0 64,-1 2 0,1 0-32,-2 1-64,-1 2 96,1 3 0,-2 1 224,-1 6 192,-1 3-128,0 2 32,-3 4-256,-1 4-32,-1 6-128,-2 2-32,-3 0-32,2 5 0,-1-1 64,0-2 64,2 0-32,1-6 64,1-2-288,2-2-96,0-4-128,0-2 0,3-4 224,1-2 160,1-5 64,3-2-32,0-5 32,1-1 32,2-1-96,1-4 0,-1 0 160,0 1 160,0 2 192,-1 0 96,0 4-32,-1 2 64,-1 2-256,-1 3-128,-1 2-352,-2 2-160,0 4-288,-2 3-32,-1 8 96,0 2 160,-6 2 192,1 2 160,1-1 224,0-4 192,1-1-160,1-3-64,1-3-96,1-2-96,1-3-64,1-3 32,1-3 96,1-4 32,4-2-32,2 0-64,0-3 96,1-4 64,1-1-64,0 1-64,0 0 0,-2 4 32,-2 0 32,0 4 32,-1 1 128,-2 3 96,1 3-64,-3 3 64,-2 3-192,0 7-96,0 1-128,-2 3 32,-1-1 96,1 3 32,-1 0-32,-1-1 32,0-3-64,3 0-32,-1-3 32,1-4 32,2-1 32,2-4 32,2-4-64,1-3 32,0-1-64,2-4 64,0 1-128,1-3 0,0 1 32,2-3 0,-1-1 0,-1 1 0,0 2 64,-2 3 96,-2 1 0,0 2 0,-2 2-32,-2 3 0,-2 4-288,-2 3-128,0 5 64,-1 0 64,-2 2 0,2 3 32,-3-2 96,0 1 0,1-2-64,-2-1 64,3-1 32,1-2 64,1-4-96,4-2-64,1-3-96,4-3-32,0-2 32,2-5 64,1 0 64,1-3 96,0 2 128,1-1 64,2-2-32,-2-1 32,-2 4-64,1 0 64,-4 3 0,0 0 32,0 4 64,-2 1 128,-2 1-256,-2 4-96,-2 1-288,0 2-128,-1 4 96,-2 0 64,2-1 0,-2 1 32,2-2 96,-1-1 0,1-2 160,0 0 160,2-4-32,0-3 96,1-2-256,1-4-64,1-4-32,0-1 64,1-2 32,0 2 95,0 2-95,1 3 0,0 1-32,0 1 32,1 0-224,-1 4 32,2 0-255,-1 3-33,3 3 64,-1 1 32,2 2 96,-1 2 128,1 3 32,-1 2 32,2 0 0,-3 1 0,0-3 64,0-1 32,-2-1-32,1-3 32,-2-2-64,1-1 64,-1-3 224,-1-2 96,-1-2-65,-1-6-31,-1-1-192,-2-1-96,1-1 0,-4 2-32,2 0 64,-2 2 96,-2 1 64,3 2 96,1 0-224,0 2-128,1 2-96,0 1 0,2 3 0,0 1 0,2 3 0,0 2 96,2 5-64,0-1-32,2 1 160,0 0 96,-1-3-32,2-2-64,-1-2 0,-2-1-32,0-1-1919,-9-14-3649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3:11.11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777 940 3200,'-4'9'1216,"4"-9"-640,-1-5-128,1 5 544,0 0 0,0 0 128,0-2-256,0 0-64,-3 0-448,3 0-64,0 4 32,0 0 0,3 4 128,-2 1-96,7 3 32,-2-1-96,7 4 64,-4-3-192,3 7-96,1-2-128,2 3 32,0-3 96,1 1 96,-2-2-64,0-1 0,-2-3-32,-2-1 32,-3-2-64,-2 0-32,-2-1 32,-4-4 32,1-1 32,-7-4 32,-2-8-160,1 2 32,2 2 0,-4-5 0,0 1 0,-2-1 0,2 1 0,-2-7 0,1 4 64,2 4 32,-2 0-32,3 0-64,2 1-64,3 11-32,-2 0 64,7 1 64,-2 0-160,6 10 32,-1-2 32,4 8 96,-1-3 0,0 3 64,1-6-64,-3 0-32,-1-3 96,-1-5 0,1 3-32,-4-8 32,1 0 0,-5-10 32,1 3 0,-6-10 64,1 2-96,-5-2-64,1 2 0,-6-4-32,4 4-96,-2-3 64,3 4 32,0 2 64,2 1-32,4 0-32,2 3 32,8 11-32,0 1-96,7 2 64,-3 0 32,4 10 0,-3-2 0,3 6 64,-2-5-32,0 1-32,0-2 32,-1-1 32,-4-3-32,1-3 64,-1-2-64,-4-3 64,2 0 0,-10-7 32,4 0-64,-10-6-64,4 2 160,-9-4 128,4 3-97,-2-2-31,1 2 0,3 3 32,2 5-160,7-1-96,-2 2-64,10 1 96,-2 0 0,9 4 32,-2-2-96,6 6 64,-4-1 32,3 2 64,-3-3 32,-1 2 32,-1-1-64,-1-2 32,-2-1-64,0-2 64,-3-1-64,-1-1-32,-1 0 96,-2-3 0,-3-4-128,-2 2 32,1 0 0,-4-2 0,3 3 0,-3-5 0,-1 2 64,3 0 32,2-1-128,4 8 32,0 0-64,7-5 0,-4 2 64,6 3 64,-4 0-32,3 7 64,0-2-64,2 0-32,-1-1-64,-1-1 32,0 1 160,-3-2 64,2-1-64,-3-1-32,0 0-32,-4 0-64,0 0 32,-4-5 32,0 0 32,-4-3 96,1 2-160,-2 3-32,-5 0 0,4-6 64,1 2-32,2 11 64,0-1-128,3 1 0,1 0 32,4-10 0,-1 1-160,6 8 32,5 3 0,-6-6 64,2 0 32,1 3 96,0 0-32,0 1 64,-1 0-64,0 0 64,-1 0 0,-2-3 32,0 1-1984,-3-4-799,2 1-2017</inkml:trace>
  <inkml:trace contextRef="#ctx0" brushRef="#br0" timeOffset="-5448">971 997 5248,'-4'3'2016,"4"-3"-1088,-3 11-256,3-9 704,-2 3-256,-5 4-96,3 0-224,0-2-128,-1 7-352,-4 10 64,3-4 64,0 0-160,2-9-96,2 0-192,0 2 0,0-2 0,0-7 64,0 0-736,0-1-256,2 0-960,0-3-416,-2-3-960</inkml:trace>
  <inkml:trace contextRef="#ctx0" brushRef="#br0" timeOffset="-5885">840 1174 3072,'6'3'1120,"-6"-3"-576,4-1 0,-2 1 512,1 1 0,-3-1 96,3 0-352,-1 0-192,0 0-320,0 0 96,-4-1 32,2-1 64,-4-2 128,-4-5-160,2 0 0,2 1-256,-6-9-128,2 5 32,-8-4 0,2 2-128,0-2 32,2 2-64,-2-3 0,2 4 64,2 2 64,0 2-96,2-1 0,2 0-32,2 1-64,0 3 160,4 0 32,0 3-96,4 3 32,-2 0-64,8 2-64,-2-1 96,8 2 64,-4 1 128,6-2 128,-2 0 0,2-1 0,-2 2-32,4-2 0,-3 1-64,3 0-32,-5-1-96,1 3-64,-2 0 96,-2-1 64,-1 0-64,-3-4 0,-3-1-256,-1 2-64,1 0-1696,-4 6-800,1-3-896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4:11.66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1144 959 1792,'-2'1'768,"2"0"-384,-4 2-32,4-3 384,0 1-256,0 1-32,0 0-256,0 0-64,2-1 224,-2 0 128,2-1-160,0 0-96,-1-1 0,2-1 64,1-1-128,2-2 32,2 0 32,2 0 96,4 0 32,2-3-32,6-2 32,-2-2-128,1-3 32,2-2-224,2 0-96,4-2 96,2 0 32,-1 2 64,0 0 0,-1-3 128,5 0 96,0-1-64,2-2 64,-2-1 0,-4-2 96,4 3-96,0 2-32,-1 0-192,-1 0-32,-2 2-32,-4-1-64,-2 0 96,0 0 0,-1 0-192,-2 2 0,0 1 160,-1 2 128,-1 3-96,-2 0 0,-2 2-32,-3 2 32,-2 2-992,-1-1-352,-2 2-832,-1 0-1728,0 1 704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3:03.351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748 1349 3840,'30'6'1472,"-14"-1"-768,16 6-672,-16-7 256,12 2-256,10 6 0,10 2-32,6 1 0,10 1 0,11 11 0,1-2-96,12-2 64,9 4-32,4 0 0,17-3 64,1 2 64,17 0-32,2 0-32,17 3 32,3 1-32,6 0 0,15 1 0,-1-4-96,12-1 0,9-7 64,-65-6 0,97 5 96,2-3 32,-7-5-32,4-2 32,6-7 224,7-1 96,0-1-192,1-8-128,-8-4 64,5-3 128,6-13-160,0-8 160,-5-3 96,-6 2 0,7-1 32,-11-4-32,-5-10 0,-9-5 0,-4 4 0,-13-4 160,-10 0 96,-7-8 160,-12 1 64,21-8-320,-20 6-160,-26 2-320,-15 0-32,-17 9-1856,-19 11-800,-10-3-928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3:11.11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777 940 3200,'-4'9'1216,"4"-9"-640,-1-5-128,1 5 544,0 0 0,0 0 128,0-2-256,0 0-64,-3 0-448,3 0-64,0 4 32,0 0 0,3 4 128,-2 1-96,7 3 32,-2-1-96,7 4 64,-4-3-192,3 7-96,1-2-128,2 3 32,0-3 96,1 1 96,-2-2-64,0-1 0,-2-3-32,-2-1 32,-3-2-64,-2 0-32,-2-1 32,-4-4 32,1-1 32,-7-4 32,-2-8-160,1 2 32,2 2 0,-4-5 0,0 1 0,-2-1 0,2 1 0,-2-7 0,1 4 64,2 4 32,-2 0-32,3 0-64,2 1-64,3 11-32,-2 0 64,7 1 64,-2 0-160,6 10 32,-1-2 32,4 8 96,-1-3 0,0 3 64,1-6-64,-3 0-32,-1-3 96,-1-5 0,1 3-32,-4-8 32,1 0 0,-5-10 32,1 3 0,-6-10 64,1 2-96,-5-2-64,1 2 0,-6-4-32,4 4-96,-2-3 64,3 4 32,0 2 64,2 1-32,4 0-32,2 3 32,8 11-32,0 1-96,7 2 64,-3 0 32,4 10 0,-3-2 0,3 6 64,-2-5-32,0 1-32,0-2 32,-1-1 32,-4-3-32,1-3 64,-1-2-64,-4-3 64,2 0 0,-10-7 32,4 0-64,-10-6-64,4 2 160,-9-4 128,4 3-97,-2-2-31,1 2 0,3 3 32,2 5-160,7-1-96,-2 2-64,10 1 96,-2 0 0,9 4 32,-2-2-96,6 6 64,-4-1 32,3 2 64,-3-3 32,-1 2 32,-1-1-64,-1-2 32,-2-1-64,0-2 64,-3-1-64,-1-1-32,-1 0 96,-2-3 0,-3-4-128,-2 2 32,1 0 0,-4-2 0,3 3 0,-3-5 0,-1 2 64,3 0 32,2-1-128,4 8 32,0 0-64,7-5 0,-4 2 64,6 3 64,-4 0-32,3 7 64,0-2-64,2 0-32,-1-1-64,-1-1 32,0 1 160,-3-2 64,2-1-64,-3-1-32,0 0-32,-4 0-64,0 0 32,-4-5 32,0 0 32,-4-3 96,1 2-160,-2 3-32,-5 0 0,4-6 64,1 2-32,2 11 64,0-1-128,3 1 0,1 0 32,4-10 0,-1 1-160,6 8 32,5 3 0,-6-6 64,2 0 32,1 3 96,0 0-32,0 1 64,-1 0-64,0 0 64,-1 0 0,-2-3 32,0 1-1984,-3-4-799,2 1-2017</inkml:trace>
  <inkml:trace contextRef="#ctx0" brushRef="#br0" timeOffset="-5448">971 997 5248,'-4'3'2016,"4"-3"-1088,-3 11-256,3-9 704,-2 3-256,-5 4-96,3 0-224,0-2-128,-1 7-352,-4 10 64,3-4 64,0 0-160,2-9-96,2 0-192,0 2 0,0-2 0,0-7 64,0 0-736,0-1-256,2 0-960,0-3-416,-2-3-960</inkml:trace>
  <inkml:trace contextRef="#ctx0" brushRef="#br0" timeOffset="-5885">840 1174 3072,'6'3'1120,"-6"-3"-576,4-1 0,-2 1 512,1 1 0,-3-1 96,3 0-352,-1 0-192,0 0-320,0 0 96,-4-1 32,2-1 64,-4-2 128,-4-5-160,2 0 0,2 1-256,-6-9-128,2 5 32,-8-4 0,2 2-128,0-2 32,2 2-64,-2-3 0,2 4 64,2 2 64,0 2-96,2-1 0,2 0-32,2 1-64,0 3 160,4 0 32,0 3-96,4 3 32,-2 0-64,8 2-64,-2-1 96,8 2 64,-4 1 128,6-2 128,-2 0 0,2-1 0,-2 2-32,4-2 0,-3 1-64,3 0-32,-5-1-96,1 3-64,-2 0 96,-2-1 64,-1 0-64,-3-4 0,-3-1-256,-1 2-64,1 0-1696,-4 6-800,1-3-896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4:11.66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1144 959 1792,'-2'1'768,"2"0"-384,-4 2-32,4-3 384,0 1-256,0 1-32,0 0-256,0 0-64,2-1 224,-2 0 128,2-1-160,0 0-96,-1-1 0,2-1 64,1-1-128,2-2 32,2 0 32,2 0 96,4 0 32,2-3-32,6-2 32,-2-2-128,1-3 32,2-2-224,2 0-96,4-2 96,2 0 32,-1 2 64,0 0 0,-1-3 128,5 0 96,0-1-64,2-2 64,-2-1 0,-4-2 96,4 3-96,0 2-32,-1 0-192,-1 0-32,-2 2-32,-4-1-64,-2 0 96,0 0 0,-1 0-192,-2 2 0,0 1 160,-1 2 128,-1 3-96,-2 0 0,-2 2-32,-3 2 32,-2 2-992,-1-1-352,-2 2-832,-1 0-1728,0 1 704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3:03.351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748 1349 3840,'30'6'1472,"-14"-1"-768,16 6-672,-16-7 256,12 2-256,10 6 0,10 2-32,6 1 0,10 1 0,11 11 0,1-2-96,12-2 64,9 4-32,4 0 0,17-3 64,1 2 64,17 0-32,2 0-32,17 3 32,3 1-32,6 0 0,15 1 0,-1-4-96,12-1 0,9-7 64,-65-6 0,97 5 96,2-3 32,-7-5-32,4-2 32,6-7 224,7-1 96,0-1-192,1-8-128,-8-4 64,5-3 128,6-13-160,0-8 160,-5-3 96,-6 2 0,7-1 32,-11-4-32,-5-10 0,-9-5 0,-4 4 0,-13-4 160,-10 0 96,-7-8 160,-12 1 64,21-8-320,-20 6-160,-26 2-320,-15 0-32,-17 9-1856,-19 11-800,-10-3-928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3:11.11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777 940 3200,'-4'9'1216,"4"-9"-640,-1-5-128,1 5 544,0 0 0,0 0 128,0-2-256,0 0-64,-3 0-448,3 0-64,0 4 32,0 0 0,3 4 128,-2 1-96,7 3 32,-2-1-96,7 4 64,-4-3-192,3 7-96,1-2-128,2 3 32,0-3 96,1 1 96,-2-2-64,0-1 0,-2-3-32,-2-1 32,-3-2-64,-2 0-32,-2-1 32,-4-4 32,1-1 32,-7-4 32,-2-8-160,1 2 32,2 2 0,-4-5 0,0 1 0,-2-1 0,2 1 0,-2-7 0,1 4 64,2 4 32,-2 0-32,3 0-64,2 1-64,3 11-32,-2 0 64,7 1 64,-2 0-160,6 10 32,-1-2 32,4 8 96,-1-3 0,0 3 64,1-6-64,-3 0-32,-1-3 96,-1-5 0,1 3-32,-4-8 32,1 0 0,-5-10 32,1 3 0,-6-10 64,1 2-96,-5-2-64,1 2 0,-6-4-32,4 4-96,-2-3 64,3 4 32,0 2 64,2 1-32,4 0-32,2 3 32,8 11-32,0 1-96,7 2 64,-3 0 32,4 10 0,-3-2 0,3 6 64,-2-5-32,0 1-32,0-2 32,-1-1 32,-4-3-32,1-3 64,-1-2-64,-4-3 64,2 0 0,-10-7 32,4 0-64,-10-6-64,4 2 160,-9-4 128,4 3-97,-2-2-31,1 2 0,3 3 32,2 5-160,7-1-96,-2 2-64,10 1 96,-2 0 0,9 4 32,-2-2-96,6 6 64,-4-1 32,3 2 64,-3-3 32,-1 2 32,-1-1-64,-1-2 32,-2-1-64,0-2 64,-3-1-64,-1-1-32,-1 0 96,-2-3 0,-3-4-128,-2 2 32,1 0 0,-4-2 0,3 3 0,-3-5 0,-1 2 64,3 0 32,2-1-128,4 8 32,0 0-64,7-5 0,-4 2 64,6 3 64,-4 0-32,3 7 64,0-2-64,2 0-32,-1-1-64,-1-1 32,0 1 160,-3-2 64,2-1-64,-3-1-32,0 0-32,-4 0-64,0 0 32,-4-5 32,0 0 32,-4-3 96,1 2-160,-2 3-32,-5 0 0,4-6 64,1 2-32,2 11 64,0-1-128,3 1 0,1 0 32,4-10 0,-1 1-160,6 8 32,5 3 0,-6-6 64,2 0 32,1 3 96,0 0-32,0 1 64,-1 0-64,0 0 64,-1 0 0,-2-3 32,0 1-1984,-3-4-799,2 1-2017</inkml:trace>
  <inkml:trace contextRef="#ctx0" brushRef="#br0" timeOffset="-5448">971 997 5248,'-4'3'2016,"4"-3"-1088,-3 11-256,3-9 704,-2 3-256,-5 4-96,3 0-224,0-2-128,-1 7-352,-4 10 64,3-4 64,0 0-160,2-9-96,2 0-192,0 2 0,0-2 0,0-7 64,0 0-736,0-1-256,2 0-960,0-3-416,-2-3-960</inkml:trace>
  <inkml:trace contextRef="#ctx0" brushRef="#br0" timeOffset="-5885">840 1174 3072,'6'3'1120,"-6"-3"-576,4-1 0,-2 1 512,1 1 0,-3-1 96,3 0-352,-1 0-192,0 0-320,0 0 96,-4-1 32,2-1 64,-4-2 128,-4-5-160,2 0 0,2 1-256,-6-9-128,2 5 32,-8-4 0,2 2-128,0-2 32,2 2-64,-2-3 0,2 4 64,2 2 64,0 2-96,2-1 0,2 0-32,2 1-64,0 3 160,4 0 32,0 3-96,4 3 32,-2 0-64,8 2-64,-2-1 96,8 2 64,-4 1 128,6-2 128,-2 0 0,2-1 0,-2 2-32,4-2 0,-3 1-64,3 0-32,-5-1-96,1 3-64,-2 0 96,-2-1 64,-1 0-64,-3-4 0,-3-1-256,-1 2-64,1 0-1696,-4 6-800,1-3-896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4:11.66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1144 959 1792,'-2'1'768,"2"0"-384,-4 2-32,4-3 384,0 1-256,0 1-32,0 0-256,0 0-64,2-1 224,-2 0 128,2-1-160,0 0-96,-1-1 0,2-1 64,1-1-128,2-2 32,2 0 32,2 0 96,4 0 32,2-3-32,6-2 32,-2-2-128,1-3 32,2-2-224,2 0-96,4-2 96,2 0 32,-1 2 64,0 0 0,-1-3 128,5 0 96,0-1-64,2-2 64,-2-1 0,-4-2 96,4 3-96,0 2-32,-1 0-192,-1 0-32,-2 2-32,-4-1-64,-2 0 96,0 0 0,-1 0-192,-2 2 0,0 1 160,-1 2 128,-1 3-96,-2 0 0,-2 2-32,-3 2 32,-2 2-992,-1-1-352,-2 2-832,-1 0-1728,0 1 704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3:03.351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748 1349 3840,'30'6'1472,"-14"-1"-768,16 6-672,-16-7 256,12 2-256,10 6 0,10 2-32,6 1 0,10 1 0,11 11 0,1-2-96,12-2 64,9 4-32,4 0 0,17-3 64,1 2 64,17 0-32,2 0-32,17 3 32,3 1-32,6 0 0,15 1 0,-1-4-96,12-1 0,9-7 64,-65-6 0,97 5 96,2-3 32,-7-5-32,4-2 32,6-7 224,7-1 96,0-1-192,1-8-128,-8-4 64,5-3 128,6-13-160,0-8 160,-5-3 96,-6 2 0,7-1 32,-11-4-32,-5-10 0,-9-5 0,-4 4 0,-13-4 160,-10 0 96,-7-8 160,-12 1 64,21-8-320,-20 6-160,-26 2-320,-15 0-32,-17 9-1856,-19 11-800,-10-3-928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3T12:53:11.11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777 940 3200,'-4'9'1216,"4"-9"-640,-1-5-128,1 5 544,0 0 0,0 0 128,0-2-256,0 0-64,-3 0-448,3 0-64,0 4 32,0 0 0,3 4 128,-2 1-96,7 3 32,-2-1-96,7 4 64,-4-3-192,3 7-96,1-2-128,2 3 32,0-3 96,1 1 96,-2-2-64,0-1 0,-2-3-32,-2-1 32,-3-2-64,-2 0-32,-2-1 32,-4-4 32,1-1 32,-7-4 32,-2-8-160,1 2 32,2 2 0,-4-5 0,0 1 0,-2-1 0,2 1 0,-2-7 0,1 4 64,2 4 32,-2 0-32,3 0-64,2 1-64,3 11-32,-2 0 64,7 1 64,-2 0-160,6 10 32,-1-2 32,4 8 96,-1-3 0,0 3 64,1-6-64,-3 0-32,-1-3 96,-1-5 0,1 3-32,-4-8 32,1 0 0,-5-10 32,1 3 0,-6-10 64,1 2-96,-5-2-64,1 2 0,-6-4-32,4 4-96,-2-3 64,3 4 32,0 2 64,2 1-32,4 0-32,2 3 32,8 11-32,0 1-96,7 2 64,-3 0 32,4 10 0,-3-2 0,3 6 64,-2-5-32,0 1-32,0-2 32,-1-1 32,-4-3-32,1-3 64,-1-2-64,-4-3 64,2 0 0,-10-7 32,4 0-64,-10-6-64,4 2 160,-9-4 128,4 3-97,-2-2-31,1 2 0,3 3 32,2 5-160,7-1-96,-2 2-64,10 1 96,-2 0 0,9 4 32,-2-2-96,6 6 64,-4-1 32,3 2 64,-3-3 32,-1 2 32,-1-1-64,-1-2 32,-2-1-64,0-2 64,-3-1-64,-1-1-32,-1 0 96,-2-3 0,-3-4-128,-2 2 32,1 0 0,-4-2 0,3 3 0,-3-5 0,-1 2 64,3 0 32,2-1-128,4 8 32,0 0-64,7-5 0,-4 2 64,6 3 64,-4 0-32,3 7 64,0-2-64,2 0-32,-1-1-64,-1-1 32,0 1 160,-3-2 64,2-1-64,-3-1-32,0 0-32,-4 0-64,0 0 32,-4-5 32,0 0 32,-4-3 96,1 2-160,-2 3-32,-5 0 0,4-6 64,1 2-32,2 11 64,0-1-128,3 1 0,1 0 32,4-10 0,-1 1-160,6 8 32,5 3 0,-6-6 64,2 0 32,1 3 96,0 0-32,0 1 64,-1 0-64,0 0 64,-1 0 0,-2-3 32,0 1-1984,-3-4-799,2 1-2017</inkml:trace>
  <inkml:trace contextRef="#ctx0" brushRef="#br0" timeOffset="-5448">971 997 5248,'-4'3'2016,"4"-3"-1088,-3 11-256,3-9 704,-2 3-256,-5 4-96,3 0-224,0-2-128,-1 7-352,-4 10 64,3-4 64,0 0-160,2-9-96,2 0-192,0 2 0,0-2 0,0-7 64,0 0-736,0-1-256,2 0-960,0-3-416,-2-3-960</inkml:trace>
  <inkml:trace contextRef="#ctx0" brushRef="#br0" timeOffset="-5885">840 1174 3072,'6'3'1120,"-6"-3"-576,4-1 0,-2 1 512,1 1 0,-3-1 96,3 0-352,-1 0-192,0 0-320,0 0 96,-4-1 32,2-1 64,-4-2 128,-4-5-160,2 0 0,2 1-256,-6-9-128,2 5 32,-8-4 0,2 2-128,0-2 32,2 2-64,-2-3 0,2 4 64,2 2 64,0 2-96,2-1 0,2 0-32,2 1-64,0 3 160,4 0 32,0 3-96,4 3 32,-2 0-64,8 2-64,-2-1 96,8 2 64,-4 1 128,6-2 128,-2 0 0,2-1 0,-2 2-32,4-2 0,-3 1-64,3 0-32,-5-1-96,1 3-64,-2 0 96,-2-1 64,-1 0-64,-3-4 0,-3-1-256,-1 2-64,1 0-1696,-4 6-800,1-3-896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DB12D-9CCD-42FF-A87F-FD67021372BF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07C78-4542-4181-B01E-150D6A037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9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9049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2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3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63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-9525" y="0"/>
            <a:ext cx="9089517" cy="6858000"/>
            <a:chOff x="-9525" y="0"/>
            <a:chExt cx="9089517" cy="6858000"/>
          </a:xfrm>
        </p:grpSpPr>
        <p:pic>
          <p:nvPicPr>
            <p:cNvPr id="5" name="그림 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609600"/>
              <a:ext cx="8851392" cy="404949"/>
            </a:xfrm>
            <a:prstGeom prst="rect">
              <a:avLst/>
            </a:prstGeom>
          </p:spPr>
        </p:pic>
        <p:sp>
          <p:nvSpPr>
            <p:cNvPr id="6" name="Rectangle 7" descr="Light horizontal"/>
            <p:cNvSpPr>
              <a:spLocks noChangeArrowheads="1"/>
            </p:cNvSpPr>
            <p:nvPr userDrawn="1"/>
          </p:nvSpPr>
          <p:spPr bwMode="gray">
            <a:xfrm>
              <a:off x="-9525" y="0"/>
              <a:ext cx="238125" cy="6858000"/>
            </a:xfrm>
            <a:prstGeom prst="rect">
              <a:avLst/>
            </a:prstGeom>
            <a:pattFill prst="ltHorz">
              <a:fgClr>
                <a:srgbClr val="C0C0C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latinLnBrk="1">
                <a:defRPr/>
              </a:pPr>
              <a:endParaRPr lang="ko-KR" altLang="en-US">
                <a:solidFill>
                  <a:srgbClr val="1D4940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484" y="139337"/>
            <a:ext cx="8523515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04800" y="990600"/>
            <a:ext cx="844366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6"/>
          <p:cNvSpPr txBox="1">
            <a:spLocks/>
          </p:cNvSpPr>
          <p:nvPr userDrawn="1"/>
        </p:nvSpPr>
        <p:spPr>
          <a:xfrm>
            <a:off x="8458200" y="6400800"/>
            <a:ext cx="685800" cy="381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fld id="{2C3EA781-EB16-4297-ACE2-F5D7FECAB377}" type="slidenum">
              <a:rPr lang="ko-KR" altLang="en-US" sz="1800" smtClean="0"/>
              <a:pPr fontAlgn="auto">
                <a:spcAft>
                  <a:spcPts val="0"/>
                </a:spcAft>
              </a:pPr>
              <a:t>‹#›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2128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5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A06F3B3-F8E6-1FA4-465E-B152A3E3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>
            <a:lvl1pPr>
              <a:defRPr sz="36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93F961-05B8-48DF-B628-A54B3B6FA5E0}"/>
              </a:ext>
            </a:extLst>
          </p:cNvPr>
          <p:cNvSpPr/>
          <p:nvPr userDrawn="1"/>
        </p:nvSpPr>
        <p:spPr>
          <a:xfrm>
            <a:off x="73891" y="986281"/>
            <a:ext cx="9023932" cy="62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4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3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6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7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47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3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8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4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8382"/>
            <a:ext cx="7886700" cy="558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28312"/>
            <a:ext cx="8593200" cy="547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9047" y="64857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2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8.xml"/><Relationship Id="rId3" Type="http://schemas.openxmlformats.org/officeDocument/2006/relationships/image" Target="../media/image92.png"/><Relationship Id="rId7" Type="http://schemas.openxmlformats.org/officeDocument/2006/relationships/image" Target="../media/image94.png"/><Relationship Id="rId2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7.xml"/><Relationship Id="rId5" Type="http://schemas.openxmlformats.org/officeDocument/2006/relationships/image" Target="../media/image93.png"/><Relationship Id="rId10" Type="http://schemas.openxmlformats.org/officeDocument/2006/relationships/customXml" Target="../ink/ink159.xml"/><Relationship Id="rId4" Type="http://schemas.openxmlformats.org/officeDocument/2006/relationships/customXml" Target="../ink/ink156.xml"/><Relationship Id="rId9" Type="http://schemas.openxmlformats.org/officeDocument/2006/relationships/image" Target="../media/image95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5.xml"/><Relationship Id="rId13" Type="http://schemas.openxmlformats.org/officeDocument/2006/relationships/image" Target="../media/image99.png"/><Relationship Id="rId18" Type="http://schemas.openxmlformats.org/officeDocument/2006/relationships/customXml" Target="../ink/ink170.xml"/><Relationship Id="rId3" Type="http://schemas.openxmlformats.org/officeDocument/2006/relationships/image" Target="../media/image96.png"/><Relationship Id="rId7" Type="http://schemas.openxmlformats.org/officeDocument/2006/relationships/customXml" Target="../ink/ink164.xml"/><Relationship Id="rId12" Type="http://schemas.openxmlformats.org/officeDocument/2006/relationships/customXml" Target="../ink/ink167.xml"/><Relationship Id="rId17" Type="http://schemas.openxmlformats.org/officeDocument/2006/relationships/image" Target="../media/image101.png"/><Relationship Id="rId2" Type="http://schemas.openxmlformats.org/officeDocument/2006/relationships/customXml" Target="../ink/ink160.xml"/><Relationship Id="rId16" Type="http://schemas.openxmlformats.org/officeDocument/2006/relationships/customXml" Target="../ink/ink1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3.xml"/><Relationship Id="rId11" Type="http://schemas.openxmlformats.org/officeDocument/2006/relationships/image" Target="../media/image98.png"/><Relationship Id="rId5" Type="http://schemas.openxmlformats.org/officeDocument/2006/relationships/customXml" Target="../ink/ink162.xml"/><Relationship Id="rId15" Type="http://schemas.openxmlformats.org/officeDocument/2006/relationships/image" Target="../media/image100.png"/><Relationship Id="rId10" Type="http://schemas.openxmlformats.org/officeDocument/2006/relationships/customXml" Target="../ink/ink166.xml"/><Relationship Id="rId19" Type="http://schemas.openxmlformats.org/officeDocument/2006/relationships/image" Target="../media/image102.png"/><Relationship Id="rId4" Type="http://schemas.openxmlformats.org/officeDocument/2006/relationships/customXml" Target="../ink/ink161.xml"/><Relationship Id="rId9" Type="http://schemas.openxmlformats.org/officeDocument/2006/relationships/image" Target="../media/image97.png"/><Relationship Id="rId14" Type="http://schemas.openxmlformats.org/officeDocument/2006/relationships/customXml" Target="../ink/ink16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customXml" Target="../ink/ink174.xml"/><Relationship Id="rId2" Type="http://schemas.openxmlformats.org/officeDocument/2006/relationships/customXml" Target="../ink/ink1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3.xml"/><Relationship Id="rId5" Type="http://schemas.openxmlformats.org/officeDocument/2006/relationships/image" Target="../media/image104.png"/><Relationship Id="rId4" Type="http://schemas.openxmlformats.org/officeDocument/2006/relationships/customXml" Target="../ink/ink17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customXml" Target="../ink/ink1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customXml" Target="../ink/ink17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09.png"/><Relationship Id="rId2" Type="http://schemas.openxmlformats.org/officeDocument/2006/relationships/customXml" Target="../ink/ink1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9.xml"/><Relationship Id="rId5" Type="http://schemas.openxmlformats.org/officeDocument/2006/relationships/image" Target="../media/image108.png"/><Relationship Id="rId4" Type="http://schemas.openxmlformats.org/officeDocument/2006/relationships/customXml" Target="../ink/ink17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3.xml"/><Relationship Id="rId13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2.png"/><Relationship Id="rId12" Type="http://schemas.openxmlformats.org/officeDocument/2006/relationships/customXml" Target="../ink/ink185.xml"/><Relationship Id="rId2" Type="http://schemas.openxmlformats.org/officeDocument/2006/relationships/customXml" Target="../ink/ink1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2.xml"/><Relationship Id="rId11" Type="http://schemas.openxmlformats.org/officeDocument/2006/relationships/image" Target="../media/image114.png"/><Relationship Id="rId5" Type="http://schemas.openxmlformats.org/officeDocument/2006/relationships/image" Target="../media/image111.png"/><Relationship Id="rId15" Type="http://schemas.openxmlformats.org/officeDocument/2006/relationships/image" Target="../media/image116.png"/><Relationship Id="rId10" Type="http://schemas.openxmlformats.org/officeDocument/2006/relationships/customXml" Target="../ink/ink184.xml"/><Relationship Id="rId4" Type="http://schemas.openxmlformats.org/officeDocument/2006/relationships/customXml" Target="../ink/ink181.xml"/><Relationship Id="rId9" Type="http://schemas.openxmlformats.org/officeDocument/2006/relationships/image" Target="../media/image113.png"/><Relationship Id="rId14" Type="http://schemas.openxmlformats.org/officeDocument/2006/relationships/customXml" Target="../ink/ink186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0.xml"/><Relationship Id="rId13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19.png"/><Relationship Id="rId12" Type="http://schemas.openxmlformats.org/officeDocument/2006/relationships/customXml" Target="../ink/ink192.xml"/><Relationship Id="rId2" Type="http://schemas.openxmlformats.org/officeDocument/2006/relationships/customXml" Target="../ink/ink1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9.xml"/><Relationship Id="rId11" Type="http://schemas.openxmlformats.org/officeDocument/2006/relationships/image" Target="../media/image121.png"/><Relationship Id="rId5" Type="http://schemas.openxmlformats.org/officeDocument/2006/relationships/image" Target="../media/image118.png"/><Relationship Id="rId10" Type="http://schemas.openxmlformats.org/officeDocument/2006/relationships/customXml" Target="../ink/ink191.xml"/><Relationship Id="rId4" Type="http://schemas.openxmlformats.org/officeDocument/2006/relationships/customXml" Target="../ink/ink188.xml"/><Relationship Id="rId9" Type="http://schemas.openxmlformats.org/officeDocument/2006/relationships/image" Target="../media/image120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6.xml"/><Relationship Id="rId13" Type="http://schemas.openxmlformats.org/officeDocument/2006/relationships/image" Target="../media/image127.png"/><Relationship Id="rId18" Type="http://schemas.openxmlformats.org/officeDocument/2006/relationships/customXml" Target="../ink/ink201.xml"/><Relationship Id="rId3" Type="http://schemas.openxmlformats.org/officeDocument/2006/relationships/image" Target="../media/image117.png"/><Relationship Id="rId21" Type="http://schemas.openxmlformats.org/officeDocument/2006/relationships/image" Target="../media/image131.png"/><Relationship Id="rId7" Type="http://schemas.openxmlformats.org/officeDocument/2006/relationships/image" Target="../media/image124.png"/><Relationship Id="rId12" Type="http://schemas.openxmlformats.org/officeDocument/2006/relationships/customXml" Target="../ink/ink198.xml"/><Relationship Id="rId17" Type="http://schemas.openxmlformats.org/officeDocument/2006/relationships/image" Target="../media/image129.png"/><Relationship Id="rId25" Type="http://schemas.openxmlformats.org/officeDocument/2006/relationships/image" Target="../media/image133.png"/><Relationship Id="rId2" Type="http://schemas.openxmlformats.org/officeDocument/2006/relationships/customXml" Target="../ink/ink193.xml"/><Relationship Id="rId16" Type="http://schemas.openxmlformats.org/officeDocument/2006/relationships/customXml" Target="../ink/ink200.xml"/><Relationship Id="rId20" Type="http://schemas.openxmlformats.org/officeDocument/2006/relationships/customXml" Target="../ink/ink2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5.xml"/><Relationship Id="rId11" Type="http://schemas.openxmlformats.org/officeDocument/2006/relationships/image" Target="../media/image126.png"/><Relationship Id="rId24" Type="http://schemas.openxmlformats.org/officeDocument/2006/relationships/customXml" Target="../ink/ink204.xml"/><Relationship Id="rId5" Type="http://schemas.openxmlformats.org/officeDocument/2006/relationships/image" Target="../media/image123.png"/><Relationship Id="rId15" Type="http://schemas.openxmlformats.org/officeDocument/2006/relationships/image" Target="../media/image128.png"/><Relationship Id="rId23" Type="http://schemas.openxmlformats.org/officeDocument/2006/relationships/image" Target="../media/image132.png"/><Relationship Id="rId10" Type="http://schemas.openxmlformats.org/officeDocument/2006/relationships/customXml" Target="../ink/ink197.xml"/><Relationship Id="rId19" Type="http://schemas.openxmlformats.org/officeDocument/2006/relationships/image" Target="../media/image130.png"/><Relationship Id="rId4" Type="http://schemas.openxmlformats.org/officeDocument/2006/relationships/customXml" Target="../ink/ink194.xml"/><Relationship Id="rId9" Type="http://schemas.openxmlformats.org/officeDocument/2006/relationships/image" Target="../media/image125.png"/><Relationship Id="rId14" Type="http://schemas.openxmlformats.org/officeDocument/2006/relationships/customXml" Target="../ink/ink199.xml"/><Relationship Id="rId22" Type="http://schemas.openxmlformats.org/officeDocument/2006/relationships/customXml" Target="../ink/ink20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8.xml"/><Relationship Id="rId13" Type="http://schemas.openxmlformats.org/officeDocument/2006/relationships/image" Target="../media/image139.png"/><Relationship Id="rId18" Type="http://schemas.openxmlformats.org/officeDocument/2006/relationships/customXml" Target="../ink/ink213.xml"/><Relationship Id="rId26" Type="http://schemas.openxmlformats.org/officeDocument/2006/relationships/customXml" Target="../ink/ink217.xml"/><Relationship Id="rId3" Type="http://schemas.openxmlformats.org/officeDocument/2006/relationships/image" Target="../media/image134.png"/><Relationship Id="rId21" Type="http://schemas.openxmlformats.org/officeDocument/2006/relationships/image" Target="../media/image143.png"/><Relationship Id="rId7" Type="http://schemas.openxmlformats.org/officeDocument/2006/relationships/image" Target="../media/image136.png"/><Relationship Id="rId12" Type="http://schemas.openxmlformats.org/officeDocument/2006/relationships/customXml" Target="../ink/ink210.xml"/><Relationship Id="rId17" Type="http://schemas.openxmlformats.org/officeDocument/2006/relationships/image" Target="../media/image141.png"/><Relationship Id="rId25" Type="http://schemas.openxmlformats.org/officeDocument/2006/relationships/image" Target="../media/image145.png"/><Relationship Id="rId2" Type="http://schemas.openxmlformats.org/officeDocument/2006/relationships/customXml" Target="../ink/ink205.xml"/><Relationship Id="rId16" Type="http://schemas.openxmlformats.org/officeDocument/2006/relationships/customXml" Target="../ink/ink212.xml"/><Relationship Id="rId20" Type="http://schemas.openxmlformats.org/officeDocument/2006/relationships/customXml" Target="../ink/ink214.xml"/><Relationship Id="rId29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7.xml"/><Relationship Id="rId11" Type="http://schemas.openxmlformats.org/officeDocument/2006/relationships/image" Target="../media/image138.png"/><Relationship Id="rId24" Type="http://schemas.openxmlformats.org/officeDocument/2006/relationships/customXml" Target="../ink/ink216.xml"/><Relationship Id="rId5" Type="http://schemas.openxmlformats.org/officeDocument/2006/relationships/image" Target="../media/image135.png"/><Relationship Id="rId15" Type="http://schemas.openxmlformats.org/officeDocument/2006/relationships/image" Target="../media/image140.png"/><Relationship Id="rId23" Type="http://schemas.openxmlformats.org/officeDocument/2006/relationships/image" Target="../media/image144.png"/><Relationship Id="rId28" Type="http://schemas.openxmlformats.org/officeDocument/2006/relationships/customXml" Target="../ink/ink218.xml"/><Relationship Id="rId10" Type="http://schemas.openxmlformats.org/officeDocument/2006/relationships/customXml" Target="../ink/ink209.xml"/><Relationship Id="rId19" Type="http://schemas.openxmlformats.org/officeDocument/2006/relationships/image" Target="../media/image142.png"/><Relationship Id="rId31" Type="http://schemas.openxmlformats.org/officeDocument/2006/relationships/image" Target="../media/image148.png"/><Relationship Id="rId4" Type="http://schemas.openxmlformats.org/officeDocument/2006/relationships/customXml" Target="../ink/ink206.xml"/><Relationship Id="rId9" Type="http://schemas.openxmlformats.org/officeDocument/2006/relationships/image" Target="../media/image137.png"/><Relationship Id="rId14" Type="http://schemas.openxmlformats.org/officeDocument/2006/relationships/customXml" Target="../ink/ink211.xml"/><Relationship Id="rId22" Type="http://schemas.openxmlformats.org/officeDocument/2006/relationships/customXml" Target="../ink/ink215.xml"/><Relationship Id="rId27" Type="http://schemas.openxmlformats.org/officeDocument/2006/relationships/image" Target="../media/image146.png"/><Relationship Id="rId30" Type="http://schemas.openxmlformats.org/officeDocument/2006/relationships/customXml" Target="../ink/ink21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3.xml"/><Relationship Id="rId13" Type="http://schemas.openxmlformats.org/officeDocument/2006/relationships/image" Target="../media/image154.png"/><Relationship Id="rId18" Type="http://schemas.openxmlformats.org/officeDocument/2006/relationships/customXml" Target="../ink/ink228.xml"/><Relationship Id="rId3" Type="http://schemas.openxmlformats.org/officeDocument/2006/relationships/image" Target="../media/image149.png"/><Relationship Id="rId21" Type="http://schemas.openxmlformats.org/officeDocument/2006/relationships/image" Target="../media/image158.png"/><Relationship Id="rId7" Type="http://schemas.openxmlformats.org/officeDocument/2006/relationships/image" Target="../media/image151.png"/><Relationship Id="rId12" Type="http://schemas.openxmlformats.org/officeDocument/2006/relationships/customXml" Target="../ink/ink225.xml"/><Relationship Id="rId17" Type="http://schemas.openxmlformats.org/officeDocument/2006/relationships/image" Target="../media/image156.png"/><Relationship Id="rId2" Type="http://schemas.openxmlformats.org/officeDocument/2006/relationships/customXml" Target="../ink/ink220.xml"/><Relationship Id="rId16" Type="http://schemas.openxmlformats.org/officeDocument/2006/relationships/customXml" Target="../ink/ink227.xml"/><Relationship Id="rId20" Type="http://schemas.openxmlformats.org/officeDocument/2006/relationships/customXml" Target="../ink/ink2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2.xml"/><Relationship Id="rId11" Type="http://schemas.openxmlformats.org/officeDocument/2006/relationships/image" Target="../media/image153.png"/><Relationship Id="rId5" Type="http://schemas.openxmlformats.org/officeDocument/2006/relationships/image" Target="../media/image150.png"/><Relationship Id="rId15" Type="http://schemas.openxmlformats.org/officeDocument/2006/relationships/image" Target="../media/image155.png"/><Relationship Id="rId10" Type="http://schemas.openxmlformats.org/officeDocument/2006/relationships/customXml" Target="../ink/ink224.xml"/><Relationship Id="rId19" Type="http://schemas.openxmlformats.org/officeDocument/2006/relationships/image" Target="../media/image157.png"/><Relationship Id="rId4" Type="http://schemas.openxmlformats.org/officeDocument/2006/relationships/customXml" Target="../ink/ink221.xml"/><Relationship Id="rId9" Type="http://schemas.openxmlformats.org/officeDocument/2006/relationships/image" Target="../media/image152.png"/><Relationship Id="rId14" Type="http://schemas.openxmlformats.org/officeDocument/2006/relationships/customXml" Target="../ink/ink22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7" Type="http://schemas.openxmlformats.org/officeDocument/2006/relationships/image" Target="../media/image161.png"/><Relationship Id="rId2" Type="http://schemas.openxmlformats.org/officeDocument/2006/relationships/customXml" Target="../ink/ink2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2.xml"/><Relationship Id="rId5" Type="http://schemas.openxmlformats.org/officeDocument/2006/relationships/image" Target="../media/image160.png"/><Relationship Id="rId4" Type="http://schemas.openxmlformats.org/officeDocument/2006/relationships/customXml" Target="../ink/ink2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customXml" Target="../ink/ink233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7" Type="http://schemas.openxmlformats.org/officeDocument/2006/relationships/image" Target="../media/image165.png"/><Relationship Id="rId2" Type="http://schemas.openxmlformats.org/officeDocument/2006/relationships/customXml" Target="../ink/ink2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6.xml"/><Relationship Id="rId5" Type="http://schemas.openxmlformats.org/officeDocument/2006/relationships/image" Target="../media/image164.png"/><Relationship Id="rId4" Type="http://schemas.openxmlformats.org/officeDocument/2006/relationships/customXml" Target="../ink/ink23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customXml" Target="../ink/ink242.xml"/><Relationship Id="rId3" Type="http://schemas.openxmlformats.org/officeDocument/2006/relationships/customXml" Target="../ink/ink237.xml"/><Relationship Id="rId7" Type="http://schemas.openxmlformats.org/officeDocument/2006/relationships/customXml" Target="../ink/ink239.xml"/><Relationship Id="rId12" Type="http://schemas.openxmlformats.org/officeDocument/2006/relationships/image" Target="../media/image171.png"/><Relationship Id="rId2" Type="http://schemas.openxmlformats.org/officeDocument/2006/relationships/image" Target="../media/image26.tmp"/><Relationship Id="rId16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customXml" Target="../ink/ink241.xml"/><Relationship Id="rId5" Type="http://schemas.openxmlformats.org/officeDocument/2006/relationships/customXml" Target="../ink/ink238.xml"/><Relationship Id="rId15" Type="http://schemas.openxmlformats.org/officeDocument/2006/relationships/customXml" Target="../ink/ink243.xml"/><Relationship Id="rId10" Type="http://schemas.openxmlformats.org/officeDocument/2006/relationships/image" Target="../media/image170.png"/><Relationship Id="rId4" Type="http://schemas.openxmlformats.org/officeDocument/2006/relationships/image" Target="../media/image167.png"/><Relationship Id="rId9" Type="http://schemas.openxmlformats.org/officeDocument/2006/relationships/customXml" Target="../ink/ink240.xml"/><Relationship Id="rId14" Type="http://schemas.openxmlformats.org/officeDocument/2006/relationships/image" Target="../media/image17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1.xml"/><Relationship Id="rId4" Type="http://schemas.openxmlformats.org/officeDocument/2006/relationships/customXml" Target="../ink/ink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customXml" Target="../ink/ink19.xml"/><Relationship Id="rId1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30.png"/><Relationship Id="rId17" Type="http://schemas.openxmlformats.org/officeDocument/2006/relationships/customXml" Target="../ink/ink21.xml"/><Relationship Id="rId2" Type="http://schemas.openxmlformats.org/officeDocument/2006/relationships/customXml" Target="../ink/ink13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customXml" Target="../ink/ink18.xml"/><Relationship Id="rId5" Type="http://schemas.openxmlformats.org/officeDocument/2006/relationships/image" Target="../media/image27.png"/><Relationship Id="rId15" Type="http://schemas.openxmlformats.org/officeDocument/2006/relationships/customXml" Target="../ink/ink20.xml"/><Relationship Id="rId10" Type="http://schemas.openxmlformats.org/officeDocument/2006/relationships/image" Target="../media/image29.png"/><Relationship Id="rId19" Type="http://schemas.openxmlformats.org/officeDocument/2006/relationships/customXml" Target="../ink/ink22.xml"/><Relationship Id="rId4" Type="http://schemas.openxmlformats.org/officeDocument/2006/relationships/customXml" Target="../ink/ink14.xml"/><Relationship Id="rId9" Type="http://schemas.openxmlformats.org/officeDocument/2006/relationships/customXml" Target="../ink/ink17.xml"/><Relationship Id="rId1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3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customXml" Target="../ink/ink40.xml"/><Relationship Id="rId4" Type="http://schemas.openxmlformats.org/officeDocument/2006/relationships/customXml" Target="../ink/ink37.xml"/><Relationship Id="rId9" Type="http://schemas.openxmlformats.org/officeDocument/2006/relationships/image" Target="../media/image38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customXml" Target="../ink/ink45.xml"/><Relationship Id="rId4" Type="http://schemas.openxmlformats.org/officeDocument/2006/relationships/customXml" Target="../ink/ink42.xml"/><Relationship Id="rId9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customXml" Target="../ink/ink50.xml"/><Relationship Id="rId4" Type="http://schemas.openxmlformats.org/officeDocument/2006/relationships/customXml" Target="../ink/ink47.xml"/><Relationship Id="rId9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customXml" Target="../ink/ink55.xml"/><Relationship Id="rId4" Type="http://schemas.openxmlformats.org/officeDocument/2006/relationships/customXml" Target="../ink/ink52.xml"/><Relationship Id="rId9" Type="http://schemas.openxmlformats.org/officeDocument/2006/relationships/image" Target="../media/image3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customXml" Target="../ink/ink60.xml"/><Relationship Id="rId4" Type="http://schemas.openxmlformats.org/officeDocument/2006/relationships/customXml" Target="../ink/ink57.xml"/><Relationship Id="rId9" Type="http://schemas.openxmlformats.org/officeDocument/2006/relationships/image" Target="../media/image3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customXml" Target="../ink/ink65.xml"/><Relationship Id="rId4" Type="http://schemas.openxmlformats.org/officeDocument/2006/relationships/customXml" Target="../ink/ink62.xml"/><Relationship Id="rId9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customXml" Target="../ink/ink70.xml"/><Relationship Id="rId4" Type="http://schemas.openxmlformats.org/officeDocument/2006/relationships/customXml" Target="../ink/ink67.xml"/><Relationship Id="rId9" Type="http://schemas.openxmlformats.org/officeDocument/2006/relationships/image" Target="../media/image38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4.xml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customXml" Target="../ink/ink75.xml"/><Relationship Id="rId4" Type="http://schemas.openxmlformats.org/officeDocument/2006/relationships/customXml" Target="../ink/ink72.xml"/><Relationship Id="rId9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9.xml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.xml"/><Relationship Id="rId5" Type="http://schemas.openxmlformats.org/officeDocument/2006/relationships/image" Target="../media/image43.png"/><Relationship Id="rId4" Type="http://schemas.openxmlformats.org/officeDocument/2006/relationships/customXml" Target="../ink/ink77.xml"/><Relationship Id="rId9" Type="http://schemas.openxmlformats.org/officeDocument/2006/relationships/image" Target="../media/image4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2" Type="http://schemas.openxmlformats.org/officeDocument/2006/relationships/customXml" Target="../ink/ink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.xml"/><Relationship Id="rId5" Type="http://schemas.openxmlformats.org/officeDocument/2006/relationships/image" Target="../media/image46.png"/><Relationship Id="rId4" Type="http://schemas.openxmlformats.org/officeDocument/2006/relationships/customXml" Target="../ink/ink8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.xml"/><Relationship Id="rId5" Type="http://schemas.openxmlformats.org/officeDocument/2006/relationships/image" Target="../media/image46.png"/><Relationship Id="rId4" Type="http://schemas.openxmlformats.org/officeDocument/2006/relationships/customXml" Target="../ink/ink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2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.xml"/><Relationship Id="rId5" Type="http://schemas.openxmlformats.org/officeDocument/2006/relationships/image" Target="../media/image46.png"/><Relationship Id="rId4" Type="http://schemas.openxmlformats.org/officeDocument/2006/relationships/customXml" Target="../ink/ink8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2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.xml"/><Relationship Id="rId5" Type="http://schemas.openxmlformats.org/officeDocument/2006/relationships/image" Target="../media/image46.png"/><Relationship Id="rId4" Type="http://schemas.openxmlformats.org/officeDocument/2006/relationships/customXml" Target="../ink/ink9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2" Type="http://schemas.openxmlformats.org/officeDocument/2006/relationships/customXml" Target="../ink/ink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4.xml"/><Relationship Id="rId5" Type="http://schemas.openxmlformats.org/officeDocument/2006/relationships/image" Target="../media/image46.png"/><Relationship Id="rId4" Type="http://schemas.openxmlformats.org/officeDocument/2006/relationships/customXml" Target="../ink/ink9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2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5" Type="http://schemas.openxmlformats.org/officeDocument/2006/relationships/image" Target="../media/image46.png"/><Relationship Id="rId4" Type="http://schemas.openxmlformats.org/officeDocument/2006/relationships/customXml" Target="../ink/ink9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2" Type="http://schemas.openxmlformats.org/officeDocument/2006/relationships/customXml" Target="../ink/ink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.xml"/><Relationship Id="rId5" Type="http://schemas.openxmlformats.org/officeDocument/2006/relationships/image" Target="../media/image46.png"/><Relationship Id="rId4" Type="http://schemas.openxmlformats.org/officeDocument/2006/relationships/customXml" Target="../ink/ink9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2" Type="http://schemas.openxmlformats.org/officeDocument/2006/relationships/customXml" Target="../ink/ink1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3.xml"/><Relationship Id="rId5" Type="http://schemas.openxmlformats.org/officeDocument/2006/relationships/image" Target="../media/image46.png"/><Relationship Id="rId4" Type="http://schemas.openxmlformats.org/officeDocument/2006/relationships/customXml" Target="../ink/ink10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7.xml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customXml" Target="../ink/ink1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6.xml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0" Type="http://schemas.openxmlformats.org/officeDocument/2006/relationships/customXml" Target="../ink/ink108.xml"/><Relationship Id="rId4" Type="http://schemas.openxmlformats.org/officeDocument/2006/relationships/customXml" Target="../ink/ink105.xml"/><Relationship Id="rId9" Type="http://schemas.openxmlformats.org/officeDocument/2006/relationships/image" Target="../media/image51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2.xml"/><Relationship Id="rId13" Type="http://schemas.openxmlformats.org/officeDocument/2006/relationships/image" Target="../media/image55.png"/><Relationship Id="rId18" Type="http://schemas.openxmlformats.org/officeDocument/2006/relationships/customXml" Target="../ink/ink117.xml"/><Relationship Id="rId3" Type="http://schemas.openxmlformats.org/officeDocument/2006/relationships/image" Target="../media/image49.png"/><Relationship Id="rId21" Type="http://schemas.openxmlformats.org/officeDocument/2006/relationships/image" Target="../media/image59.png"/><Relationship Id="rId7" Type="http://schemas.openxmlformats.org/officeDocument/2006/relationships/image" Target="../media/image53.png"/><Relationship Id="rId12" Type="http://schemas.openxmlformats.org/officeDocument/2006/relationships/customXml" Target="../ink/ink114.xml"/><Relationship Id="rId17" Type="http://schemas.openxmlformats.org/officeDocument/2006/relationships/image" Target="../media/image57.png"/><Relationship Id="rId2" Type="http://schemas.openxmlformats.org/officeDocument/2006/relationships/customXml" Target="../ink/ink109.xml"/><Relationship Id="rId16" Type="http://schemas.openxmlformats.org/officeDocument/2006/relationships/customXml" Target="../ink/ink116.xml"/><Relationship Id="rId20" Type="http://schemas.openxmlformats.org/officeDocument/2006/relationships/customXml" Target="../ink/ink1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1.xml"/><Relationship Id="rId11" Type="http://schemas.openxmlformats.org/officeDocument/2006/relationships/image" Target="../media/image48.png"/><Relationship Id="rId5" Type="http://schemas.openxmlformats.org/officeDocument/2006/relationships/image" Target="../media/image50.png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10" Type="http://schemas.openxmlformats.org/officeDocument/2006/relationships/customXml" Target="../ink/ink113.xml"/><Relationship Id="rId19" Type="http://schemas.openxmlformats.org/officeDocument/2006/relationships/image" Target="../media/image58.png"/><Relationship Id="rId4" Type="http://schemas.openxmlformats.org/officeDocument/2006/relationships/customXml" Target="../ink/ink110.xml"/><Relationship Id="rId9" Type="http://schemas.openxmlformats.org/officeDocument/2006/relationships/image" Target="../media/image54.png"/><Relationship Id="rId14" Type="http://schemas.openxmlformats.org/officeDocument/2006/relationships/customXml" Target="../ink/ink115.xml"/><Relationship Id="rId22" Type="http://schemas.openxmlformats.org/officeDocument/2006/relationships/customXml" Target="../ink/ink1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png"/><Relationship Id="rId18" Type="http://schemas.openxmlformats.org/officeDocument/2006/relationships/customXml" Target="../ink/ink128.xml"/><Relationship Id="rId26" Type="http://schemas.openxmlformats.org/officeDocument/2006/relationships/customXml" Target="../ink/ink132.xml"/><Relationship Id="rId3" Type="http://schemas.openxmlformats.org/officeDocument/2006/relationships/image" Target="../media/image61.png"/><Relationship Id="rId21" Type="http://schemas.openxmlformats.org/officeDocument/2006/relationships/image" Target="../media/image70.png"/><Relationship Id="rId34" Type="http://schemas.openxmlformats.org/officeDocument/2006/relationships/customXml" Target="../ink/ink136.xml"/><Relationship Id="rId7" Type="http://schemas.openxmlformats.org/officeDocument/2006/relationships/image" Target="../media/image63.png"/><Relationship Id="rId12" Type="http://schemas.openxmlformats.org/officeDocument/2006/relationships/customXml" Target="../ink/ink125.xml"/><Relationship Id="rId17" Type="http://schemas.openxmlformats.org/officeDocument/2006/relationships/image" Target="../media/image68.png"/><Relationship Id="rId25" Type="http://schemas.openxmlformats.org/officeDocument/2006/relationships/image" Target="../media/image72.png"/><Relationship Id="rId33" Type="http://schemas.openxmlformats.org/officeDocument/2006/relationships/image" Target="../media/image76.png"/><Relationship Id="rId2" Type="http://schemas.openxmlformats.org/officeDocument/2006/relationships/customXml" Target="../ink/ink120.xml"/><Relationship Id="rId16" Type="http://schemas.openxmlformats.org/officeDocument/2006/relationships/customXml" Target="../ink/ink127.xml"/><Relationship Id="rId20" Type="http://schemas.openxmlformats.org/officeDocument/2006/relationships/customXml" Target="../ink/ink129.xml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2.xml"/><Relationship Id="rId11" Type="http://schemas.openxmlformats.org/officeDocument/2006/relationships/image" Target="../media/image65.png"/><Relationship Id="rId24" Type="http://schemas.openxmlformats.org/officeDocument/2006/relationships/customXml" Target="../ink/ink131.xml"/><Relationship Id="rId32" Type="http://schemas.openxmlformats.org/officeDocument/2006/relationships/customXml" Target="../ink/ink135.xml"/><Relationship Id="rId5" Type="http://schemas.openxmlformats.org/officeDocument/2006/relationships/image" Target="../media/image62.png"/><Relationship Id="rId15" Type="http://schemas.openxmlformats.org/officeDocument/2006/relationships/image" Target="../media/image67.png"/><Relationship Id="rId23" Type="http://schemas.openxmlformats.org/officeDocument/2006/relationships/image" Target="../media/image71.png"/><Relationship Id="rId28" Type="http://schemas.openxmlformats.org/officeDocument/2006/relationships/customXml" Target="../ink/ink133.xml"/><Relationship Id="rId10" Type="http://schemas.openxmlformats.org/officeDocument/2006/relationships/customXml" Target="../ink/ink124.xml"/><Relationship Id="rId19" Type="http://schemas.openxmlformats.org/officeDocument/2006/relationships/image" Target="../media/image69.png"/><Relationship Id="rId31" Type="http://schemas.openxmlformats.org/officeDocument/2006/relationships/image" Target="../media/image75.png"/><Relationship Id="rId4" Type="http://schemas.openxmlformats.org/officeDocument/2006/relationships/customXml" Target="../ink/ink121.xml"/><Relationship Id="rId9" Type="http://schemas.openxmlformats.org/officeDocument/2006/relationships/image" Target="../media/image64.png"/><Relationship Id="rId14" Type="http://schemas.openxmlformats.org/officeDocument/2006/relationships/customXml" Target="../ink/ink126.xml"/><Relationship Id="rId22" Type="http://schemas.openxmlformats.org/officeDocument/2006/relationships/customXml" Target="../ink/ink130.xml"/><Relationship Id="rId27" Type="http://schemas.openxmlformats.org/officeDocument/2006/relationships/image" Target="../media/image73.png"/><Relationship Id="rId30" Type="http://schemas.openxmlformats.org/officeDocument/2006/relationships/customXml" Target="../ink/ink134.xml"/><Relationship Id="rId35" Type="http://schemas.openxmlformats.org/officeDocument/2006/relationships/image" Target="../media/image77.png"/><Relationship Id="rId8" Type="http://schemas.openxmlformats.org/officeDocument/2006/relationships/customXml" Target="../ink/ink1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customXml" Target="../ink/ink140.xml"/><Relationship Id="rId2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9.xml"/><Relationship Id="rId5" Type="http://schemas.openxmlformats.org/officeDocument/2006/relationships/image" Target="../media/image79.png"/><Relationship Id="rId4" Type="http://schemas.openxmlformats.org/officeDocument/2006/relationships/customXml" Target="../ink/ink13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4.xml"/><Relationship Id="rId13" Type="http://schemas.openxmlformats.org/officeDocument/2006/relationships/image" Target="../media/image83.png"/><Relationship Id="rId3" Type="http://schemas.openxmlformats.org/officeDocument/2006/relationships/image" Target="../media/image26.png"/><Relationship Id="rId7" Type="http://schemas.openxmlformats.org/officeDocument/2006/relationships/image" Target="../media/image80.png"/><Relationship Id="rId12" Type="http://schemas.openxmlformats.org/officeDocument/2006/relationships/customXml" Target="../ink/ink146.xml"/><Relationship Id="rId2" Type="http://schemas.openxmlformats.org/officeDocument/2006/relationships/customXml" Target="../ink/ink1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3.xml"/><Relationship Id="rId11" Type="http://schemas.openxmlformats.org/officeDocument/2006/relationships/image" Target="../media/image82.png"/><Relationship Id="rId5" Type="http://schemas.openxmlformats.org/officeDocument/2006/relationships/image" Target="../media/image28.png"/><Relationship Id="rId15" Type="http://schemas.openxmlformats.org/officeDocument/2006/relationships/image" Target="../media/image84.png"/><Relationship Id="rId10" Type="http://schemas.openxmlformats.org/officeDocument/2006/relationships/customXml" Target="../ink/ink145.xml"/><Relationship Id="rId4" Type="http://schemas.openxmlformats.org/officeDocument/2006/relationships/customXml" Target="../ink/ink142.xml"/><Relationship Id="rId9" Type="http://schemas.openxmlformats.org/officeDocument/2006/relationships/image" Target="../media/image81.png"/><Relationship Id="rId14" Type="http://schemas.openxmlformats.org/officeDocument/2006/relationships/customXml" Target="../ink/ink14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2" Type="http://schemas.openxmlformats.org/officeDocument/2006/relationships/customXml" Target="../ink/ink1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0.xml"/><Relationship Id="rId5" Type="http://schemas.openxmlformats.org/officeDocument/2006/relationships/image" Target="../media/image86.png"/><Relationship Id="rId4" Type="http://schemas.openxmlformats.org/officeDocument/2006/relationships/customXml" Target="../ink/ink149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4.xml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customXml" Target="../ink/ink1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3.xml"/><Relationship Id="rId5" Type="http://schemas.openxmlformats.org/officeDocument/2006/relationships/image" Target="../media/image89.png"/><Relationship Id="rId4" Type="http://schemas.openxmlformats.org/officeDocument/2006/relationships/customXml" Target="../ink/ink152.xml"/><Relationship Id="rId9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1122363"/>
            <a:ext cx="8737600" cy="2387600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Javascript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8E3540-D5C2-977C-EFA0-E09A24C5D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232881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+mj-ea"/>
                <a:ea typeface="+mj-ea"/>
              </a:rPr>
              <a:t>Pure Javascript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장민창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mcjang@hucloud.co.kr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7380DC-F3E6-89A5-3D07-7218CB5F3483}"/>
              </a:ext>
            </a:extLst>
          </p:cNvPr>
          <p:cNvSpPr/>
          <p:nvPr/>
        </p:nvSpPr>
        <p:spPr>
          <a:xfrm>
            <a:off x="73891" y="3447319"/>
            <a:ext cx="9023932" cy="626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D3F32A-7348-7DF9-202C-EB5A33E0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48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5" y="2100181"/>
            <a:ext cx="8208912" cy="4425163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Javascript </a:t>
            </a:r>
            <a:r>
              <a:rPr lang="ko-KR" altLang="en-US" dirty="0"/>
              <a:t>를 사용할 수 있는 가장 간단한 방법</a:t>
            </a:r>
            <a:endParaRPr lang="en-US" altLang="ko-KR" dirty="0"/>
          </a:p>
          <a:p>
            <a:r>
              <a:rPr lang="en-US" altLang="ko-KR" dirty="0"/>
              <a:t>Opera Browser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004450-519C-EB9A-D9FD-ACC21CDF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6076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요소의 개수 확인하기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 요소 추가하기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요소 제거하기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4194" y="1687422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scores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.length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4194" y="1964421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3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4194" y="2468477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[100, 90, 100]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4194" y="2864231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1      2        3</a:t>
            </a:r>
            <a:endParaRPr lang="ko-KR" altLang="en-US" sz="11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잉크 25"/>
              <p14:cNvContentPartPr/>
              <p14:nvPr/>
            </p14:nvContentPartPr>
            <p14:xfrm>
              <a:off x="1891018" y="2675128"/>
              <a:ext cx="205560" cy="227520"/>
            </p14:xfrm>
          </p:contentPart>
        </mc:Choice>
        <mc:Fallback xmlns="">
          <p:pic>
            <p:nvPicPr>
              <p:cNvPr id="26" name="잉크 2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3818" y="2667928"/>
                <a:ext cx="219600" cy="24156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/>
          <p:cNvSpPr txBox="1"/>
          <p:nvPr/>
        </p:nvSpPr>
        <p:spPr>
          <a:xfrm>
            <a:off x="1004194" y="3717032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70C0"/>
                </a:solidFill>
              </a:rPr>
              <a:t>scores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.push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50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altLang="ko-KR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641369" y="4098987"/>
            <a:ext cx="3547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push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하게 되면 배열의 마지막 요소로 추가된다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2048698" y="2833168"/>
              <a:ext cx="59760" cy="8316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1498" y="2825968"/>
                <a:ext cx="738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/>
              <p14:cNvContentPartPr/>
              <p14:nvPr/>
            </p14:nvContentPartPr>
            <p14:xfrm>
              <a:off x="1150138" y="2666848"/>
              <a:ext cx="490320" cy="25128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2938" y="2659648"/>
                <a:ext cx="5043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5" name="잉크 64"/>
              <p14:cNvContentPartPr/>
              <p14:nvPr/>
            </p14:nvContentPartPr>
            <p14:xfrm>
              <a:off x="1578151" y="3973783"/>
              <a:ext cx="123120" cy="316440"/>
            </p14:xfrm>
          </p:contentPart>
        </mc:Choice>
        <mc:Fallback xmlns="">
          <p:pic>
            <p:nvPicPr>
              <p:cNvPr id="65" name="잉크 6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70951" y="3966583"/>
                <a:ext cx="137160" cy="33048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/>
          <p:cNvSpPr txBox="1"/>
          <p:nvPr/>
        </p:nvSpPr>
        <p:spPr>
          <a:xfrm>
            <a:off x="1004194" y="5265691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70C0"/>
                </a:solidFill>
              </a:rPr>
              <a:t>scores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.pop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altLang="ko-KR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641369" y="5637832"/>
            <a:ext cx="47163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pop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은 요소를 제거한다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파라미터로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0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또는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-1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입력할 수 있다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0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은 가장 마지막 요소를 제거한다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-1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은 가장 첫 요소를 제거한다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잉크 38"/>
              <p14:cNvContentPartPr/>
              <p14:nvPr/>
            </p14:nvContentPartPr>
            <p14:xfrm>
              <a:off x="1578151" y="5542690"/>
              <a:ext cx="123120" cy="316440"/>
            </p14:xfrm>
          </p:contentPart>
        </mc:Choice>
        <mc:Fallback xmlns="">
          <p:pic>
            <p:nvPicPr>
              <p:cNvPr id="39" name="잉크 3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70951" y="5535490"/>
                <a:ext cx="137160" cy="3304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B2F2D3-8409-6A3B-BDC2-61BB0B4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397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요소 반복문으로 출력하기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for-in </a:t>
            </a:r>
            <a:r>
              <a:rPr lang="ko-KR" altLang="en-US" dirty="0"/>
              <a:t>으로 배열 요소 출력하기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4194" y="1693257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 </a:t>
            </a:r>
            <a:r>
              <a:rPr lang="en-US" altLang="ko-KR" sz="1200" dirty="0" err="1">
                <a:solidFill>
                  <a:srgbClr val="0070C0"/>
                </a:solidFill>
              </a:rPr>
              <a:t>scores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.length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scores[i]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4194" y="2914426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 </a:t>
            </a:r>
            <a:r>
              <a:rPr lang="en-US" altLang="ko-KR" sz="1200" dirty="0">
                <a:solidFill>
                  <a:srgbClr val="0070C0"/>
                </a:solidFill>
              </a:rPr>
              <a:t>i =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while</a:t>
            </a:r>
            <a:r>
              <a:rPr lang="en-US" altLang="ko-KR" sz="1200" dirty="0"/>
              <a:t> (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 </a:t>
            </a:r>
            <a:r>
              <a:rPr lang="en-US" altLang="ko-KR" sz="1200" dirty="0" err="1">
                <a:solidFill>
                  <a:srgbClr val="0070C0"/>
                </a:solidFill>
              </a:rPr>
              <a:t>scores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.length</a:t>
            </a:r>
            <a:r>
              <a:rPr lang="en-US" altLang="ko-KR" sz="1200" dirty="0"/>
              <a:t>; 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scores[i]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4194" y="4861609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in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scores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scores[i]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6B9F89-FB5D-E6F0-9BA9-3B227484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664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요소 반복문으로 출력하기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for-in</a:t>
            </a:r>
          </a:p>
          <a:p>
            <a:pPr lvl="1"/>
            <a:r>
              <a:rPr lang="ko-KR" altLang="en-US" dirty="0"/>
              <a:t>배열의 </a:t>
            </a:r>
            <a:r>
              <a:rPr lang="en-US" altLang="ko-KR" dirty="0"/>
              <a:t>index</a:t>
            </a:r>
            <a:r>
              <a:rPr lang="ko-KR" altLang="en-US" dirty="0"/>
              <a:t>를 순차대로 가져옴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35712"/>
              </p:ext>
            </p:extLst>
          </p:nvPr>
        </p:nvGraphicFramePr>
        <p:xfrm>
          <a:off x="971600" y="1756100"/>
          <a:ext cx="7632849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0407">
                  <a:extLst>
                    <a:ext uri="{9D8B030D-6E8A-4147-A177-3AD203B41FA5}">
                      <a16:colId xmlns:a16="http://schemas.microsoft.com/office/drawing/2014/main" val="536737900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801685828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947226227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2206305560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4124507147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2846276737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1432591215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553933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375626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95736" y="2833831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scores[0]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5856" y="2833831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scores[1]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6" y="2833831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scores[2]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41424" y="2833831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scores[3]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6872" y="2833831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scores[4]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8807" y="2833831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scores[5]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잉크 19"/>
              <p14:cNvContentPartPr/>
              <p14:nvPr/>
            </p14:nvContentPartPr>
            <p14:xfrm>
              <a:off x="3635896" y="2445698"/>
              <a:ext cx="72360" cy="437400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8696" y="2438498"/>
                <a:ext cx="8640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잉크 20"/>
              <p14:cNvContentPartPr/>
              <p14:nvPr/>
            </p14:nvContentPartPr>
            <p14:xfrm>
              <a:off x="4767194" y="2445698"/>
              <a:ext cx="72360" cy="437400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9994" y="2438498"/>
                <a:ext cx="8640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잉크 21"/>
              <p14:cNvContentPartPr/>
              <p14:nvPr/>
            </p14:nvContentPartPr>
            <p14:xfrm>
              <a:off x="5847314" y="2445698"/>
              <a:ext cx="72360" cy="43740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0114" y="2438498"/>
                <a:ext cx="8640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잉크 22"/>
              <p14:cNvContentPartPr/>
              <p14:nvPr/>
            </p14:nvContentPartPr>
            <p14:xfrm>
              <a:off x="6974270" y="2445698"/>
              <a:ext cx="72360" cy="437400"/>
            </p14:xfrm>
          </p:contentPart>
        </mc:Choice>
        <mc:Fallback xmlns="">
          <p:pic>
            <p:nvPicPr>
              <p:cNvPr id="23" name="잉크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7070" y="2438498"/>
                <a:ext cx="8640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잉크 23"/>
              <p14:cNvContentPartPr/>
              <p14:nvPr/>
            </p14:nvContentPartPr>
            <p14:xfrm>
              <a:off x="8065046" y="2445698"/>
              <a:ext cx="72360" cy="43740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57846" y="2438498"/>
                <a:ext cx="86400" cy="451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1004194" y="4789601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in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scores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scores[i]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잉크 25"/>
              <p14:cNvContentPartPr/>
              <p14:nvPr/>
            </p14:nvContentPartPr>
            <p14:xfrm>
              <a:off x="2583923" y="2449298"/>
              <a:ext cx="72360" cy="63000"/>
            </p14:xfrm>
          </p:contentPart>
        </mc:Choice>
        <mc:Fallback xmlns="">
          <p:pic>
            <p:nvPicPr>
              <p:cNvPr id="26" name="잉크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76723" y="2442098"/>
                <a:ext cx="864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잉크 26"/>
              <p14:cNvContentPartPr/>
              <p14:nvPr/>
            </p14:nvContentPartPr>
            <p14:xfrm>
              <a:off x="2585003" y="2505818"/>
              <a:ext cx="71280" cy="756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77803" y="2498618"/>
                <a:ext cx="853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잉크 27"/>
              <p14:cNvContentPartPr/>
              <p14:nvPr/>
            </p14:nvContentPartPr>
            <p14:xfrm>
              <a:off x="2592923" y="2463338"/>
              <a:ext cx="34560" cy="419760"/>
            </p14:xfrm>
          </p:contentPart>
        </mc:Choice>
        <mc:Fallback xmlns="">
          <p:pic>
            <p:nvPicPr>
              <p:cNvPr id="28" name="잉크 2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85723" y="2456138"/>
                <a:ext cx="486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잉크 28"/>
              <p14:cNvContentPartPr/>
              <p14:nvPr/>
            </p14:nvContentPartPr>
            <p14:xfrm>
              <a:off x="2593283" y="2445698"/>
              <a:ext cx="51840" cy="59400"/>
            </p14:xfrm>
          </p:contentPart>
        </mc:Choice>
        <mc:Fallback xmlns="">
          <p:pic>
            <p:nvPicPr>
              <p:cNvPr id="29" name="잉크 2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86083" y="2438498"/>
                <a:ext cx="658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잉크 33"/>
              <p14:cNvContentPartPr/>
              <p14:nvPr/>
            </p14:nvContentPartPr>
            <p14:xfrm>
              <a:off x="1748950" y="5013168"/>
              <a:ext cx="1285200" cy="17460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41750" y="5005968"/>
                <a:ext cx="12992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잉크 35"/>
              <p14:cNvContentPartPr/>
              <p14:nvPr/>
            </p14:nvContentPartPr>
            <p14:xfrm>
              <a:off x="1729150" y="4979688"/>
              <a:ext cx="70560" cy="88560"/>
            </p14:xfrm>
          </p:contentPart>
        </mc:Choice>
        <mc:Fallback xmlns="">
          <p:pic>
            <p:nvPicPr>
              <p:cNvPr id="36" name="잉크 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21950" y="4972488"/>
                <a:ext cx="84600" cy="1026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/>
          <p:cNvSpPr txBox="1"/>
          <p:nvPr/>
        </p:nvSpPr>
        <p:spPr>
          <a:xfrm>
            <a:off x="3053950" y="4946579"/>
            <a:ext cx="270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0, 1, 2, 3, 4, 5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 순서대로 할당 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DF10A5-B27D-9A9A-DDF2-005D3BBB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1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41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4194" y="1340768"/>
            <a:ext cx="760025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scores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배열 변수를 만들어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6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개의 숫자를 할당하세요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194" y="2172309"/>
            <a:ext cx="760025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</a:rPr>
              <a:t>totalScore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변수를 만들고 배열에 담긴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개의 숫자를 모두 더해 할당하세요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194" y="3003850"/>
            <a:ext cx="760025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</a:rPr>
              <a:t>averageScore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변수를 만들고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</a:rPr>
              <a:t>totalScore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와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</a:rPr>
              <a:t>scores.length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를 이용해 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평균을 구해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출력해 보세요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..</a:t>
            </a:r>
          </a:p>
          <a:p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D809BE-42F9-E1EB-8B04-BABD6A32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0059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ko-KR" altLang="en-US" sz="4000" b="1" dirty="0">
                <a:latin typeface="+mj-ea"/>
              </a:rPr>
              <a:t>함수 </a:t>
            </a:r>
            <a:r>
              <a:rPr lang="en-US" altLang="ko-KR" sz="4000" b="1" dirty="0">
                <a:latin typeface="+mj-ea"/>
              </a:rPr>
              <a:t>– </a:t>
            </a:r>
            <a:r>
              <a:rPr lang="ko-KR" altLang="en-US" sz="4000" b="1" dirty="0">
                <a:latin typeface="+mj-ea"/>
              </a:rPr>
              <a:t>일반 함수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235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작업 단위를 정하고</a:t>
            </a:r>
            <a:r>
              <a:rPr lang="en-US" altLang="ko-KR" dirty="0"/>
              <a:t>, </a:t>
            </a:r>
            <a:r>
              <a:rPr lang="ko-KR" altLang="en-US" dirty="0"/>
              <a:t>일부를 분리시켜 관리함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일반 함수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7584" y="1760036"/>
            <a:ext cx="3816424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라면 끓이기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물을 넣은 냄비를 준비한다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가스버너에 냄비를 올리고 불을 킨다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물이 끓으면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라면 스프와 면을 넣는다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분 더 끓이고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불을 끈다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맛있게 먹는다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7584" y="3632244"/>
            <a:ext cx="3816424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function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라면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_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끓이기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() {</a:t>
            </a:r>
          </a:p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냄비에 물을 넣는다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가스버너에 냄비를 올린다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가스버너의 불을 킨다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if (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물이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끓는다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) {</a:t>
            </a:r>
          </a:p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냄비에 </a:t>
            </a:r>
            <a:r>
              <a:rPr lang="ko-KR" altLang="en-US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라면스프를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넣는다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냄비에 면을 넣는다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}</a:t>
            </a:r>
          </a:p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if (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물이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끓은지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분이 지났다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) {</a:t>
            </a:r>
          </a:p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불을 끈다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맛있게 먹는다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}</a:t>
            </a:r>
          </a:p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}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16016" y="1760036"/>
            <a:ext cx="3816424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function </a:t>
            </a:r>
            <a:r>
              <a:rPr lang="en-US" altLang="ko-KR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function_name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() {</a:t>
            </a:r>
          </a:p>
          <a:p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…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작업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코드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…</a:t>
            </a:r>
          </a:p>
          <a:p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}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" name="잉크 55"/>
              <p14:cNvContentPartPr/>
              <p14:nvPr/>
            </p14:nvContentPartPr>
            <p14:xfrm>
              <a:off x="4682931" y="2189162"/>
              <a:ext cx="101880" cy="147600"/>
            </p14:xfrm>
          </p:contentPart>
        </mc:Choice>
        <mc:Fallback xmlns="">
          <p:pic>
            <p:nvPicPr>
              <p:cNvPr id="56" name="잉크 5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5731" y="2181962"/>
                <a:ext cx="1159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8" name="잉크 57"/>
              <p14:cNvContentPartPr/>
              <p14:nvPr/>
            </p14:nvContentPartPr>
            <p14:xfrm>
              <a:off x="3940251" y="2256122"/>
              <a:ext cx="817560" cy="505080"/>
            </p14:xfrm>
          </p:contentPart>
        </mc:Choice>
        <mc:Fallback xmlns="">
          <p:pic>
            <p:nvPicPr>
              <p:cNvPr id="58" name="잉크 5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3051" y="2248922"/>
                <a:ext cx="831600" cy="51912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/>
          <p:cNvSpPr txBox="1"/>
          <p:nvPr/>
        </p:nvSpPr>
        <p:spPr>
          <a:xfrm>
            <a:off x="4699508" y="3632244"/>
            <a:ext cx="3816424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라면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_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끓이기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();</a:t>
            </a:r>
          </a:p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라면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_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끓이기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();</a:t>
            </a:r>
          </a:p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라면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_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끓이기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();</a:t>
            </a:r>
          </a:p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라면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_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끓이기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();</a:t>
            </a:r>
          </a:p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라면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_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끓이기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();</a:t>
            </a:r>
          </a:p>
          <a:p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0" name="잉크 59"/>
              <p14:cNvContentPartPr/>
              <p14:nvPr/>
            </p14:nvContentPartPr>
            <p14:xfrm>
              <a:off x="4682931" y="4046164"/>
              <a:ext cx="101880" cy="147600"/>
            </p14:xfrm>
          </p:contentPart>
        </mc:Choice>
        <mc:Fallback xmlns="">
          <p:pic>
            <p:nvPicPr>
              <p:cNvPr id="60" name="잉크 5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5731" y="4038964"/>
                <a:ext cx="1159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1" name="잉크 60"/>
              <p14:cNvContentPartPr/>
              <p14:nvPr/>
            </p14:nvContentPartPr>
            <p14:xfrm>
              <a:off x="3940251" y="4113124"/>
              <a:ext cx="817560" cy="505080"/>
            </p14:xfrm>
          </p:contentPart>
        </mc:Choice>
        <mc:Fallback xmlns="">
          <p:pic>
            <p:nvPicPr>
              <p:cNvPr id="61" name="잉크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3051" y="4105924"/>
                <a:ext cx="831600" cy="519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449E10-A8CB-DFD1-5DEF-5C9A95DF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2914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함수의 사용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일반 함수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4194" y="1656927"/>
            <a:ext cx="760025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function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sayHello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안녕하세요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?”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194" y="2347118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70C0"/>
                </a:solidFill>
              </a:rPr>
              <a:t>sayHello</a:t>
            </a:r>
            <a:r>
              <a:rPr lang="en-US" altLang="ko-KR" sz="1200" dirty="0"/>
              <a:t>();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4194" y="2624117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안녕하세요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?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4194" y="3315145"/>
            <a:ext cx="760025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function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calcAndPrintNumbers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var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var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20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var </a:t>
            </a:r>
            <a:r>
              <a:rPr lang="en-US" altLang="ko-KR" sz="1200" dirty="0">
                <a:solidFill>
                  <a:srgbClr val="0070C0"/>
                </a:solidFill>
              </a:rPr>
              <a:t>result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“ + ” </a:t>
            </a:r>
            <a:r>
              <a:rPr lang="en-US" altLang="ko-KR" sz="1200" dirty="0"/>
              <a:t>+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+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“ = ” </a:t>
            </a:r>
            <a:r>
              <a:rPr lang="en-US" altLang="ko-KR" sz="1200" dirty="0"/>
              <a:t>+ </a:t>
            </a:r>
            <a:r>
              <a:rPr lang="en-US" altLang="ko-KR" sz="1200" dirty="0">
                <a:solidFill>
                  <a:srgbClr val="0070C0"/>
                </a:solidFill>
              </a:rPr>
              <a:t>result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4194" y="4880193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10 + 20 = 30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4194" y="4559334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70C0"/>
                </a:solidFill>
              </a:rPr>
              <a:t>calcAndPrintNumbers</a:t>
            </a:r>
            <a:r>
              <a:rPr lang="en-US" altLang="ko-KR" sz="1200" dirty="0"/>
              <a:t>();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367499-AE8B-9DDB-5AA1-01876F25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9239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작업 단위를 정하고</a:t>
            </a:r>
            <a:r>
              <a:rPr lang="en-US" altLang="ko-KR" dirty="0"/>
              <a:t>, </a:t>
            </a:r>
            <a:r>
              <a:rPr lang="ko-KR" altLang="en-US" dirty="0"/>
              <a:t>일부를 분리시켜 관리함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일반 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4194" y="1778148"/>
            <a:ext cx="760025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function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calcAndPrintNumbers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“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안녕하세요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? “ 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“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간단한 계산기 입니다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 “ 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“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이제 숫자를 더해 보겠습니다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! “ 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var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var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20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var </a:t>
            </a:r>
            <a:r>
              <a:rPr lang="en-US" altLang="ko-KR" sz="1200" dirty="0">
                <a:solidFill>
                  <a:srgbClr val="0070C0"/>
                </a:solidFill>
              </a:rPr>
              <a:t>result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“ + ” </a:t>
            </a:r>
            <a:r>
              <a:rPr lang="en-US" altLang="ko-KR" sz="1200" dirty="0"/>
              <a:t>+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+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“ = ” </a:t>
            </a:r>
            <a:r>
              <a:rPr lang="en-US" altLang="ko-KR" sz="1200" dirty="0"/>
              <a:t>+ </a:t>
            </a:r>
            <a:r>
              <a:rPr lang="en-US" altLang="ko-KR" sz="1200" dirty="0">
                <a:solidFill>
                  <a:srgbClr val="0070C0"/>
                </a:solidFill>
              </a:rPr>
              <a:t>result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21775" y="2189892"/>
            <a:ext cx="3826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관련된 작업을 분리시킬 수 있다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특히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반복적으로 사용될 수 있다면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더욱 분리시킬 필요가 있다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2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잉크 21"/>
              <p14:cNvContentPartPr/>
              <p14:nvPr/>
            </p14:nvContentPartPr>
            <p14:xfrm>
              <a:off x="4571764" y="2189892"/>
              <a:ext cx="399773" cy="460749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4561" y="2182693"/>
                <a:ext cx="413819" cy="474787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/>
          <p:cNvSpPr txBox="1"/>
          <p:nvPr/>
        </p:nvSpPr>
        <p:spPr>
          <a:xfrm>
            <a:off x="1004194" y="4032354"/>
            <a:ext cx="7600254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function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calcAndPrintNumbers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>
                <a:solidFill>
                  <a:srgbClr val="0070C0"/>
                </a:solidFill>
              </a:rPr>
              <a:t>sayWelcome</a:t>
            </a:r>
            <a:r>
              <a:rPr lang="en-US" altLang="ko-KR" sz="1200" dirty="0"/>
              <a:t>()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    var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var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20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var </a:t>
            </a:r>
            <a:r>
              <a:rPr lang="en-US" altLang="ko-KR" sz="1200" dirty="0">
                <a:solidFill>
                  <a:srgbClr val="0070C0"/>
                </a:solidFill>
              </a:rPr>
              <a:t>result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“ + ” </a:t>
            </a:r>
            <a:r>
              <a:rPr lang="en-US" altLang="ko-KR" sz="1200" dirty="0"/>
              <a:t>+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+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“ = ” </a:t>
            </a:r>
            <a:r>
              <a:rPr lang="en-US" altLang="ko-KR" sz="1200" dirty="0"/>
              <a:t>+ </a:t>
            </a:r>
            <a:r>
              <a:rPr lang="en-US" altLang="ko-KR" sz="1200" dirty="0">
                <a:solidFill>
                  <a:srgbClr val="0070C0"/>
                </a:solidFill>
              </a:rPr>
              <a:t>result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function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sayWelcome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console.log</a:t>
            </a:r>
            <a:r>
              <a:rPr lang="en-US" altLang="ko-KR" sz="1200" dirty="0"/>
              <a:t>(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“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안녕하세요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? “ 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“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간단한 계산기 입니다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 “ 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“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이제 숫자를 더해 보겠습니다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! “ 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04695" y="4368740"/>
            <a:ext cx="152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분리된 함수를 호출한다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2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1" name="잉크 90"/>
              <p14:cNvContentPartPr/>
              <p14:nvPr/>
            </p14:nvContentPartPr>
            <p14:xfrm>
              <a:off x="2368204" y="4318585"/>
              <a:ext cx="945000" cy="1222920"/>
            </p14:xfrm>
          </p:contentPart>
        </mc:Choice>
        <mc:Fallback xmlns="">
          <p:pic>
            <p:nvPicPr>
              <p:cNvPr id="91" name="잉크 9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1004" y="4311385"/>
                <a:ext cx="959040" cy="12369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01538-92CB-9EC1-8F7E-8CA58B4E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84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 animBg="1"/>
      <p:bldP spid="47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ko-KR" altLang="en-US" sz="4000" b="1" dirty="0">
                <a:latin typeface="+mj-ea"/>
              </a:rPr>
              <a:t>함수 </a:t>
            </a:r>
            <a:r>
              <a:rPr lang="en-US" altLang="ko-KR" sz="4000" b="1" dirty="0">
                <a:latin typeface="+mj-ea"/>
              </a:rPr>
              <a:t>– </a:t>
            </a:r>
            <a:r>
              <a:rPr lang="ko-KR" altLang="en-US" sz="4000" b="1" dirty="0">
                <a:latin typeface="+mj-ea"/>
              </a:rPr>
              <a:t>리턴 함수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976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 함수가 결과 값을 반환함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리턴 함수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4194" y="1708413"/>
            <a:ext cx="760025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function </a:t>
            </a:r>
            <a:r>
              <a:rPr lang="en-US" altLang="ko-KR" sz="1200" dirty="0" err="1">
                <a:solidFill>
                  <a:srgbClr val="0070C0"/>
                </a:solidFill>
              </a:rPr>
              <a:t>getCalcNumbers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>
                <a:solidFill>
                  <a:srgbClr val="0070C0"/>
                </a:solidFill>
              </a:rPr>
              <a:t>sayWelcome</a:t>
            </a:r>
            <a:r>
              <a:rPr lang="en-US" altLang="ko-KR" sz="1200" dirty="0"/>
              <a:t>()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    var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var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20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var </a:t>
            </a:r>
            <a:r>
              <a:rPr lang="en-US" altLang="ko-KR" sz="1200" dirty="0">
                <a:solidFill>
                  <a:srgbClr val="0070C0"/>
                </a:solidFill>
              </a:rPr>
              <a:t>result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00B050"/>
                </a:solidFill>
              </a:rPr>
              <a:t>// console.log( </a:t>
            </a:r>
            <a:r>
              <a:rPr lang="en-US" altLang="ko-KR" sz="1200" dirty="0" err="1">
                <a:solidFill>
                  <a:srgbClr val="00B050"/>
                </a:solidFill>
              </a:rPr>
              <a:t>numberOne</a:t>
            </a:r>
            <a:r>
              <a:rPr lang="en-US" altLang="ko-KR" sz="1200" dirty="0">
                <a:solidFill>
                  <a:srgbClr val="00B050"/>
                </a:solidFill>
              </a:rPr>
              <a:t> + “ + ” + </a:t>
            </a:r>
            <a:r>
              <a:rPr lang="en-US" altLang="ko-KR" sz="1200" dirty="0" err="1">
                <a:solidFill>
                  <a:srgbClr val="00B050"/>
                </a:solidFill>
              </a:rPr>
              <a:t>numberTwo</a:t>
            </a:r>
            <a:r>
              <a:rPr lang="en-US" altLang="ko-KR" sz="1200" dirty="0">
                <a:solidFill>
                  <a:srgbClr val="00B050"/>
                </a:solidFill>
              </a:rPr>
              <a:t> + “ = ” + result );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return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result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4194" y="3694807"/>
            <a:ext cx="760025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 </a:t>
            </a:r>
            <a:r>
              <a:rPr lang="en-US" altLang="ko-KR" sz="1200" dirty="0" err="1">
                <a:solidFill>
                  <a:srgbClr val="0070C0"/>
                </a:solidFill>
              </a:rPr>
              <a:t>calcResult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getCalcNumbers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rgbClr val="0070C0"/>
                </a:solidFill>
              </a:rPr>
              <a:t>calcResult</a:t>
            </a:r>
            <a:r>
              <a:rPr lang="en-US" altLang="ko-KR" sz="1200" dirty="0"/>
              <a:t>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4194" y="4160113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30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/>
              <p14:cNvContentPartPr/>
              <p14:nvPr/>
            </p14:nvContentPartPr>
            <p14:xfrm>
              <a:off x="1584031" y="3490338"/>
              <a:ext cx="954842" cy="26100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6830" y="3483138"/>
                <a:ext cx="968884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/>
              <p14:cNvContentPartPr/>
              <p14:nvPr/>
            </p14:nvContentPartPr>
            <p14:xfrm>
              <a:off x="1297471" y="3015015"/>
              <a:ext cx="866880" cy="1368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0271" y="3007815"/>
                <a:ext cx="8809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잉크 15"/>
              <p14:cNvContentPartPr/>
              <p14:nvPr/>
            </p14:nvContentPartPr>
            <p14:xfrm>
              <a:off x="1636951" y="3020775"/>
              <a:ext cx="32760" cy="66384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9751" y="3013575"/>
                <a:ext cx="46800" cy="6778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/>
          <p:cNvSpPr txBox="1"/>
          <p:nvPr/>
        </p:nvSpPr>
        <p:spPr>
          <a:xfrm>
            <a:off x="2186245" y="2883355"/>
            <a:ext cx="4570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return </a:t>
            </a:r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키워드는 호출자에게 함수의 호출 결과값을 전달할 수 있도록 한다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2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47664" y="3508614"/>
            <a:ext cx="216024" cy="182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9EB8FD-75BD-0CB2-1BFF-79B1095B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0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5" y="2100181"/>
            <a:ext cx="8208912" cy="4425163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Javascript </a:t>
            </a:r>
            <a:r>
              <a:rPr lang="ko-KR" altLang="en-US" dirty="0"/>
              <a:t>를 사용할 수 있는 가장 간단한 방법</a:t>
            </a:r>
            <a:endParaRPr lang="en-US" altLang="ko-KR" dirty="0"/>
          </a:p>
          <a:p>
            <a:r>
              <a:rPr lang="en-US" altLang="ko-KR" dirty="0"/>
              <a:t>Chrome Browser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EBFE2A-8BA5-737A-6B93-3A3D5EBB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8223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ko-KR" altLang="en-US" sz="4000" b="1" dirty="0">
                <a:latin typeface="+mj-ea"/>
              </a:rPr>
              <a:t>함수 </a:t>
            </a:r>
            <a:r>
              <a:rPr lang="en-US" altLang="ko-KR" sz="4000" b="1" dirty="0">
                <a:latin typeface="+mj-ea"/>
              </a:rPr>
              <a:t>– </a:t>
            </a:r>
            <a:r>
              <a:rPr lang="ko-KR" altLang="en-US" sz="4000" b="1" dirty="0">
                <a:latin typeface="+mj-ea"/>
              </a:rPr>
              <a:t>매개변수가 있는 함수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8532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함수에 필요한 데이터를 전달함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매개변수가 있는 함수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4194" y="1730425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function </a:t>
            </a:r>
            <a:r>
              <a:rPr lang="en-US" altLang="ko-KR" sz="1200" dirty="0" err="1">
                <a:solidFill>
                  <a:srgbClr val="0070C0"/>
                </a:solidFill>
              </a:rPr>
              <a:t>getCalcNumbers</a:t>
            </a:r>
            <a:r>
              <a:rPr lang="en-US" altLang="ko-KR" sz="1200" dirty="0"/>
              <a:t>(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/>
              <a:t>,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/>
              <a:t> 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>
                <a:solidFill>
                  <a:srgbClr val="0070C0"/>
                </a:solidFill>
              </a:rPr>
              <a:t>sayWelcome</a:t>
            </a:r>
            <a:r>
              <a:rPr lang="en-US" altLang="ko-KR" sz="1200" dirty="0"/>
              <a:t>()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    var </a:t>
            </a:r>
            <a:r>
              <a:rPr lang="en-US" altLang="ko-KR" sz="1200" dirty="0">
                <a:solidFill>
                  <a:srgbClr val="0070C0"/>
                </a:solidFill>
              </a:rPr>
              <a:t>result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dirty="0">
                <a:solidFill>
                  <a:srgbClr val="00B05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return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result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4194" y="2947010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 </a:t>
            </a:r>
            <a:r>
              <a:rPr lang="en-US" altLang="ko-KR" sz="1200" dirty="0">
                <a:solidFill>
                  <a:srgbClr val="0070C0"/>
                </a:solidFill>
              </a:rPr>
              <a:t>result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getCalcNumbers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60</a:t>
            </a:r>
            <a:r>
              <a:rPr lang="en-US" altLang="ko-KR" sz="1200" dirty="0"/>
              <a:t>)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4194" y="3224009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70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잉크 18"/>
              <p14:cNvContentPartPr/>
              <p14:nvPr/>
            </p14:nvContentPartPr>
            <p14:xfrm>
              <a:off x="3140206" y="1969225"/>
              <a:ext cx="144000" cy="99684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3006" y="1962025"/>
                <a:ext cx="158040" cy="10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잉크 23"/>
              <p14:cNvContentPartPr/>
              <p14:nvPr/>
            </p14:nvContentPartPr>
            <p14:xfrm>
              <a:off x="4228126" y="2010265"/>
              <a:ext cx="89280" cy="6732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0926" y="2003065"/>
                <a:ext cx="1033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잉크 32"/>
              <p14:cNvContentPartPr/>
              <p14:nvPr/>
            </p14:nvContentPartPr>
            <p14:xfrm>
              <a:off x="3470686" y="2062465"/>
              <a:ext cx="815040" cy="941760"/>
            </p14:xfrm>
          </p:contentPart>
        </mc:Choice>
        <mc:Fallback xmlns="">
          <p:pic>
            <p:nvPicPr>
              <p:cNvPr id="33" name="잉크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3486" y="2055265"/>
                <a:ext cx="829080" cy="9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0" name="잉크 49"/>
              <p14:cNvContentPartPr/>
              <p14:nvPr/>
            </p14:nvContentPartPr>
            <p14:xfrm>
              <a:off x="2828955" y="1916604"/>
              <a:ext cx="295920" cy="225000"/>
            </p14:xfrm>
          </p:contentPart>
        </mc:Choice>
        <mc:Fallback xmlns="">
          <p:pic>
            <p:nvPicPr>
              <p:cNvPr id="50" name="잉크 4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1755" y="1909404"/>
                <a:ext cx="3099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3" name="잉크 52"/>
              <p14:cNvContentPartPr/>
              <p14:nvPr/>
            </p14:nvContentPartPr>
            <p14:xfrm>
              <a:off x="2812755" y="2053764"/>
              <a:ext cx="105480" cy="106920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05555" y="2046564"/>
                <a:ext cx="1195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7" name="잉크 56"/>
              <p14:cNvContentPartPr/>
              <p14:nvPr/>
            </p14:nvContentPartPr>
            <p14:xfrm>
              <a:off x="3799515" y="1911924"/>
              <a:ext cx="197280" cy="240840"/>
            </p14:xfrm>
          </p:contentPart>
        </mc:Choice>
        <mc:Fallback xmlns="">
          <p:pic>
            <p:nvPicPr>
              <p:cNvPr id="57" name="잉크 5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92315" y="1904724"/>
                <a:ext cx="2113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8" name="잉크 57"/>
              <p14:cNvContentPartPr/>
              <p14:nvPr/>
            </p14:nvContentPartPr>
            <p14:xfrm>
              <a:off x="3215446" y="1954465"/>
              <a:ext cx="699989" cy="204419"/>
            </p14:xfrm>
          </p:contentPart>
        </mc:Choice>
        <mc:Fallback xmlns="">
          <p:pic>
            <p:nvPicPr>
              <p:cNvPr id="58" name="잉크 5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08244" y="1947267"/>
                <a:ext cx="714032" cy="218455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직사각형 3"/>
          <p:cNvSpPr/>
          <p:nvPr/>
        </p:nvSpPr>
        <p:spPr>
          <a:xfrm>
            <a:off x="3774831" y="2026077"/>
            <a:ext cx="215843" cy="142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3A8B37-4D3C-B28D-52C3-08FDD6E7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6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함수에 필요한 데이터를 전달함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매개변수가 있는 함수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4194" y="1730425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function </a:t>
            </a:r>
            <a:r>
              <a:rPr lang="en-US" altLang="ko-KR" sz="1200" dirty="0" err="1">
                <a:solidFill>
                  <a:srgbClr val="0070C0"/>
                </a:solidFill>
              </a:rPr>
              <a:t>getCalcNumbers</a:t>
            </a:r>
            <a:r>
              <a:rPr lang="en-US" altLang="ko-KR" sz="1200" dirty="0"/>
              <a:t>(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/>
              <a:t>,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/>
              <a:t> 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>
                <a:solidFill>
                  <a:srgbClr val="0070C0"/>
                </a:solidFill>
              </a:rPr>
              <a:t>sayWelcome</a:t>
            </a:r>
            <a:r>
              <a:rPr lang="en-US" altLang="ko-KR" sz="1200" dirty="0"/>
              <a:t>()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    var </a:t>
            </a:r>
            <a:r>
              <a:rPr lang="en-US" altLang="ko-KR" sz="1200" dirty="0">
                <a:solidFill>
                  <a:srgbClr val="0070C0"/>
                </a:solidFill>
              </a:rPr>
              <a:t>result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dirty="0">
                <a:solidFill>
                  <a:srgbClr val="00B05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return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result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4194" y="2947010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 </a:t>
            </a:r>
            <a:r>
              <a:rPr lang="en-US" altLang="ko-KR" sz="1200" dirty="0">
                <a:solidFill>
                  <a:srgbClr val="0070C0"/>
                </a:solidFill>
              </a:rPr>
              <a:t>result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getCalcNumbers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60, 70</a:t>
            </a:r>
            <a:r>
              <a:rPr lang="en-US" altLang="ko-KR" sz="1200" dirty="0"/>
              <a:t>)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4194" y="3224009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70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잉크 29"/>
              <p14:cNvContentPartPr/>
              <p14:nvPr/>
            </p14:nvContentPartPr>
            <p14:xfrm>
              <a:off x="3148518" y="1979641"/>
              <a:ext cx="100080" cy="1043640"/>
            </p14:xfrm>
          </p:contentPart>
        </mc:Choice>
        <mc:Fallback xmlns="">
          <p:pic>
            <p:nvPicPr>
              <p:cNvPr id="30" name="잉크 2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1318" y="1972441"/>
                <a:ext cx="114120" cy="10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잉크 34"/>
              <p14:cNvContentPartPr/>
              <p14:nvPr/>
            </p14:nvContentPartPr>
            <p14:xfrm>
              <a:off x="3512118" y="2043361"/>
              <a:ext cx="854280" cy="966960"/>
            </p14:xfrm>
          </p:contentPart>
        </mc:Choice>
        <mc:Fallback xmlns="">
          <p:pic>
            <p:nvPicPr>
              <p:cNvPr id="35" name="잉크 3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4918" y="2036161"/>
                <a:ext cx="868320" cy="9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잉크 37"/>
              <p14:cNvContentPartPr/>
              <p14:nvPr/>
            </p14:nvContentPartPr>
            <p14:xfrm>
              <a:off x="3147078" y="1967401"/>
              <a:ext cx="1262160" cy="70200"/>
            </p14:xfrm>
          </p:contentPart>
        </mc:Choice>
        <mc:Fallback xmlns="">
          <p:pic>
            <p:nvPicPr>
              <p:cNvPr id="38" name="잉크 3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39937" y="1961161"/>
                <a:ext cx="1276085" cy="82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잉크 44"/>
              <p14:cNvContentPartPr/>
              <p14:nvPr/>
            </p14:nvContentPartPr>
            <p14:xfrm>
              <a:off x="3765758" y="2812040"/>
              <a:ext cx="576720" cy="211320"/>
            </p14:xfrm>
          </p:contentPart>
        </mc:Choice>
        <mc:Fallback xmlns="">
          <p:pic>
            <p:nvPicPr>
              <p:cNvPr id="45" name="잉크 4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58558" y="2804840"/>
                <a:ext cx="5907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잉크 47"/>
              <p14:cNvContentPartPr/>
              <p14:nvPr/>
            </p14:nvContentPartPr>
            <p14:xfrm>
              <a:off x="4286678" y="2789000"/>
              <a:ext cx="89280" cy="111960"/>
            </p14:xfrm>
          </p:contentPart>
        </mc:Choice>
        <mc:Fallback xmlns="">
          <p:pic>
            <p:nvPicPr>
              <p:cNvPr id="48" name="잉크 4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79478" y="2781800"/>
                <a:ext cx="103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잉크 48"/>
              <p14:cNvContentPartPr/>
              <p14:nvPr/>
            </p14:nvContentPartPr>
            <p14:xfrm>
              <a:off x="4284158" y="2791520"/>
              <a:ext cx="70200" cy="105480"/>
            </p14:xfrm>
          </p:contentPart>
        </mc:Choice>
        <mc:Fallback xmlns="">
          <p:pic>
            <p:nvPicPr>
              <p:cNvPr id="49" name="잉크 4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76958" y="2784320"/>
                <a:ext cx="84240" cy="11952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/>
          <p:cNvSpPr txBox="1"/>
          <p:nvPr/>
        </p:nvSpPr>
        <p:spPr>
          <a:xfrm>
            <a:off x="4409238" y="2691173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파라미터의 개수가 맞지 않더라도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</a:p>
          <a:p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함수는 정상적으로 실행된다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2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597A04-0221-1334-FA90-B74175F9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9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함수에 필요한 데이터를 전달함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매개변수가 있는 함수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4194" y="1726433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function </a:t>
            </a:r>
            <a:r>
              <a:rPr lang="en-US" altLang="ko-KR" sz="1200" dirty="0" err="1">
                <a:solidFill>
                  <a:srgbClr val="0070C0"/>
                </a:solidFill>
              </a:rPr>
              <a:t>getCalcNumbers</a:t>
            </a:r>
            <a:r>
              <a:rPr lang="en-US" altLang="ko-KR" sz="1200" dirty="0"/>
              <a:t>(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/>
              <a:t>,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/>
              <a:t> 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>
                <a:solidFill>
                  <a:srgbClr val="0070C0"/>
                </a:solidFill>
              </a:rPr>
              <a:t>sayWelcome</a:t>
            </a:r>
            <a:r>
              <a:rPr lang="en-US" altLang="ko-KR" sz="1200" dirty="0"/>
              <a:t>()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    var </a:t>
            </a:r>
            <a:r>
              <a:rPr lang="en-US" altLang="ko-KR" sz="1200" dirty="0">
                <a:solidFill>
                  <a:srgbClr val="0070C0"/>
                </a:solidFill>
              </a:rPr>
              <a:t>result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dirty="0">
                <a:solidFill>
                  <a:srgbClr val="00B05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return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result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4194" y="2943018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 </a:t>
            </a:r>
            <a:r>
              <a:rPr lang="en-US" altLang="ko-KR" sz="1200" dirty="0">
                <a:solidFill>
                  <a:srgbClr val="0070C0"/>
                </a:solidFill>
              </a:rPr>
              <a:t>result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getCalcNumbers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altLang="ko-KR" sz="1200" dirty="0"/>
              <a:t>)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4194" y="3220017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 dirty="0" err="1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NaN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잉크 29"/>
              <p14:cNvContentPartPr/>
              <p14:nvPr/>
            </p14:nvContentPartPr>
            <p14:xfrm>
              <a:off x="3148518" y="1975649"/>
              <a:ext cx="100080" cy="1043640"/>
            </p14:xfrm>
          </p:contentPart>
        </mc:Choice>
        <mc:Fallback xmlns="">
          <p:pic>
            <p:nvPicPr>
              <p:cNvPr id="30" name="잉크 2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1318" y="1968449"/>
                <a:ext cx="114120" cy="105768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/>
          <p:cNvSpPr txBox="1"/>
          <p:nvPr/>
        </p:nvSpPr>
        <p:spPr>
          <a:xfrm>
            <a:off x="4409238" y="2687181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파라미터의 개수가 맞지 않더라도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</a:p>
          <a:p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함수는 정상적으로 실행된다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2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/>
              <p14:cNvContentPartPr/>
              <p14:nvPr/>
            </p14:nvContentPartPr>
            <p14:xfrm>
              <a:off x="4308230" y="1932352"/>
              <a:ext cx="213840" cy="36288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1030" y="1925152"/>
                <a:ext cx="2278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잉크 14"/>
              <p14:cNvContentPartPr/>
              <p14:nvPr/>
            </p14:nvContentPartPr>
            <p14:xfrm>
              <a:off x="3150110" y="1937752"/>
              <a:ext cx="96888" cy="88016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2906" y="1930538"/>
                <a:ext cx="110935" cy="102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잉크 17"/>
              <p14:cNvContentPartPr/>
              <p14:nvPr/>
            </p14:nvContentPartPr>
            <p14:xfrm>
              <a:off x="4439331" y="2264395"/>
              <a:ext cx="91080" cy="3312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32131" y="2257195"/>
                <a:ext cx="105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잉크 18"/>
              <p14:cNvContentPartPr/>
              <p14:nvPr/>
            </p14:nvContentPartPr>
            <p14:xfrm>
              <a:off x="4507731" y="2224795"/>
              <a:ext cx="10440" cy="5220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02236" y="2219027"/>
                <a:ext cx="21155" cy="63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잉크 19"/>
              <p14:cNvContentPartPr/>
              <p14:nvPr/>
            </p14:nvContentPartPr>
            <p14:xfrm>
              <a:off x="4444011" y="2220115"/>
              <a:ext cx="51840" cy="41760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38251" y="2214355"/>
                <a:ext cx="63072" cy="52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잉크 20"/>
              <p14:cNvContentPartPr/>
              <p14:nvPr/>
            </p14:nvContentPartPr>
            <p14:xfrm>
              <a:off x="4471731" y="2230195"/>
              <a:ext cx="39960" cy="42120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65981" y="2224425"/>
                <a:ext cx="51172" cy="53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잉크 21"/>
              <p14:cNvContentPartPr/>
              <p14:nvPr/>
            </p14:nvContentPartPr>
            <p14:xfrm>
              <a:off x="3442954" y="2839675"/>
              <a:ext cx="981720" cy="19512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35754" y="2832475"/>
                <a:ext cx="9957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잉크 22"/>
              <p14:cNvContentPartPr/>
              <p14:nvPr/>
            </p14:nvContentPartPr>
            <p14:xfrm>
              <a:off x="4382554" y="2802595"/>
              <a:ext cx="75240" cy="90000"/>
            </p14:xfrm>
          </p:contentPart>
        </mc:Choice>
        <mc:Fallback xmlns="">
          <p:pic>
            <p:nvPicPr>
              <p:cNvPr id="23" name="잉크 2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75354" y="2795395"/>
                <a:ext cx="892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잉크 23"/>
              <p14:cNvContentPartPr/>
              <p14:nvPr/>
            </p14:nvContentPartPr>
            <p14:xfrm>
              <a:off x="4381474" y="2804395"/>
              <a:ext cx="56880" cy="9072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74274" y="2797195"/>
                <a:ext cx="70920" cy="10476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/>
          <p:cNvSpPr txBox="1"/>
          <p:nvPr/>
        </p:nvSpPr>
        <p:spPr>
          <a:xfrm>
            <a:off x="4139952" y="2302497"/>
            <a:ext cx="4182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파라미터는 받으나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전달되지 않았을 경우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undefined</a:t>
            </a:r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으로 처리된다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2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04194" y="4080337"/>
            <a:ext cx="760025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function </a:t>
            </a:r>
            <a:r>
              <a:rPr lang="en-US" altLang="ko-KR" sz="1200" dirty="0" err="1">
                <a:solidFill>
                  <a:srgbClr val="0070C0"/>
                </a:solidFill>
              </a:rPr>
              <a:t>getCalcNumbers</a:t>
            </a:r>
            <a:r>
              <a:rPr lang="en-US" altLang="ko-KR" sz="1200" dirty="0"/>
              <a:t>(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/>
              <a:t>,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/>
              <a:t> 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>
                <a:solidFill>
                  <a:srgbClr val="0070C0"/>
                </a:solidFill>
              </a:rPr>
              <a:t>sayWelcome</a:t>
            </a:r>
            <a:r>
              <a:rPr lang="en-US" altLang="ko-KR" sz="1200" dirty="0"/>
              <a:t>()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if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undefined</a:t>
            </a:r>
            <a:r>
              <a:rPr lang="en-US" altLang="ko-KR" sz="1200" dirty="0"/>
              <a:t> ) {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   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var </a:t>
            </a:r>
            <a:r>
              <a:rPr lang="en-US" altLang="ko-KR" sz="1200" dirty="0">
                <a:solidFill>
                  <a:srgbClr val="0070C0"/>
                </a:solidFill>
              </a:rPr>
              <a:t>result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dirty="0">
                <a:solidFill>
                  <a:srgbClr val="00B05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return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result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04194" y="5827330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 </a:t>
            </a:r>
            <a:r>
              <a:rPr lang="en-US" altLang="ko-KR" sz="1200" dirty="0">
                <a:solidFill>
                  <a:srgbClr val="0070C0"/>
                </a:solidFill>
              </a:rPr>
              <a:t>result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getCalcNumbers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altLang="ko-KR" sz="1200" dirty="0"/>
              <a:t>)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04194" y="6104329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10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잉크 41"/>
              <p14:cNvContentPartPr/>
              <p14:nvPr/>
            </p14:nvContentPartPr>
            <p14:xfrm>
              <a:off x="3731745" y="4675686"/>
              <a:ext cx="241560" cy="89640"/>
            </p14:xfrm>
          </p:contentPart>
        </mc:Choice>
        <mc:Fallback xmlns="">
          <p:pic>
            <p:nvPicPr>
              <p:cNvPr id="42" name="잉크 4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24545" y="4668486"/>
                <a:ext cx="2556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잉크 45"/>
              <p14:cNvContentPartPr/>
              <p14:nvPr/>
            </p14:nvContentPartPr>
            <p14:xfrm>
              <a:off x="3615105" y="4597206"/>
              <a:ext cx="409320" cy="316440"/>
            </p14:xfrm>
          </p:contentPart>
        </mc:Choice>
        <mc:Fallback xmlns="">
          <p:pic>
            <p:nvPicPr>
              <p:cNvPr id="46" name="잉크 4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07905" y="4590006"/>
                <a:ext cx="423360" cy="33048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/>
          <p:cNvSpPr txBox="1"/>
          <p:nvPr/>
        </p:nvSpPr>
        <p:spPr>
          <a:xfrm>
            <a:off x="3966456" y="4476668"/>
            <a:ext cx="424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undefined </a:t>
            </a:r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정의되었는지 확인하고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2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그럴경우</a:t>
            </a:r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0</a:t>
            </a:r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으로 초기화 시킨다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2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AD86CF-DE8B-8969-21D4-99B9C160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9" grpId="0"/>
      <p:bldP spid="33" grpId="0"/>
      <p:bldP spid="37" grpId="0" animBg="1"/>
      <p:bldP spid="51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ko-KR" altLang="en-US" sz="4000" b="1" dirty="0">
                <a:latin typeface="+mj-ea"/>
              </a:rPr>
              <a:t>함수 </a:t>
            </a:r>
            <a:r>
              <a:rPr lang="en-US" altLang="ko-KR" sz="4000" b="1" dirty="0">
                <a:latin typeface="+mj-ea"/>
              </a:rPr>
              <a:t>– </a:t>
            </a:r>
            <a:r>
              <a:rPr lang="ko-KR" altLang="en-US" sz="4000" b="1" dirty="0">
                <a:latin typeface="+mj-ea"/>
              </a:rPr>
              <a:t>중첩 함수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513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함수안에 함수가 포함 되어있는 형태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안에 함수가 다시 포함되어</a:t>
            </a:r>
            <a:r>
              <a:rPr lang="en-US" altLang="ko-KR" dirty="0"/>
              <a:t>, </a:t>
            </a:r>
            <a:r>
              <a:rPr lang="ko-KR" altLang="en-US" dirty="0"/>
              <a:t>감추고 싶은 기능을 구현한다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Javascript</a:t>
            </a:r>
            <a:r>
              <a:rPr lang="ko-KR" altLang="en-US" dirty="0"/>
              <a:t>에는 </a:t>
            </a:r>
            <a:r>
              <a:rPr lang="en-US" altLang="ko-KR" dirty="0"/>
              <a:t>Access </a:t>
            </a:r>
            <a:r>
              <a:rPr lang="ko-KR" altLang="en-US" dirty="0"/>
              <a:t>제한자가 없기 때문에</a:t>
            </a:r>
            <a:r>
              <a:rPr lang="en-US" altLang="ko-KR" dirty="0"/>
              <a:t> </a:t>
            </a:r>
            <a:r>
              <a:rPr lang="ko-KR" altLang="en-US" dirty="0"/>
              <a:t>기능을 감추고 싶다면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함수 안의 함수로 구현해야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중첩 함수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4194" y="1924665"/>
            <a:ext cx="760025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function </a:t>
            </a:r>
            <a:r>
              <a:rPr lang="en-US" altLang="ko-KR" sz="1200" dirty="0" err="1">
                <a:solidFill>
                  <a:srgbClr val="0070C0"/>
                </a:solidFill>
              </a:rPr>
              <a:t>getCalcNumbers</a:t>
            </a:r>
            <a:r>
              <a:rPr lang="en-US" altLang="ko-KR" sz="1200" dirty="0"/>
              <a:t> (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/>
              <a:t>,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) {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var </a:t>
            </a:r>
            <a:r>
              <a:rPr lang="en-US" altLang="ko-KR" sz="1200" dirty="0">
                <a:solidFill>
                  <a:srgbClr val="0070C0"/>
                </a:solidFill>
              </a:rPr>
              <a:t>result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calcPlus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(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/>
              <a:t>,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				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function </a:t>
            </a:r>
            <a:r>
              <a:rPr lang="en-US" altLang="ko-KR" sz="1200" dirty="0" err="1">
                <a:solidFill>
                  <a:srgbClr val="0070C0"/>
                </a:solidFill>
              </a:rPr>
              <a:t>calcPlus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(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/>
              <a:t>,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return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</a:t>
            </a:r>
            <a:r>
              <a:rPr lang="en-US" altLang="ko-KR" sz="1200" dirty="0"/>
              <a:t>}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return </a:t>
            </a:r>
            <a:r>
              <a:rPr lang="en-US" altLang="ko-KR" sz="1200" dirty="0">
                <a:solidFill>
                  <a:srgbClr val="0070C0"/>
                </a:solidFill>
              </a:rPr>
              <a:t>result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4194" y="4027129"/>
            <a:ext cx="7600254" cy="27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 </a:t>
            </a:r>
            <a:r>
              <a:rPr lang="en-US" altLang="ko-KR" sz="1200" dirty="0">
                <a:solidFill>
                  <a:srgbClr val="0070C0"/>
                </a:solidFill>
              </a:rPr>
              <a:t>result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getCalcNumbers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60</a:t>
            </a:r>
            <a:r>
              <a:rPr lang="en-US" altLang="ko-KR" sz="1200" dirty="0"/>
              <a:t>)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4194" y="4304128"/>
            <a:ext cx="7600254" cy="27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70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잉크 22"/>
              <p14:cNvContentPartPr/>
              <p14:nvPr/>
            </p14:nvContentPartPr>
            <p14:xfrm>
              <a:off x="4015740" y="2134063"/>
              <a:ext cx="257760" cy="575640"/>
            </p14:xfrm>
          </p:contentPart>
        </mc:Choice>
        <mc:Fallback xmlns="">
          <p:pic>
            <p:nvPicPr>
              <p:cNvPr id="23" name="잉크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8540" y="2126863"/>
                <a:ext cx="27180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잉크 39"/>
              <p14:cNvContentPartPr/>
              <p14:nvPr/>
            </p14:nvContentPartPr>
            <p14:xfrm>
              <a:off x="3103500" y="2135143"/>
              <a:ext cx="281520" cy="618120"/>
            </p14:xfrm>
          </p:contentPart>
        </mc:Choice>
        <mc:Fallback xmlns="">
          <p:pic>
            <p:nvPicPr>
              <p:cNvPr id="40" name="잉크 3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6300" y="2127943"/>
                <a:ext cx="29556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잉크 48"/>
              <p14:cNvContentPartPr/>
              <p14:nvPr/>
            </p14:nvContentPartPr>
            <p14:xfrm>
              <a:off x="2726695" y="2841403"/>
              <a:ext cx="73640" cy="103245"/>
            </p14:xfrm>
          </p:contentPart>
        </mc:Choice>
        <mc:Fallback xmlns="">
          <p:pic>
            <p:nvPicPr>
              <p:cNvPr id="49" name="잉크 4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19511" y="2834208"/>
                <a:ext cx="87650" cy="117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잉크 54"/>
              <p14:cNvContentPartPr/>
              <p14:nvPr/>
            </p14:nvContentPartPr>
            <p14:xfrm>
              <a:off x="3648495" y="2847448"/>
              <a:ext cx="59040" cy="75600"/>
            </p14:xfrm>
          </p:contentPart>
        </mc:Choice>
        <mc:Fallback xmlns="">
          <p:pic>
            <p:nvPicPr>
              <p:cNvPr id="55" name="잉크 5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42007" y="2840512"/>
                <a:ext cx="71691" cy="89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1" name="잉크 70"/>
              <p14:cNvContentPartPr/>
              <p14:nvPr/>
            </p14:nvContentPartPr>
            <p14:xfrm>
              <a:off x="1118935" y="2461963"/>
              <a:ext cx="290880" cy="524160"/>
            </p14:xfrm>
          </p:contentPart>
        </mc:Choice>
        <mc:Fallback xmlns="">
          <p:pic>
            <p:nvPicPr>
              <p:cNvPr id="71" name="잉크 7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735" y="2454763"/>
                <a:ext cx="30492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4" name="잉크 73"/>
              <p14:cNvContentPartPr/>
              <p14:nvPr/>
            </p14:nvContentPartPr>
            <p14:xfrm>
              <a:off x="1204975" y="2444683"/>
              <a:ext cx="84800" cy="79485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97789" y="2437490"/>
                <a:ext cx="98814" cy="93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9" name="잉크 78"/>
              <p14:cNvContentPartPr/>
              <p14:nvPr/>
            </p14:nvContentPartPr>
            <p14:xfrm>
              <a:off x="1270877" y="3627790"/>
              <a:ext cx="923760" cy="15840"/>
            </p14:xfrm>
          </p:contentPart>
        </mc:Choice>
        <mc:Fallback xmlns="">
          <p:pic>
            <p:nvPicPr>
              <p:cNvPr id="79" name="잉크 7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63677" y="3620590"/>
                <a:ext cx="9378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4" name="잉크 93"/>
              <p14:cNvContentPartPr/>
              <p14:nvPr/>
            </p14:nvContentPartPr>
            <p14:xfrm>
              <a:off x="1489397" y="3996790"/>
              <a:ext cx="104400" cy="113760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82197" y="3989590"/>
                <a:ext cx="1184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5" name="잉크 94"/>
              <p14:cNvContentPartPr/>
              <p14:nvPr/>
            </p14:nvContentPartPr>
            <p14:xfrm>
              <a:off x="1503797" y="3629950"/>
              <a:ext cx="174600" cy="450000"/>
            </p14:xfrm>
          </p:contentPart>
        </mc:Choice>
        <mc:Fallback xmlns="">
          <p:pic>
            <p:nvPicPr>
              <p:cNvPr id="95" name="잉크 9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96597" y="3622750"/>
                <a:ext cx="18864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6" name="잉크 95"/>
              <p14:cNvContentPartPr/>
              <p14:nvPr/>
            </p14:nvContentPartPr>
            <p14:xfrm>
              <a:off x="1498397" y="4009750"/>
              <a:ext cx="71280" cy="77400"/>
            </p14:xfrm>
          </p:contentPart>
        </mc:Choice>
        <mc:Fallback xmlns="">
          <p:pic>
            <p:nvPicPr>
              <p:cNvPr id="96" name="잉크 9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91197" y="4002550"/>
                <a:ext cx="853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7" name="잉크 96"/>
              <p14:cNvContentPartPr/>
              <p14:nvPr/>
            </p14:nvContentPartPr>
            <p14:xfrm>
              <a:off x="1476077" y="3991030"/>
              <a:ext cx="95760" cy="44280"/>
            </p14:xfrm>
          </p:contentPart>
        </mc:Choice>
        <mc:Fallback xmlns="">
          <p:pic>
            <p:nvPicPr>
              <p:cNvPr id="97" name="잉크 9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68877" y="3983830"/>
                <a:ext cx="1098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2" name="잉크 101"/>
              <p14:cNvContentPartPr/>
              <p14:nvPr/>
            </p14:nvContentPartPr>
            <p14:xfrm>
              <a:off x="3349175" y="1668629"/>
              <a:ext cx="2360160" cy="2369880"/>
            </p14:xfrm>
          </p:contentPart>
        </mc:Choice>
        <mc:Fallback xmlns="">
          <p:pic>
            <p:nvPicPr>
              <p:cNvPr id="102" name="잉크 10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1975" y="1661429"/>
                <a:ext cx="2374200" cy="23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6" name="잉크 105"/>
              <p14:cNvContentPartPr/>
              <p14:nvPr/>
            </p14:nvContentPartPr>
            <p14:xfrm>
              <a:off x="3208968" y="4090303"/>
              <a:ext cx="1452" cy="2520"/>
            </p14:xfrm>
          </p:contentPart>
        </mc:Choice>
        <mc:Fallback xmlns="">
          <p:pic>
            <p:nvPicPr>
              <p:cNvPr id="106" name="잉크 10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01708" y="4083103"/>
                <a:ext cx="15609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9" name="잉크 108"/>
              <p14:cNvContentPartPr/>
              <p14:nvPr/>
            </p14:nvContentPartPr>
            <p14:xfrm>
              <a:off x="4201654" y="1778803"/>
              <a:ext cx="73080" cy="109800"/>
            </p14:xfrm>
          </p:contentPart>
        </mc:Choice>
        <mc:Fallback xmlns="">
          <p:pic>
            <p:nvPicPr>
              <p:cNvPr id="109" name="잉크 10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94454" y="1771603"/>
                <a:ext cx="871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5" name="잉크 114"/>
              <p14:cNvContentPartPr/>
              <p14:nvPr/>
            </p14:nvContentPartPr>
            <p14:xfrm>
              <a:off x="2282354" y="2502400"/>
              <a:ext cx="69120" cy="223920"/>
            </p14:xfrm>
          </p:contentPart>
        </mc:Choice>
        <mc:Fallback xmlns="">
          <p:pic>
            <p:nvPicPr>
              <p:cNvPr id="115" name="잉크 11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75154" y="2495200"/>
                <a:ext cx="83160" cy="2379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82C3ED-A0AD-54B2-2CC2-743ED1D4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3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ko-KR" altLang="en-US" sz="4000" b="1" dirty="0">
                <a:latin typeface="+mj-ea"/>
              </a:rPr>
              <a:t>함수 </a:t>
            </a:r>
            <a:r>
              <a:rPr lang="en-US" altLang="ko-KR" sz="4000" b="1" dirty="0">
                <a:latin typeface="+mj-ea"/>
              </a:rPr>
              <a:t>– </a:t>
            </a:r>
            <a:r>
              <a:rPr lang="ko-KR" altLang="en-US" sz="4000" b="1" dirty="0" err="1">
                <a:latin typeface="+mj-ea"/>
              </a:rPr>
              <a:t>콜백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23555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처리 후 작업</a:t>
            </a:r>
            <a:endParaRPr lang="en-US" altLang="ko-KR" dirty="0"/>
          </a:p>
          <a:p>
            <a:pPr lvl="1"/>
            <a:r>
              <a:rPr lang="ko-KR" altLang="en-US" dirty="0"/>
              <a:t>함수에서 특정 작업이 완료되었을 때</a:t>
            </a:r>
            <a:r>
              <a:rPr lang="en-US" altLang="ko-KR" dirty="0"/>
              <a:t>, </a:t>
            </a:r>
            <a:r>
              <a:rPr lang="ko-KR" altLang="en-US" dirty="0"/>
              <a:t>추가로 실행해야 하는 작업을 기술한 함수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함수가 종료되는 시점이 불분명할 때</a:t>
            </a:r>
            <a:r>
              <a:rPr lang="en-US" altLang="ko-KR" dirty="0"/>
              <a:t>, </a:t>
            </a:r>
            <a:r>
              <a:rPr lang="ko-KR" altLang="en-US" dirty="0"/>
              <a:t>콜백을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&gt; Ajax</a:t>
            </a:r>
            <a:r>
              <a:rPr lang="ko-KR" altLang="en-US" dirty="0"/>
              <a:t>와 같은 </a:t>
            </a:r>
            <a:r>
              <a:rPr lang="en-US" altLang="ko-KR" dirty="0"/>
              <a:t>Network </a:t>
            </a:r>
            <a:r>
              <a:rPr lang="ko-KR" altLang="en-US" dirty="0"/>
              <a:t>작업</a:t>
            </a:r>
            <a:endParaRPr lang="en-US" altLang="ko-KR" dirty="0"/>
          </a:p>
          <a:p>
            <a:pPr lvl="1"/>
            <a:r>
              <a:rPr lang="ko-KR" altLang="en-US" dirty="0"/>
              <a:t>함수가 파라미터로 전달된다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 err="1"/>
              <a:t>콜백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4194" y="3045724"/>
            <a:ext cx="760025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function </a:t>
            </a:r>
            <a:r>
              <a:rPr lang="en-US" altLang="ko-KR" sz="1200" dirty="0" err="1">
                <a:solidFill>
                  <a:srgbClr val="0070C0"/>
                </a:solidFill>
              </a:rPr>
              <a:t>getCalcNumbers</a:t>
            </a:r>
            <a:r>
              <a:rPr lang="en-US" altLang="ko-KR" sz="1200" dirty="0"/>
              <a:t> (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callback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) {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</a:t>
            </a:r>
            <a:r>
              <a:rPr lang="en-US" altLang="ko-KR" sz="1200" dirty="0" err="1">
                <a:solidFill>
                  <a:srgbClr val="0070C0"/>
                </a:solidFill>
              </a:rPr>
              <a:t>sayWelcome</a:t>
            </a:r>
            <a:r>
              <a:rPr lang="en-US" altLang="ko-KR" sz="1200" dirty="0"/>
              <a:t>()</a:t>
            </a:r>
            <a:r>
              <a:rPr lang="en-US" altLang="ko-KR" sz="1200" dirty="0">
                <a:solidFill>
                  <a:srgbClr val="0070C0"/>
                </a:solidFill>
              </a:rPr>
              <a:t>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var </a:t>
            </a:r>
            <a:r>
              <a:rPr lang="en-US" altLang="ko-KR" sz="1200" dirty="0">
                <a:solidFill>
                  <a:srgbClr val="0070C0"/>
                </a:solidFill>
              </a:rPr>
              <a:t>result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callback </a:t>
            </a:r>
            <a:r>
              <a:rPr lang="en-US" altLang="ko-KR" sz="1200" dirty="0"/>
              <a:t>(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altLang="ko-KR" sz="1200" dirty="0"/>
              <a:t>,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60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return </a:t>
            </a:r>
            <a:r>
              <a:rPr lang="en-US" altLang="ko-KR" sz="1200" dirty="0">
                <a:solidFill>
                  <a:srgbClr val="0070C0"/>
                </a:solidFill>
              </a:rPr>
              <a:t>result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var </a:t>
            </a:r>
            <a:r>
              <a:rPr lang="en-US" altLang="ko-KR" sz="1200" dirty="0" err="1">
                <a:solidFill>
                  <a:srgbClr val="0070C0"/>
                </a:solidFill>
              </a:rPr>
              <a:t>callbackFunction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FF0000"/>
                </a:solidFill>
              </a:rPr>
              <a:t> function 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/>
              <a:t>,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return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 </a:t>
            </a:r>
            <a:r>
              <a:rPr lang="en-US" altLang="ko-KR" sz="1200" dirty="0">
                <a:solidFill>
                  <a:srgbClr val="0070C0"/>
                </a:solidFill>
              </a:rPr>
              <a:t>result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getCalcNumbers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( </a:t>
            </a:r>
            <a:r>
              <a:rPr lang="en-US" altLang="ko-KR" sz="1200" dirty="0" err="1">
                <a:solidFill>
                  <a:srgbClr val="0070C0"/>
                </a:solidFill>
              </a:rPr>
              <a:t>callbackFunction</a:t>
            </a:r>
            <a:r>
              <a:rPr lang="en-US" altLang="ko-KR" sz="1200" dirty="0"/>
              <a:t> 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잉크 19"/>
              <p14:cNvContentPartPr/>
              <p14:nvPr/>
            </p14:nvContentPartPr>
            <p14:xfrm>
              <a:off x="5443073" y="4280452"/>
              <a:ext cx="105487" cy="352842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5873" y="4273251"/>
                <a:ext cx="119528" cy="366884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/>
          <p:cNvSpPr txBox="1"/>
          <p:nvPr/>
        </p:nvSpPr>
        <p:spPr>
          <a:xfrm>
            <a:off x="5767080" y="4041353"/>
            <a:ext cx="3268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함수는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변수에 할당할 수 있다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.. </a:t>
            </a:r>
          </a:p>
          <a:p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이렇게 선언하는 것을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‘</a:t>
            </a:r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함수 표현식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’</a:t>
            </a:r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이라 부른다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함수표현식으로 선언되는 함수들은 </a:t>
            </a:r>
            <a:endParaRPr lang="en-US" altLang="ko-KR" sz="12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함수의 이름을 생략할 수 있다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  <a:sym typeface="Wingdings" panose="05000000000000000000" pitchFamily="2" charset="2"/>
              </a:rPr>
              <a:t>익명함수</a:t>
            </a:r>
            <a:endParaRPr lang="en-US" altLang="ko-KR" sz="12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잉크 26"/>
              <p14:cNvContentPartPr/>
              <p14:nvPr/>
            </p14:nvContentPartPr>
            <p14:xfrm>
              <a:off x="1454993" y="4370134"/>
              <a:ext cx="2393640" cy="55368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7793" y="4362934"/>
                <a:ext cx="240768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잉크 33"/>
              <p14:cNvContentPartPr/>
              <p14:nvPr/>
            </p14:nvContentPartPr>
            <p14:xfrm>
              <a:off x="3788873" y="4837732"/>
              <a:ext cx="108007" cy="114882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1673" y="4830529"/>
                <a:ext cx="122048" cy="128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잉크 36"/>
              <p14:cNvContentPartPr/>
              <p14:nvPr/>
            </p14:nvContentPartPr>
            <p14:xfrm>
              <a:off x="5553953" y="4360012"/>
              <a:ext cx="213127" cy="93282"/>
            </p14:xfrm>
          </p:contentPart>
        </mc:Choice>
        <mc:Fallback xmlns="">
          <p:pic>
            <p:nvPicPr>
              <p:cNvPr id="37" name="잉크 3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46753" y="4352809"/>
                <a:ext cx="227167" cy="107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잉크 45"/>
              <p14:cNvContentPartPr/>
              <p14:nvPr/>
            </p14:nvContentPartPr>
            <p14:xfrm>
              <a:off x="3546031" y="3003460"/>
              <a:ext cx="85680" cy="112680"/>
            </p14:xfrm>
          </p:contentPart>
        </mc:Choice>
        <mc:Fallback xmlns="">
          <p:pic>
            <p:nvPicPr>
              <p:cNvPr id="46" name="잉크 4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38831" y="2996260"/>
                <a:ext cx="997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잉크 52"/>
              <p14:cNvContentPartPr/>
              <p14:nvPr/>
            </p14:nvContentPartPr>
            <p14:xfrm>
              <a:off x="2533222" y="3376123"/>
              <a:ext cx="96120" cy="82800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26022" y="3368923"/>
                <a:ext cx="1101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9" name="잉크 58"/>
              <p14:cNvContentPartPr/>
              <p14:nvPr/>
            </p14:nvContentPartPr>
            <p14:xfrm>
              <a:off x="3558142" y="4087843"/>
              <a:ext cx="84600" cy="84240"/>
            </p14:xfrm>
          </p:contentPart>
        </mc:Choice>
        <mc:Fallback xmlns="">
          <p:pic>
            <p:nvPicPr>
              <p:cNvPr id="59" name="잉크 5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50942" y="4080643"/>
                <a:ext cx="986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잉크 60"/>
              <p14:cNvContentPartPr/>
              <p14:nvPr/>
            </p14:nvContentPartPr>
            <p14:xfrm>
              <a:off x="2562022" y="2990860"/>
              <a:ext cx="2191089" cy="1965240"/>
            </p14:xfrm>
          </p:contentPart>
        </mc:Choice>
        <mc:Fallback xmlns="">
          <p:pic>
            <p:nvPicPr>
              <p:cNvPr id="61" name="잉크 6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54822" y="2983660"/>
                <a:ext cx="2205130" cy="19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잉크 61"/>
              <p14:cNvContentPartPr/>
              <p14:nvPr/>
            </p14:nvContentPartPr>
            <p14:xfrm>
              <a:off x="3269422" y="3604363"/>
              <a:ext cx="1094040" cy="590400"/>
            </p14:xfrm>
          </p:contentPart>
        </mc:Choice>
        <mc:Fallback xmlns="">
          <p:pic>
            <p:nvPicPr>
              <p:cNvPr id="62" name="잉크 6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62222" y="3597163"/>
                <a:ext cx="110808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4" name="잉크 63"/>
              <p14:cNvContentPartPr/>
              <p14:nvPr/>
            </p14:nvContentPartPr>
            <p14:xfrm>
              <a:off x="4291822" y="4105483"/>
              <a:ext cx="99360" cy="91080"/>
            </p14:xfrm>
          </p:contentPart>
        </mc:Choice>
        <mc:Fallback xmlns="">
          <p:pic>
            <p:nvPicPr>
              <p:cNvPr id="64" name="잉크 6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84622" y="4098283"/>
                <a:ext cx="113400" cy="10512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/>
          <p:cNvSpPr txBox="1"/>
          <p:nvPr/>
        </p:nvSpPr>
        <p:spPr>
          <a:xfrm>
            <a:off x="1004194" y="5168224"/>
            <a:ext cx="7600254" cy="27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70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3768" y="3257938"/>
            <a:ext cx="936104" cy="208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66458" y="3622465"/>
            <a:ext cx="841446" cy="572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658748-5C88-DD12-E9A9-AC1603B4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5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 animBg="1"/>
      <p:bldP spid="18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ko-KR" altLang="en-US" sz="4000" b="1" dirty="0">
                <a:latin typeface="+mj-ea"/>
              </a:rPr>
              <a:t>함수 </a:t>
            </a:r>
            <a:r>
              <a:rPr lang="en-US" altLang="ko-KR" sz="4000" b="1" dirty="0">
                <a:latin typeface="+mj-ea"/>
              </a:rPr>
              <a:t>– </a:t>
            </a:r>
            <a:r>
              <a:rPr lang="ko-KR" altLang="en-US" sz="4000" b="1" dirty="0">
                <a:latin typeface="+mj-ea"/>
              </a:rPr>
              <a:t>함수를 </a:t>
            </a:r>
            <a:r>
              <a:rPr lang="ko-KR" altLang="en-US" sz="4000" b="1" dirty="0" err="1">
                <a:latin typeface="+mj-ea"/>
              </a:rPr>
              <a:t>리턴하는</a:t>
            </a:r>
            <a:r>
              <a:rPr lang="ko-KR" altLang="en-US" sz="4000" b="1" dirty="0">
                <a:latin typeface="+mj-ea"/>
              </a:rPr>
              <a:t> 함수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84604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중첩 함수와 유사하지만</a:t>
            </a:r>
            <a:r>
              <a:rPr lang="en-US" altLang="ko-KR" dirty="0"/>
              <a:t>, </a:t>
            </a:r>
            <a:r>
              <a:rPr lang="ko-KR" altLang="en-US" dirty="0"/>
              <a:t>함수를 </a:t>
            </a:r>
            <a:r>
              <a:rPr lang="ko-KR" altLang="en-US" dirty="0" err="1"/>
              <a:t>리턴하는</a:t>
            </a:r>
            <a:r>
              <a:rPr lang="ko-KR" altLang="en-US" dirty="0"/>
              <a:t> 점이 다름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Private </a:t>
            </a:r>
            <a:r>
              <a:rPr lang="ko-KR" altLang="en-US" dirty="0"/>
              <a:t>한 변수나 함수를 가릴 때 사용함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함수를 </a:t>
            </a:r>
            <a:r>
              <a:rPr lang="ko-KR" altLang="en-US" dirty="0" err="1"/>
              <a:t>리턴하는</a:t>
            </a:r>
            <a:r>
              <a:rPr lang="ko-KR" altLang="en-US" dirty="0"/>
              <a:t> 함수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4194" y="2074825"/>
            <a:ext cx="760025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function </a:t>
            </a:r>
            <a:r>
              <a:rPr lang="en-US" altLang="ko-KR" sz="1200" dirty="0" err="1">
                <a:solidFill>
                  <a:srgbClr val="0070C0"/>
                </a:solidFill>
              </a:rPr>
              <a:t>getCalcNumbers</a:t>
            </a:r>
            <a:r>
              <a:rPr lang="en-US" altLang="ko-KR" sz="1200" dirty="0"/>
              <a:t> (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/>
              <a:t>,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) {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return function 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return </a:t>
            </a:r>
            <a:r>
              <a:rPr lang="en-US" altLang="ko-KR" sz="1200" dirty="0" err="1">
                <a:solidFill>
                  <a:srgbClr val="0070C0"/>
                </a:solidFill>
              </a:rPr>
              <a:t>numberOne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numberTwo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</a:t>
            </a:r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var </a:t>
            </a:r>
            <a:r>
              <a:rPr lang="en-US" altLang="ko-KR" sz="1200" dirty="0">
                <a:solidFill>
                  <a:srgbClr val="0070C0"/>
                </a:solidFill>
              </a:rPr>
              <a:t>calc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getCalcNumbers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80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 </a:t>
            </a:r>
            <a:r>
              <a:rPr lang="en-US" altLang="ko-KR" sz="1200" dirty="0">
                <a:solidFill>
                  <a:srgbClr val="0070C0"/>
                </a:solidFill>
              </a:rPr>
              <a:t>result = calc</a:t>
            </a:r>
            <a:r>
              <a:rPr lang="en-US" altLang="ko-KR" sz="1200" dirty="0"/>
              <a:t>();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4194" y="4016096"/>
            <a:ext cx="7600254" cy="27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90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잉크 13"/>
              <p14:cNvContentPartPr/>
              <p14:nvPr/>
            </p14:nvContentPartPr>
            <p14:xfrm>
              <a:off x="1319266" y="3509040"/>
              <a:ext cx="99000" cy="8064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2066" y="3501840"/>
                <a:ext cx="1130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/>
              <p14:cNvContentPartPr/>
              <p14:nvPr/>
            </p14:nvContentPartPr>
            <p14:xfrm>
              <a:off x="1112986" y="2584560"/>
              <a:ext cx="267120" cy="95148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5786" y="2577360"/>
                <a:ext cx="281160" cy="9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잉크 27"/>
              <p14:cNvContentPartPr/>
              <p14:nvPr/>
            </p14:nvContentPartPr>
            <p14:xfrm>
              <a:off x="2356230" y="3860673"/>
              <a:ext cx="308520" cy="218160"/>
            </p14:xfrm>
          </p:contentPart>
        </mc:Choice>
        <mc:Fallback xmlns="">
          <p:pic>
            <p:nvPicPr>
              <p:cNvPr id="28" name="잉크 2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9030" y="3853473"/>
                <a:ext cx="322560" cy="2322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/>
          <p:cNvSpPr txBox="1"/>
          <p:nvPr/>
        </p:nvSpPr>
        <p:spPr>
          <a:xfrm>
            <a:off x="1298897" y="3092402"/>
            <a:ext cx="2279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함수가 값이 아닌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함수를 </a:t>
            </a:r>
            <a:r>
              <a:rPr lang="ko-KR" altLang="en-US" sz="12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리턴한다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44383" y="3908952"/>
            <a:ext cx="1483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리턴된</a:t>
            </a:r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함수를 실행함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412132-40E9-8C9A-61F6-7E487B95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6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3" y="2100182"/>
            <a:ext cx="8208910" cy="4425162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Javascript </a:t>
            </a:r>
            <a:r>
              <a:rPr lang="ko-KR" altLang="en-US" dirty="0"/>
              <a:t>를 사용할 수 있는 가장 간단한 방법</a:t>
            </a:r>
            <a:endParaRPr lang="en-US" altLang="ko-KR" dirty="0"/>
          </a:p>
          <a:p>
            <a:r>
              <a:rPr lang="en-US" altLang="ko-KR" dirty="0"/>
              <a:t>Internet Explorer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FFCA3F-FF57-AC02-58C7-239515B2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35276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중첩 함수와 유사하지만</a:t>
            </a:r>
            <a:r>
              <a:rPr lang="en-US" altLang="ko-KR" dirty="0"/>
              <a:t>, </a:t>
            </a:r>
            <a:r>
              <a:rPr lang="ko-KR" altLang="en-US" dirty="0"/>
              <a:t>함수를 </a:t>
            </a:r>
            <a:r>
              <a:rPr lang="ko-KR" altLang="en-US" dirty="0" err="1"/>
              <a:t>리턴하는</a:t>
            </a:r>
            <a:r>
              <a:rPr lang="ko-KR" altLang="en-US" dirty="0"/>
              <a:t> 점이 다름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Private </a:t>
            </a:r>
            <a:r>
              <a:rPr lang="ko-KR" altLang="en-US" dirty="0"/>
              <a:t>한 변수나 함수를 가릴 때 사용함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함수를 </a:t>
            </a:r>
            <a:r>
              <a:rPr lang="ko-KR" altLang="en-US" dirty="0" err="1"/>
              <a:t>리턴하는</a:t>
            </a:r>
            <a:r>
              <a:rPr lang="ko-KR" altLang="en-US" dirty="0"/>
              <a:t> 함수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4194" y="2096698"/>
            <a:ext cx="760025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function </a:t>
            </a:r>
            <a:r>
              <a:rPr lang="en-US" altLang="ko-KR" sz="1200" dirty="0">
                <a:solidFill>
                  <a:srgbClr val="0070C0"/>
                </a:solidFill>
              </a:rPr>
              <a:t>counter</a:t>
            </a:r>
            <a:r>
              <a:rPr lang="en-US" altLang="ko-KR" sz="1200" dirty="0"/>
              <a:t> ( ) {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var </a:t>
            </a:r>
            <a:r>
              <a:rPr lang="en-US" altLang="ko-KR" sz="1200" dirty="0">
                <a:solidFill>
                  <a:srgbClr val="0070C0"/>
                </a:solidFill>
              </a:rPr>
              <a:t>count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return function 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return </a:t>
            </a:r>
            <a:r>
              <a:rPr lang="en-US" altLang="ko-KR" sz="1200" dirty="0"/>
              <a:t>++</a:t>
            </a:r>
            <a:r>
              <a:rPr lang="en-US" altLang="ko-KR" sz="1200" dirty="0">
                <a:solidFill>
                  <a:srgbClr val="0070C0"/>
                </a:solidFill>
              </a:rPr>
              <a:t>count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</a:t>
            </a:r>
            <a:r>
              <a:rPr lang="en-US" altLang="ko-KR" sz="1200" dirty="0"/>
              <a:t>};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var </a:t>
            </a:r>
            <a:r>
              <a:rPr lang="en-US" altLang="ko-KR" sz="1200" dirty="0">
                <a:solidFill>
                  <a:srgbClr val="0070C0"/>
                </a:solidFill>
              </a:rPr>
              <a:t>count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counter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 </a:t>
            </a:r>
            <a:r>
              <a:rPr lang="en-US" altLang="ko-KR" sz="1200" dirty="0">
                <a:solidFill>
                  <a:srgbClr val="0070C0"/>
                </a:solidFill>
              </a:rPr>
              <a:t>result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count</a:t>
            </a:r>
            <a:r>
              <a:rPr lang="en-US" altLang="ko-KR" sz="1200" dirty="0"/>
              <a:t>();</a:t>
            </a:r>
          </a:p>
          <a:p>
            <a:endParaRPr lang="en-US" altLang="ko-K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004194" y="4035690"/>
            <a:ext cx="7600254" cy="27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1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4194" y="4521078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result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count</a:t>
            </a:r>
            <a:r>
              <a:rPr lang="en-US" altLang="ko-KR" sz="1200" dirty="0"/>
              <a:t>();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4194" y="4811805"/>
            <a:ext cx="7600254" cy="27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2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4194" y="5237537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result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count</a:t>
            </a:r>
            <a:r>
              <a:rPr lang="en-US" altLang="ko-KR" sz="1200" dirty="0"/>
              <a:t>();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4194" y="5528264"/>
            <a:ext cx="7600254" cy="27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3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잉크 22"/>
              <p14:cNvContentPartPr/>
              <p14:nvPr/>
            </p14:nvContentPartPr>
            <p14:xfrm>
              <a:off x="2346591" y="2355306"/>
              <a:ext cx="677520" cy="449280"/>
            </p14:xfrm>
          </p:contentPart>
        </mc:Choice>
        <mc:Fallback xmlns="">
          <p:pic>
            <p:nvPicPr>
              <p:cNvPr id="23" name="잉크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9391" y="2348106"/>
                <a:ext cx="691560" cy="46332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/>
          <p:cNvSpPr txBox="1"/>
          <p:nvPr/>
        </p:nvSpPr>
        <p:spPr>
          <a:xfrm>
            <a:off x="2987824" y="2441446"/>
            <a:ext cx="2170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count </a:t>
            </a:r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변수에 접근해 변수를 더함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5EF938-CA19-61FB-2A85-90035EFD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2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12" grpId="0" animBg="1"/>
      <p:bldP spid="13" grpId="0" animBg="1"/>
      <p:bldP spid="15" grpId="0" animBg="1"/>
      <p:bldP spid="29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ko-KR" altLang="en-US" sz="4000" b="1" dirty="0">
                <a:latin typeface="+mj-ea"/>
              </a:rPr>
              <a:t>객체</a:t>
            </a:r>
            <a:r>
              <a:rPr lang="en-US" altLang="ko-KR" sz="4000" b="1" dirty="0">
                <a:latin typeface="+mj-ea"/>
              </a:rPr>
              <a:t> </a:t>
            </a:r>
            <a:r>
              <a:rPr lang="ko-KR" altLang="en-US" sz="4000" b="1" dirty="0" err="1">
                <a:latin typeface="+mj-ea"/>
              </a:rPr>
              <a:t>리터럴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192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Javascript</a:t>
            </a:r>
            <a:r>
              <a:rPr lang="ko-KR" altLang="en-US" dirty="0"/>
              <a:t>에서 가장 기본적인 객체 생성 방법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 err="1"/>
              <a:t>리터럴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98138" y="1732730"/>
            <a:ext cx="7600254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 </a:t>
            </a:r>
            <a:r>
              <a:rPr lang="en-US" altLang="ko-KR" sz="1200" dirty="0">
                <a:solidFill>
                  <a:srgbClr val="0070C0"/>
                </a:solidFill>
              </a:rPr>
              <a:t>object</a:t>
            </a:r>
            <a:r>
              <a:rPr lang="en-US" altLang="ko-KR" sz="1200" dirty="0"/>
              <a:t> = {}; 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객체 생성</a:t>
            </a:r>
            <a:endParaRPr lang="en-US" altLang="ko-KR" sz="1200" dirty="0">
              <a:solidFill>
                <a:srgbClr val="00B050"/>
              </a:solidFill>
            </a:endParaRPr>
          </a:p>
          <a:p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object.name =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“Jang Min Chang”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B050"/>
                </a:solidFill>
              </a:rPr>
              <a:t>// object </a:t>
            </a:r>
            <a:r>
              <a:rPr lang="ko-KR" altLang="en-US" sz="1200" dirty="0">
                <a:solidFill>
                  <a:srgbClr val="00B050"/>
                </a:solidFill>
              </a:rPr>
              <a:t>객체에 </a:t>
            </a:r>
            <a:r>
              <a:rPr lang="en-US" altLang="ko-KR" sz="1200" dirty="0">
                <a:solidFill>
                  <a:srgbClr val="00B050"/>
                </a:solidFill>
              </a:rPr>
              <a:t>name field </a:t>
            </a:r>
            <a:r>
              <a:rPr lang="ko-KR" altLang="en-US" sz="1200" dirty="0">
                <a:solidFill>
                  <a:srgbClr val="00B050"/>
                </a:solidFill>
              </a:rPr>
              <a:t>추가</a:t>
            </a:r>
            <a:r>
              <a:rPr lang="en-US" altLang="ko-KR" sz="1200" dirty="0">
                <a:solidFill>
                  <a:srgbClr val="00B050"/>
                </a:solidFill>
              </a:rPr>
              <a:t>.</a:t>
            </a:r>
            <a:endParaRPr lang="en-US" altLang="ko-KR" sz="1200" dirty="0"/>
          </a:p>
          <a:p>
            <a:r>
              <a:rPr lang="en-US" altLang="ko-KR" sz="1200" dirty="0" err="1">
                <a:solidFill>
                  <a:srgbClr val="0070C0"/>
                </a:solidFill>
              </a:rPr>
              <a:t>object.job</a:t>
            </a:r>
            <a:r>
              <a:rPr lang="en-US" altLang="ko-KR" sz="1200" dirty="0">
                <a:solidFill>
                  <a:srgbClr val="0070C0"/>
                </a:solidFill>
              </a:rPr>
              <a:t> =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“Developer”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B050"/>
                </a:solidFill>
              </a:rPr>
              <a:t>// object </a:t>
            </a:r>
            <a:r>
              <a:rPr lang="ko-KR" altLang="en-US" sz="1200" dirty="0">
                <a:solidFill>
                  <a:srgbClr val="00B050"/>
                </a:solidFill>
              </a:rPr>
              <a:t>객체에 </a:t>
            </a:r>
            <a:r>
              <a:rPr lang="en-US" altLang="ko-KR" sz="1200" dirty="0">
                <a:solidFill>
                  <a:srgbClr val="00B050"/>
                </a:solidFill>
              </a:rPr>
              <a:t>job field </a:t>
            </a:r>
            <a:r>
              <a:rPr lang="ko-KR" altLang="en-US" sz="1200" dirty="0">
                <a:solidFill>
                  <a:srgbClr val="00B050"/>
                </a:solidFill>
              </a:rPr>
              <a:t>추가</a:t>
            </a:r>
            <a:r>
              <a:rPr lang="en-US" altLang="ko-KR" sz="1200" dirty="0">
                <a:solidFill>
                  <a:srgbClr val="00B050"/>
                </a:solidFill>
              </a:rPr>
              <a:t>.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98138" y="2740842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 object.name </a:t>
            </a:r>
            <a:r>
              <a:rPr lang="en-US" altLang="ko-KR" sz="1200" dirty="0"/>
              <a:t>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8138" y="3551652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object.job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4194" y="3017841"/>
            <a:ext cx="7600254" cy="27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Jang Min Chang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4194" y="3825538"/>
            <a:ext cx="7600254" cy="27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Developer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8138" y="4376157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console.dir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 object </a:t>
            </a:r>
            <a:r>
              <a:rPr lang="en-US" altLang="ko-KR" sz="1200" dirty="0"/>
              <a:t>);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4194" y="4633235"/>
            <a:ext cx="7600254" cy="27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sym typeface="Wingdings" panose="05000000000000000000" pitchFamily="2" charset="2"/>
              </a:rPr>
              <a:t>aaaaaaaaaaaaaaaaaaaaaa</a:t>
            </a:r>
            <a:r>
              <a:rPr lang="en-US" altLang="ko-KR" sz="1200" dirty="0">
                <a:solidFill>
                  <a:schemeClr val="bg1"/>
                </a:solidFill>
                <a:sym typeface="Wingdings" panose="05000000000000000000" pitchFamily="2" charset="2"/>
              </a:rPr>
              <a:t>      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34" y="4633235"/>
            <a:ext cx="1851820" cy="88399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3ED0D-B8E1-ECAF-D5E3-621A107D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80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6" grpId="0" animBg="1"/>
      <p:bldP spid="27" grpId="0" animBg="1"/>
      <p:bldP spid="31" grpId="0" animBg="1"/>
      <p:bldP spid="32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Javascript</a:t>
            </a:r>
            <a:r>
              <a:rPr lang="ko-KR" altLang="en-US" dirty="0"/>
              <a:t>에서 가장 기본적인 객체 생성 방법</a:t>
            </a:r>
            <a:endParaRPr lang="en-US" altLang="ko-KR" dirty="0"/>
          </a:p>
          <a:p>
            <a:pPr lvl="1"/>
            <a:r>
              <a:rPr lang="ko-KR" altLang="en-US" dirty="0"/>
              <a:t>멤버변수 </a:t>
            </a:r>
            <a:r>
              <a:rPr lang="en-US" altLang="ko-KR" dirty="0"/>
              <a:t>/ </a:t>
            </a:r>
            <a:r>
              <a:rPr lang="ko-KR" altLang="en-US" dirty="0"/>
              <a:t>함수를 선언할 수 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 err="1"/>
              <a:t>리터럴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98138" y="1988840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 </a:t>
            </a:r>
            <a:r>
              <a:rPr lang="en-US" altLang="ko-KR" sz="1200" dirty="0">
                <a:solidFill>
                  <a:srgbClr val="0070C0"/>
                </a:solidFill>
              </a:rPr>
              <a:t>object</a:t>
            </a:r>
            <a:r>
              <a:rPr lang="en-US" altLang="ko-KR" sz="1200" dirty="0"/>
              <a:t> = {}; 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객체 생성</a:t>
            </a:r>
            <a:endParaRPr lang="en-US" altLang="ko-KR" sz="1200" dirty="0">
              <a:solidFill>
                <a:srgbClr val="00B050"/>
              </a:solidFill>
            </a:endParaRPr>
          </a:p>
          <a:p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object.name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“Jang Min Chang”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B050"/>
                </a:solidFill>
              </a:rPr>
              <a:t>// object </a:t>
            </a:r>
            <a:r>
              <a:rPr lang="ko-KR" altLang="en-US" sz="1200" dirty="0">
                <a:solidFill>
                  <a:srgbClr val="00B050"/>
                </a:solidFill>
              </a:rPr>
              <a:t>객체에 </a:t>
            </a:r>
            <a:r>
              <a:rPr lang="en-US" altLang="ko-KR" sz="1200" dirty="0">
                <a:solidFill>
                  <a:srgbClr val="00B050"/>
                </a:solidFill>
              </a:rPr>
              <a:t>name field </a:t>
            </a:r>
            <a:r>
              <a:rPr lang="ko-KR" altLang="en-US" sz="1200" dirty="0">
                <a:solidFill>
                  <a:srgbClr val="00B050"/>
                </a:solidFill>
              </a:rPr>
              <a:t>추가</a:t>
            </a:r>
            <a:r>
              <a:rPr lang="en-US" altLang="ko-KR" sz="1200" dirty="0">
                <a:solidFill>
                  <a:srgbClr val="00B050"/>
                </a:solidFill>
              </a:rPr>
              <a:t>.</a:t>
            </a:r>
            <a:endParaRPr lang="en-US" altLang="ko-KR" sz="1200" dirty="0"/>
          </a:p>
          <a:p>
            <a:r>
              <a:rPr lang="en-US" altLang="ko-KR" sz="1200" dirty="0" err="1">
                <a:solidFill>
                  <a:srgbClr val="0070C0"/>
                </a:solidFill>
              </a:rPr>
              <a:t>object.job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“Developer”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B050"/>
                </a:solidFill>
              </a:rPr>
              <a:t>// object </a:t>
            </a:r>
            <a:r>
              <a:rPr lang="ko-KR" altLang="en-US" sz="1200" dirty="0">
                <a:solidFill>
                  <a:srgbClr val="00B050"/>
                </a:solidFill>
              </a:rPr>
              <a:t>객체에 </a:t>
            </a:r>
            <a:r>
              <a:rPr lang="en-US" altLang="ko-KR" sz="1200" dirty="0">
                <a:solidFill>
                  <a:srgbClr val="00B050"/>
                </a:solidFill>
              </a:rPr>
              <a:t>job field </a:t>
            </a:r>
            <a:r>
              <a:rPr lang="ko-KR" altLang="en-US" sz="1200" dirty="0">
                <a:solidFill>
                  <a:srgbClr val="00B050"/>
                </a:solidFill>
              </a:rPr>
              <a:t>추가</a:t>
            </a:r>
            <a:r>
              <a:rPr lang="en-US" altLang="ko-KR" sz="1200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200" dirty="0" err="1">
                <a:solidFill>
                  <a:srgbClr val="0070C0"/>
                </a:solidFill>
              </a:rPr>
              <a:t>object.hello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rgbClr val="FF0000"/>
                </a:solidFill>
              </a:rPr>
              <a:t>function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alert </a:t>
            </a:r>
            <a:r>
              <a:rPr lang="en-US" altLang="ko-KR" sz="1200" dirty="0"/>
              <a:t>(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안녕하세요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.”</a:t>
            </a:r>
            <a:r>
              <a:rPr lang="en-US" altLang="ko-KR" sz="1200" dirty="0"/>
              <a:t> );</a:t>
            </a:r>
          </a:p>
          <a:p>
            <a:r>
              <a:rPr lang="en-US" altLang="ko-KR" sz="1200" dirty="0"/>
              <a:t>};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8138" y="3807762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70C0"/>
                </a:solidFill>
              </a:rPr>
              <a:t>object.hello</a:t>
            </a:r>
            <a:r>
              <a:rPr lang="en-US" altLang="ko-KR" sz="1200" dirty="0"/>
              <a:t>();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89" y="4122949"/>
            <a:ext cx="3891850" cy="132227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CE0BBA-00E8-2AB4-DF62-23C22EC1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0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ko-KR" altLang="en-US" sz="4000" b="1" dirty="0">
                <a:latin typeface="+mj-ea"/>
              </a:rPr>
              <a:t>변수의 영역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3914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다른 언어에서 변수의 영역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Javascript </a:t>
            </a:r>
            <a:r>
              <a:rPr lang="ko-KR" altLang="en-US" dirty="0"/>
              <a:t>에서 변수의 영역</a:t>
            </a:r>
            <a:endParaRPr lang="en-US" altLang="ko-KR" dirty="0"/>
          </a:p>
          <a:p>
            <a:pPr lvl="1"/>
            <a:r>
              <a:rPr lang="en-US" altLang="ko-KR" dirty="0"/>
              <a:t>Javascript</a:t>
            </a:r>
            <a:r>
              <a:rPr lang="ko-KR" altLang="en-US" dirty="0"/>
              <a:t>는 </a:t>
            </a:r>
            <a:r>
              <a:rPr lang="en-US" altLang="ko-KR" dirty="0"/>
              <a:t>function</a:t>
            </a:r>
            <a:r>
              <a:rPr lang="ko-KR" altLang="en-US" dirty="0"/>
              <a:t>기반의 영역을 사용함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function </a:t>
            </a:r>
            <a:r>
              <a:rPr lang="ko-KR" altLang="en-US" dirty="0"/>
              <a:t>내부에서 선언된 변수는 </a:t>
            </a:r>
            <a:r>
              <a:rPr lang="en-US" altLang="ko-KR" dirty="0"/>
              <a:t>function</a:t>
            </a:r>
            <a:r>
              <a:rPr lang="ko-KR" altLang="en-US" dirty="0"/>
              <a:t>의 모든 영역에서 </a:t>
            </a:r>
            <a:r>
              <a:rPr lang="ko-KR" altLang="en-US" dirty="0" err="1"/>
              <a:t>사용가능하다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호이스팅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영역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4194" y="1719300"/>
            <a:ext cx="760025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function </a:t>
            </a:r>
            <a:r>
              <a:rPr lang="en-US" altLang="ko-KR" sz="1200" dirty="0">
                <a:solidFill>
                  <a:srgbClr val="0070C0"/>
                </a:solidFill>
              </a:rPr>
              <a:t>foo</a:t>
            </a:r>
            <a:r>
              <a:rPr lang="en-US" altLang="ko-KR" sz="1200" dirty="0"/>
              <a:t> ( ) {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var </a:t>
            </a:r>
            <a:r>
              <a:rPr lang="en-US" altLang="ko-KR" sz="1200" dirty="0">
                <a:solidFill>
                  <a:srgbClr val="0070C0"/>
                </a:solidFill>
              </a:rPr>
              <a:t>count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if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true</a:t>
            </a:r>
            <a:r>
              <a:rPr lang="en-US" altLang="ko-KR" sz="1200" dirty="0"/>
              <a:t> )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bar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/>
              <p14:cNvContentPartPr/>
              <p14:nvPr/>
            </p14:nvContentPartPr>
            <p14:xfrm>
              <a:off x="2398800" y="1842029"/>
              <a:ext cx="1520095" cy="10152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1599" y="1834829"/>
                <a:ext cx="1534137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/>
          <p:cNvSpPr txBox="1"/>
          <p:nvPr/>
        </p:nvSpPr>
        <p:spPr>
          <a:xfrm>
            <a:off x="2497441" y="2314346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변수 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bar</a:t>
            </a:r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영역</a:t>
            </a:r>
            <a:endParaRPr lang="en-US" altLang="ko-KR" sz="12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22682" y="2127890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변수 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count</a:t>
            </a:r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영역</a:t>
            </a:r>
            <a:endParaRPr lang="en-US" altLang="ko-KR" sz="12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4194" y="5036983"/>
            <a:ext cx="760025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function </a:t>
            </a:r>
            <a:r>
              <a:rPr lang="en-US" altLang="ko-KR" sz="1200" dirty="0">
                <a:solidFill>
                  <a:srgbClr val="0070C0"/>
                </a:solidFill>
              </a:rPr>
              <a:t>foo</a:t>
            </a:r>
            <a:r>
              <a:rPr lang="en-US" altLang="ko-KR" sz="1200" dirty="0"/>
              <a:t> ( ) {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var </a:t>
            </a:r>
            <a:r>
              <a:rPr lang="en-US" altLang="ko-KR" sz="1200" dirty="0">
                <a:solidFill>
                  <a:srgbClr val="0070C0"/>
                </a:solidFill>
              </a:rPr>
              <a:t>count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if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true</a:t>
            </a:r>
            <a:r>
              <a:rPr lang="en-US" altLang="ko-KR" sz="1200" dirty="0"/>
              <a:t> )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bar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/>
              <p14:cNvContentPartPr/>
              <p14:nvPr/>
            </p14:nvContentPartPr>
            <p14:xfrm>
              <a:off x="2367195" y="5206362"/>
              <a:ext cx="454680" cy="516960"/>
            </p14:xfrm>
          </p:contentPart>
        </mc:Choice>
        <mc:Fallback xmlns="">
          <p:pic>
            <p:nvPicPr>
              <p:cNvPr id="36" name="잉크 3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9995" y="5199162"/>
                <a:ext cx="46872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잉크 36"/>
              <p14:cNvContentPartPr/>
              <p14:nvPr/>
            </p14:nvContentPartPr>
            <p14:xfrm>
              <a:off x="2366835" y="5724042"/>
              <a:ext cx="380880" cy="399960"/>
            </p14:xfrm>
          </p:contentPart>
        </mc:Choice>
        <mc:Fallback xmlns="">
          <p:pic>
            <p:nvPicPr>
              <p:cNvPr id="37" name="잉크 3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9635" y="5716842"/>
                <a:ext cx="394920" cy="4140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/>
          <p:cNvSpPr txBox="1"/>
          <p:nvPr/>
        </p:nvSpPr>
        <p:spPr>
          <a:xfrm>
            <a:off x="2814275" y="5579246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변수 </a:t>
            </a:r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count, bar</a:t>
            </a:r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영역</a:t>
            </a:r>
            <a:endParaRPr lang="en-US" altLang="ko-KR" sz="12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2B77C7-27FE-DB54-D00C-C1FCA0A4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56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  <p:bldP spid="38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 dirty="0">
                <a:latin typeface="+mj-ea"/>
              </a:rPr>
              <a:t>alert()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894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사용자에게 </a:t>
            </a:r>
            <a:r>
              <a:rPr lang="ko-KR" altLang="en-US" dirty="0" err="1"/>
              <a:t>경고창</a:t>
            </a:r>
            <a:r>
              <a:rPr lang="ko-KR" altLang="en-US" dirty="0"/>
              <a:t> 보여주기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alert()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04194" y="1693257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alert</a:t>
            </a:r>
            <a:r>
              <a:rPr lang="en-US" altLang="ko-KR" sz="1200" dirty="0"/>
              <a:t>(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알림 메시지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US" altLang="ko-KR" sz="1200" dirty="0"/>
              <a:t> 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alert</a:t>
            </a:r>
            <a:r>
              <a:rPr lang="en-US" altLang="ko-KR" sz="1200" dirty="0"/>
              <a:t>(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altLang="ko-KR" sz="1200" dirty="0"/>
              <a:t> 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alert</a:t>
            </a:r>
            <a:r>
              <a:rPr lang="en-US" altLang="ko-KR" sz="1200" dirty="0"/>
              <a:t>(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알림 메시지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”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60</a:t>
            </a:r>
            <a:r>
              <a:rPr lang="en-US" altLang="ko-KR" sz="1200" dirty="0"/>
              <a:t> 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alert</a:t>
            </a:r>
            <a:r>
              <a:rPr lang="en-US" altLang="ko-KR" sz="1200" dirty="0"/>
              <a:t>(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70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60</a:t>
            </a:r>
            <a:r>
              <a:rPr lang="en-US" altLang="ko-KR" sz="1200" dirty="0"/>
              <a:t> 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alert</a:t>
            </a:r>
            <a:r>
              <a:rPr lang="en-US" altLang="ko-KR" sz="1200" dirty="0"/>
              <a:t>( </a:t>
            </a:r>
            <a:r>
              <a:rPr lang="en-US" altLang="ko-KR" sz="1200" dirty="0">
                <a:solidFill>
                  <a:srgbClr val="0070C0"/>
                </a:solidFill>
              </a:rPr>
              <a:t>foo</a:t>
            </a:r>
            <a:r>
              <a:rPr lang="en-US" altLang="ko-KR" sz="1200" dirty="0"/>
              <a:t>() 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F176D-6D64-2B9F-BAB3-08C4727F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9000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 dirty="0">
                <a:latin typeface="+mj-ea"/>
              </a:rPr>
              <a:t>confirm()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0697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사용자에게 예</a:t>
            </a:r>
            <a:r>
              <a:rPr lang="en-US" altLang="ko-KR" dirty="0"/>
              <a:t> / </a:t>
            </a:r>
            <a:r>
              <a:rPr lang="ko-KR" altLang="en-US" dirty="0" err="1"/>
              <a:t>아니오</a:t>
            </a:r>
            <a:r>
              <a:rPr lang="ko-KR" altLang="en-US" dirty="0"/>
              <a:t> 선택창 보여주기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confirm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04194" y="1814220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confirm </a:t>
            </a:r>
            <a:r>
              <a:rPr lang="en-US" altLang="ko-KR" sz="1200" dirty="0"/>
              <a:t>(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선택하세요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.”</a:t>
            </a:r>
            <a:r>
              <a:rPr lang="en-US" altLang="ko-KR" sz="1200" dirty="0"/>
              <a:t> );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03" y="2317439"/>
            <a:ext cx="3423081" cy="11669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잉크 16"/>
              <p14:cNvContentPartPr/>
              <p14:nvPr/>
            </p14:nvContentPartPr>
            <p14:xfrm>
              <a:off x="3964187" y="3366514"/>
              <a:ext cx="160560" cy="31428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6987" y="3359314"/>
                <a:ext cx="1746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잉크 19"/>
              <p14:cNvContentPartPr/>
              <p14:nvPr/>
            </p14:nvContentPartPr>
            <p14:xfrm>
              <a:off x="3070307" y="3637594"/>
              <a:ext cx="84240" cy="90720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63107" y="3630394"/>
                <a:ext cx="982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/>
              <p14:cNvContentPartPr/>
              <p14:nvPr/>
            </p14:nvContentPartPr>
            <p14:xfrm>
              <a:off x="3079667" y="3647314"/>
              <a:ext cx="50400" cy="70560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72467" y="3640114"/>
                <a:ext cx="644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잉크 21"/>
              <p14:cNvContentPartPr/>
              <p14:nvPr/>
            </p14:nvContentPartPr>
            <p14:xfrm>
              <a:off x="3094067" y="3369034"/>
              <a:ext cx="177480" cy="32688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86867" y="3361834"/>
                <a:ext cx="1915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잉크 22"/>
              <p14:cNvContentPartPr/>
              <p14:nvPr/>
            </p14:nvContentPartPr>
            <p14:xfrm>
              <a:off x="4081547" y="3615634"/>
              <a:ext cx="78480" cy="100080"/>
            </p14:xfrm>
          </p:contentPart>
        </mc:Choice>
        <mc:Fallback xmlns="">
          <p:pic>
            <p:nvPicPr>
              <p:cNvPr id="23" name="잉크 2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74347" y="3608434"/>
                <a:ext cx="925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잉크 23"/>
              <p14:cNvContentPartPr/>
              <p14:nvPr/>
            </p14:nvContentPartPr>
            <p14:xfrm>
              <a:off x="3096947" y="3639034"/>
              <a:ext cx="4320" cy="360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89747" y="3631834"/>
                <a:ext cx="1836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잉크 24"/>
              <p14:cNvContentPartPr/>
              <p14:nvPr/>
            </p14:nvContentPartPr>
            <p14:xfrm>
              <a:off x="3098027" y="3638674"/>
              <a:ext cx="56880" cy="6984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90827" y="3631474"/>
                <a:ext cx="70920" cy="838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/>
          <p:cNvSpPr txBox="1"/>
          <p:nvPr/>
        </p:nvSpPr>
        <p:spPr>
          <a:xfrm>
            <a:off x="2663785" y="3729394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true </a:t>
            </a:r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리턴</a:t>
            </a:r>
            <a:endParaRPr lang="en-US" altLang="ko-KR" sz="12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1405" y="372939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false </a:t>
            </a:r>
            <a:r>
              <a:rPr lang="ko-KR" altLang="en-US" sz="1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리턴</a:t>
            </a:r>
            <a:endParaRPr lang="en-US" altLang="ko-KR" sz="12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8138" y="4388911"/>
            <a:ext cx="760025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 </a:t>
            </a:r>
            <a:r>
              <a:rPr lang="en-US" altLang="ko-KR" sz="1200" dirty="0">
                <a:solidFill>
                  <a:srgbClr val="0070C0"/>
                </a:solidFill>
              </a:rPr>
              <a:t>result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rgbClr val="FF0000"/>
                </a:solidFill>
              </a:rPr>
              <a:t>confirm </a:t>
            </a:r>
            <a:r>
              <a:rPr lang="en-US" altLang="ko-KR" sz="1200" dirty="0"/>
              <a:t>(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선택하세요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.”</a:t>
            </a:r>
            <a:r>
              <a:rPr lang="en-US" altLang="ko-KR" sz="1200" dirty="0"/>
              <a:t> 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if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0070C0"/>
                </a:solidFill>
              </a:rPr>
              <a:t>result</a:t>
            </a:r>
            <a:r>
              <a:rPr lang="en-US" altLang="ko-KR" sz="1200" dirty="0"/>
              <a:t> 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확인을 클릭했을 때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dirty="0"/>
              <a:t>} </a:t>
            </a:r>
            <a:r>
              <a:rPr lang="en-US" altLang="ko-KR" sz="1200" dirty="0">
                <a:solidFill>
                  <a:srgbClr val="FF0000"/>
                </a:solidFill>
              </a:rPr>
              <a:t>else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취소를 클릭했을 때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dirty="0"/>
              <a:t>}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78713B-A36A-12AE-D08C-2C2E9FBA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8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Javascript </a:t>
            </a:r>
            <a:r>
              <a:rPr lang="ko-KR" altLang="en-US" dirty="0"/>
              <a:t>를 사용할 수 있는 가장 간단한 방법</a:t>
            </a:r>
            <a:endParaRPr lang="en-US" altLang="ko-KR" dirty="0"/>
          </a:p>
          <a:p>
            <a:r>
              <a:rPr lang="en-US" altLang="ko-KR" dirty="0"/>
              <a:t>MS Edge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3" y="2111364"/>
            <a:ext cx="8188167" cy="44139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1F5B34-D24A-BF2B-3558-ECB42D8A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18621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 dirty="0">
                <a:latin typeface="+mj-ea"/>
              </a:rPr>
              <a:t>DOM Handling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4827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Document Object Model (</a:t>
            </a:r>
            <a:r>
              <a:rPr lang="ko-KR" altLang="en-US" dirty="0"/>
              <a:t>문서 객체 모델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로 작성된 태그들은 브라우저의 </a:t>
            </a:r>
            <a:r>
              <a:rPr lang="en-US" altLang="ko-KR" dirty="0"/>
              <a:t>Rendering</a:t>
            </a:r>
            <a:r>
              <a:rPr lang="ko-KR" altLang="en-US" dirty="0"/>
              <a:t>이 완료된 이후 표시가 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브라우저가 태그들을 </a:t>
            </a:r>
            <a:r>
              <a:rPr lang="en-US" altLang="ko-KR" dirty="0"/>
              <a:t>Rendering </a:t>
            </a:r>
            <a:r>
              <a:rPr lang="ko-KR" altLang="en-US" dirty="0"/>
              <a:t>한 결과를 </a:t>
            </a:r>
            <a:r>
              <a:rPr lang="en-US" altLang="ko-KR" dirty="0"/>
              <a:t>DOM 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Javascript</a:t>
            </a:r>
            <a:r>
              <a:rPr lang="ko-KR" altLang="en-US" dirty="0"/>
              <a:t>를 통해 </a:t>
            </a:r>
            <a:r>
              <a:rPr lang="en-US" altLang="ko-KR" dirty="0"/>
              <a:t>DOM </a:t>
            </a:r>
            <a:r>
              <a:rPr lang="ko-KR" altLang="en-US" dirty="0"/>
              <a:t>하나하나를 제어할 수 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 Handling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367499-AE8B-9DDB-5AA1-01876F25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131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84BB6-8B6B-D471-A942-4DEFFD9EF8C1}"/>
              </a:ext>
            </a:extLst>
          </p:cNvPr>
          <p:cNvSpPr txBox="1"/>
          <p:nvPr/>
        </p:nvSpPr>
        <p:spPr>
          <a:xfrm>
            <a:off x="998138" y="2952711"/>
            <a:ext cx="7600254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var </a:t>
            </a:r>
            <a:r>
              <a:rPr lang="en-US" altLang="ko-KR" sz="1200" dirty="0" err="1"/>
              <a:t>pTag</a:t>
            </a:r>
            <a:r>
              <a:rPr lang="en-US" altLang="ko-KR" sz="1200" dirty="0"/>
              <a:t> = document.getElementById(“paragraph”);</a:t>
            </a:r>
          </a:p>
          <a:p>
            <a:r>
              <a:rPr lang="en-US" altLang="ko-KR" sz="1200" dirty="0"/>
              <a:t>console.log(</a:t>
            </a:r>
            <a:r>
              <a:rPr lang="en-US" altLang="ko-KR" sz="1200" dirty="0" err="1"/>
              <a:t>pTag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Var sections = </a:t>
            </a:r>
            <a:r>
              <a:rPr lang="en-US" altLang="ko-KR" sz="1200" dirty="0" err="1"/>
              <a:t>document.getElementsByClassName</a:t>
            </a:r>
            <a:r>
              <a:rPr lang="en-US" altLang="ko-KR" sz="1200" dirty="0"/>
              <a:t>(“section”)</a:t>
            </a:r>
          </a:p>
          <a:p>
            <a:r>
              <a:rPr lang="en-US" altLang="ko-KR" sz="1200" dirty="0"/>
              <a:t>console.log(sections);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Var </a:t>
            </a:r>
            <a:r>
              <a:rPr lang="en-US" altLang="ko-KR" sz="1200" dirty="0" err="1"/>
              <a:t>divs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document.getElementsByTagName</a:t>
            </a:r>
            <a:r>
              <a:rPr lang="en-US" altLang="ko-KR" sz="1200" dirty="0"/>
              <a:t>(“div”);</a:t>
            </a:r>
          </a:p>
          <a:p>
            <a:r>
              <a:rPr lang="en-US" altLang="ko-KR" sz="1200" dirty="0"/>
              <a:t>console.log(</a:t>
            </a:r>
            <a:r>
              <a:rPr lang="en-US" altLang="ko-KR" sz="1200" dirty="0" err="1"/>
              <a:t>divs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…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&lt;p id=“paragraph”&gt;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문단입니다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&lt;/p&gt;</a:t>
            </a:r>
          </a:p>
          <a:p>
            <a:r>
              <a:rPr lang="en-US" altLang="ko-KR" sz="1200" dirty="0"/>
              <a:t>&lt;div class=“section”&gt;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섹션</a:t>
            </a:r>
            <a:endParaRPr lang="en-US" altLang="ko-KR" sz="1200" dirty="0"/>
          </a:p>
          <a:p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&lt;div class=“section”&gt;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섹션</a:t>
            </a:r>
            <a:endParaRPr lang="en-US" altLang="ko-KR" sz="1200" dirty="0"/>
          </a:p>
          <a:p>
            <a:r>
              <a:rPr lang="en-US" altLang="ko-KR" sz="12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6616129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document.getElementById, </a:t>
            </a:r>
            <a:r>
              <a:rPr lang="en-US" altLang="ko-KR" dirty="0" err="1"/>
              <a:t>getElementsByClassName</a:t>
            </a:r>
            <a:r>
              <a:rPr lang="en-US" altLang="ko-KR" dirty="0"/>
              <a:t>, </a:t>
            </a:r>
            <a:r>
              <a:rPr lang="en-US" altLang="ko-KR" dirty="0" err="1"/>
              <a:t>getElementsByTagName</a:t>
            </a:r>
            <a:r>
              <a:rPr lang="en-US" altLang="ko-KR" dirty="0"/>
              <a:t> </a:t>
            </a:r>
            <a:r>
              <a:rPr lang="ko-KR" altLang="en-US" dirty="0"/>
              <a:t>등으로 가져온 </a:t>
            </a:r>
            <a:r>
              <a:rPr lang="en-US" altLang="ko-KR" dirty="0"/>
              <a:t>DOM</a:t>
            </a:r>
            <a:r>
              <a:rPr lang="ko-KR" altLang="en-US" dirty="0"/>
              <a:t>은 </a:t>
            </a:r>
            <a:r>
              <a:rPr lang="en-US" altLang="ko-KR" dirty="0"/>
              <a:t>style</a:t>
            </a:r>
            <a:r>
              <a:rPr lang="ko-KR" altLang="en-US" dirty="0"/>
              <a:t>이나 </a:t>
            </a:r>
            <a:r>
              <a:rPr lang="en-US" altLang="ko-KR" dirty="0"/>
              <a:t>HTML, </a:t>
            </a:r>
            <a:r>
              <a:rPr lang="ko-KR" altLang="en-US" dirty="0"/>
              <a:t>내용 등을 변경할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 Handling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367499-AE8B-9DDB-5AA1-01876F25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132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84BB6-8B6B-D471-A942-4DEFFD9EF8C1}"/>
              </a:ext>
            </a:extLst>
          </p:cNvPr>
          <p:cNvSpPr txBox="1"/>
          <p:nvPr/>
        </p:nvSpPr>
        <p:spPr>
          <a:xfrm>
            <a:off x="998138" y="2006678"/>
            <a:ext cx="7600254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var </a:t>
            </a:r>
            <a:r>
              <a:rPr lang="en-US" altLang="ko-KR" sz="1200" dirty="0" err="1"/>
              <a:t>pTag</a:t>
            </a:r>
            <a:r>
              <a:rPr lang="en-US" altLang="ko-KR" sz="1200" dirty="0"/>
              <a:t> = document.getElementById(“paragraph”);</a:t>
            </a:r>
          </a:p>
          <a:p>
            <a:r>
              <a:rPr lang="en-US" altLang="ko-KR" sz="1200" dirty="0" err="1"/>
              <a:t>p.style.color</a:t>
            </a:r>
            <a:r>
              <a:rPr lang="en-US" altLang="ko-KR" sz="1200" dirty="0"/>
              <a:t> = “#F00”;</a:t>
            </a:r>
          </a:p>
          <a:p>
            <a:r>
              <a:rPr lang="en-US" altLang="ko-KR" sz="1200" dirty="0" err="1"/>
              <a:t>p.innerText</a:t>
            </a:r>
            <a:r>
              <a:rPr lang="en-US" altLang="ko-KR" sz="1200" dirty="0"/>
              <a:t> = “</a:t>
            </a:r>
            <a:r>
              <a:rPr lang="ko-KR" altLang="en-US" sz="1200" dirty="0"/>
              <a:t>변경했습니다</a:t>
            </a:r>
            <a:r>
              <a:rPr lang="en-US" altLang="ko-KR" sz="1200" dirty="0"/>
              <a:t>”;</a:t>
            </a:r>
          </a:p>
          <a:p>
            <a:r>
              <a:rPr lang="en-US" altLang="ko-KR" sz="1200" dirty="0" err="1"/>
              <a:t>p.innerHTML</a:t>
            </a:r>
            <a:r>
              <a:rPr lang="en-US" altLang="ko-KR" sz="1200" dirty="0"/>
              <a:t> = “&lt;h1&gt;p</a:t>
            </a:r>
            <a:r>
              <a:rPr lang="ko-KR" altLang="en-US" sz="1200" dirty="0"/>
              <a:t> 태그안에 </a:t>
            </a:r>
            <a:r>
              <a:rPr lang="en-US" altLang="ko-KR" sz="1200" dirty="0"/>
              <a:t>h1</a:t>
            </a:r>
            <a:r>
              <a:rPr lang="ko-KR" altLang="en-US" sz="1200" dirty="0"/>
              <a:t>태그를 넣었습니다</a:t>
            </a:r>
            <a:r>
              <a:rPr lang="en-US" altLang="ko-KR" sz="1200" dirty="0"/>
              <a:t>.&lt;/h1&gt;”</a:t>
            </a:r>
          </a:p>
          <a:p>
            <a:endParaRPr lang="en-US" altLang="ko-KR" sz="1200" dirty="0"/>
          </a:p>
          <a:p>
            <a:r>
              <a:rPr lang="en-US" altLang="ko-KR" sz="1200" dirty="0"/>
              <a:t>…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&lt;p id=“paragraph”&gt;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문단입니다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&lt;/p&gt;</a:t>
            </a:r>
          </a:p>
          <a:p>
            <a:r>
              <a:rPr lang="en-US" altLang="ko-KR" sz="1200" dirty="0"/>
              <a:t>&lt;div class=“section”&gt;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섹션</a:t>
            </a:r>
            <a:endParaRPr lang="en-US" altLang="ko-KR" sz="1200" dirty="0"/>
          </a:p>
          <a:p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&lt;div class=“section”&gt;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섹션</a:t>
            </a:r>
            <a:endParaRPr lang="en-US" altLang="ko-KR" sz="1200" dirty="0"/>
          </a:p>
          <a:p>
            <a:r>
              <a:rPr lang="en-US" altLang="ko-KR" sz="12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47293292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 dirty="0">
                <a:latin typeface="+mj-ea"/>
              </a:rPr>
              <a:t>Event</a:t>
            </a:r>
            <a:r>
              <a:rPr lang="en-US" altLang="ko-KR" sz="4000" dirty="0">
                <a:latin typeface="+mj-ea"/>
              </a:rPr>
              <a:t> Listener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2652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Javascript</a:t>
            </a:r>
            <a:r>
              <a:rPr lang="ko-KR" altLang="en-US" dirty="0"/>
              <a:t>로 가져온 </a:t>
            </a:r>
            <a:r>
              <a:rPr lang="en-US" altLang="ko-KR" dirty="0"/>
              <a:t>DOM</a:t>
            </a:r>
            <a:r>
              <a:rPr lang="ko-KR" altLang="en-US" dirty="0"/>
              <a:t>에 </a:t>
            </a:r>
            <a:r>
              <a:rPr lang="en-US" altLang="ko-KR" dirty="0"/>
              <a:t>Event</a:t>
            </a:r>
            <a:r>
              <a:rPr lang="ko-KR" altLang="en-US" dirty="0"/>
              <a:t>를 부여하고 관리할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https://www.w3schools.com/js/js_htmldom_eventlistener.asp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Listener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367499-AE8B-9DDB-5AA1-01876F25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134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D5AB5-A8B4-C2E0-B137-A7E914F222BD}"/>
              </a:ext>
            </a:extLst>
          </p:cNvPr>
          <p:cNvSpPr txBox="1"/>
          <p:nvPr/>
        </p:nvSpPr>
        <p:spPr>
          <a:xfrm>
            <a:off x="998138" y="1994064"/>
            <a:ext cx="760025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var </a:t>
            </a:r>
            <a:r>
              <a:rPr lang="en-US" altLang="ko-KR" sz="1200" dirty="0" err="1"/>
              <a:t>pTag</a:t>
            </a:r>
            <a:r>
              <a:rPr lang="en-US" altLang="ko-KR" sz="1200" dirty="0"/>
              <a:t> = document.getElementById(“paragraph”);</a:t>
            </a:r>
          </a:p>
          <a:p>
            <a:r>
              <a:rPr lang="en-US" altLang="ko-KR" sz="1200" dirty="0" err="1"/>
              <a:t>p.</a:t>
            </a:r>
            <a:r>
              <a:rPr lang="en-US" altLang="ko-KR" sz="1200" b="1" dirty="0" err="1"/>
              <a:t>addEventListener</a:t>
            </a:r>
            <a:r>
              <a:rPr lang="en-US" altLang="ko-KR" sz="1200" dirty="0"/>
              <a:t>(“click”, function() {</a:t>
            </a:r>
          </a:p>
          <a:p>
            <a:r>
              <a:rPr lang="en-US" altLang="ko-KR" sz="1200" dirty="0"/>
              <a:t>    alert(“p</a:t>
            </a:r>
            <a:r>
              <a:rPr lang="ko-KR" altLang="en-US" sz="1200" dirty="0"/>
              <a:t> 태그를 클릭했습니다</a:t>
            </a:r>
            <a:r>
              <a:rPr lang="en-US" altLang="ko-KR" sz="1200" dirty="0"/>
              <a:t>!”);</a:t>
            </a:r>
          </a:p>
          <a:p>
            <a:r>
              <a:rPr lang="en-US" altLang="ko-KR" sz="1200" dirty="0"/>
              <a:t>});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…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&lt;p id=“paragraph”&gt;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문단입니다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86832110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또는 </a:t>
            </a:r>
            <a:r>
              <a:rPr lang="en-US" altLang="ko-KR" dirty="0"/>
              <a:t>Tag</a:t>
            </a:r>
            <a:r>
              <a:rPr lang="ko-KR" altLang="en-US" dirty="0"/>
              <a:t>의 속성으로 이벤트를 제어할 수도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https://www.w3schools.com/js/js_htmldom_events.asp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Listener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367499-AE8B-9DDB-5AA1-01876F25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135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D5AB5-A8B4-C2E0-B137-A7E914F222BD}"/>
              </a:ext>
            </a:extLst>
          </p:cNvPr>
          <p:cNvSpPr txBox="1"/>
          <p:nvPr/>
        </p:nvSpPr>
        <p:spPr>
          <a:xfrm>
            <a:off x="998138" y="1994064"/>
            <a:ext cx="760025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function hello() {</a:t>
            </a:r>
          </a:p>
          <a:p>
            <a:r>
              <a:rPr lang="en-US" altLang="ko-KR" sz="1200" dirty="0"/>
              <a:t>    alert(“</a:t>
            </a:r>
            <a:r>
              <a:rPr lang="ko-KR" altLang="en-US" sz="1200" dirty="0"/>
              <a:t>클릭했습니다</a:t>
            </a:r>
            <a:r>
              <a:rPr lang="en-US" altLang="ko-KR" sz="1200" dirty="0"/>
              <a:t>!”);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…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&lt;p id=“paragraph” onclick=“hello()”&gt;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문단입니다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38591558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dirty="0">
                <a:latin typeface="+mj-ea"/>
              </a:rPr>
              <a:t>Location &amp; History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1207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ea"/>
              </a:rPr>
              <a:t>Location &amp; History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367499-AE8B-9DDB-5AA1-01876F25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246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dirty="0" err="1">
                <a:latin typeface="+mj-ea"/>
              </a:rPr>
              <a:t>setInterval</a:t>
            </a:r>
            <a:r>
              <a:rPr lang="en-US" altLang="ko-KR" sz="4000" dirty="0">
                <a:latin typeface="+mj-ea"/>
              </a:rPr>
              <a:t> &amp; </a:t>
            </a:r>
            <a:r>
              <a:rPr lang="en-US" altLang="ko-KR" sz="4000" dirty="0" err="1">
                <a:latin typeface="+mj-ea"/>
              </a:rPr>
              <a:t>setTimeout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552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err="1">
                <a:latin typeface="+mj-ea"/>
              </a:rPr>
              <a:t>setInterval</a:t>
            </a:r>
            <a:r>
              <a:rPr lang="en-US" altLang="ko-KR" sz="3600" dirty="0">
                <a:latin typeface="+mj-ea"/>
              </a:rPr>
              <a:t> &amp; </a:t>
            </a:r>
            <a:r>
              <a:rPr lang="en-US" altLang="ko-KR" sz="3600" dirty="0" err="1">
                <a:latin typeface="+mj-ea"/>
              </a:rPr>
              <a:t>setTimeout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367499-AE8B-9DDB-5AA1-01876F25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2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3" y="2111364"/>
            <a:ext cx="8188167" cy="441398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Javascript </a:t>
            </a:r>
            <a:r>
              <a:rPr lang="ko-KR" altLang="en-US" dirty="0"/>
              <a:t>를 사용할 수 있는 가장 간단한 방법</a:t>
            </a:r>
            <a:endParaRPr lang="en-US" altLang="ko-KR" dirty="0"/>
          </a:p>
          <a:p>
            <a:r>
              <a:rPr lang="ko-KR" altLang="en-US" dirty="0" err="1"/>
              <a:t>경고창</a:t>
            </a:r>
            <a:r>
              <a:rPr lang="ko-KR" altLang="en-US" dirty="0"/>
              <a:t> </a:t>
            </a:r>
            <a:r>
              <a:rPr lang="ko-KR" altLang="en-US" dirty="0" err="1"/>
              <a:t>띄어보기</a:t>
            </a:r>
            <a:r>
              <a:rPr lang="ko-KR" altLang="en-US" dirty="0"/>
              <a:t> </a:t>
            </a:r>
            <a:r>
              <a:rPr lang="en-US" altLang="ko-KR" dirty="0"/>
              <a:t>alert(“</a:t>
            </a:r>
            <a:r>
              <a:rPr lang="ko-KR" altLang="en-US" dirty="0"/>
              <a:t>안녕하세요</a:t>
            </a:r>
            <a:r>
              <a:rPr lang="en-US" altLang="ko-KR" dirty="0"/>
              <a:t>”);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3AB875-9DE0-57E7-426D-D1493588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5891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1122363"/>
            <a:ext cx="8737600" cy="2387600"/>
          </a:xfrm>
        </p:spPr>
        <p:txBody>
          <a:bodyPr/>
          <a:lstStyle/>
          <a:p>
            <a:r>
              <a:rPr lang="ko-KR" altLang="en-US">
                <a:latin typeface="+mj-ea"/>
              </a:rPr>
              <a:t>감사합니다</a:t>
            </a:r>
            <a:r>
              <a:rPr lang="en-US" altLang="ko-KR">
                <a:latin typeface="+mj-ea"/>
              </a:rPr>
              <a:t>.</a:t>
            </a:r>
            <a:endParaRPr lang="ko-KR" altLang="en-US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8E3540-D5C2-977C-EFA0-E09A24C5D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61684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+mj-ea"/>
                <a:ea typeface="+mj-ea"/>
              </a:rPr>
              <a:t>Javascript</a:t>
            </a:r>
          </a:p>
          <a:p>
            <a:endParaRPr lang="en-US" altLang="ko-KR" sz="30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장민창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mcjang@hucloud.co.kr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7380DC-F3E6-89A5-3D07-7218CB5F3483}"/>
              </a:ext>
            </a:extLst>
          </p:cNvPr>
          <p:cNvSpPr/>
          <p:nvPr/>
        </p:nvSpPr>
        <p:spPr>
          <a:xfrm>
            <a:off x="73891" y="3447319"/>
            <a:ext cx="9023932" cy="626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1FC403-BB74-31C4-E52D-48579C2C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88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Javascript </a:t>
            </a:r>
            <a:r>
              <a:rPr lang="ko-KR" altLang="en-US" dirty="0"/>
              <a:t>를 사용할 수 있는 가장 간단한 방법</a:t>
            </a:r>
            <a:endParaRPr lang="en-US" altLang="ko-KR" dirty="0"/>
          </a:p>
          <a:p>
            <a:r>
              <a:rPr lang="ko-KR" altLang="en-US" dirty="0"/>
              <a:t>확인 창 </a:t>
            </a:r>
            <a:r>
              <a:rPr lang="ko-KR" altLang="en-US" dirty="0" err="1"/>
              <a:t>띄어보기</a:t>
            </a:r>
            <a:r>
              <a:rPr lang="ko-KR" altLang="en-US" dirty="0"/>
              <a:t> </a:t>
            </a:r>
            <a:r>
              <a:rPr lang="en-US" altLang="ko-KR" dirty="0"/>
              <a:t>confirm(“</a:t>
            </a:r>
            <a:r>
              <a:rPr lang="ko-KR" altLang="en-US" dirty="0"/>
              <a:t>계속 하시겠습니까</a:t>
            </a:r>
            <a:r>
              <a:rPr lang="en-US" altLang="ko-KR" dirty="0"/>
              <a:t>?”);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6" y="2109970"/>
            <a:ext cx="8190754" cy="441537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A137CA-821C-ADE7-BC43-E8E5F4BE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dirty="0">
                <a:latin typeface="+mj-ea"/>
              </a:rPr>
              <a:t>Javascript IDE </a:t>
            </a:r>
            <a:r>
              <a:rPr lang="ko-KR" altLang="en-US" sz="4000" dirty="0">
                <a:latin typeface="+mj-ea"/>
              </a:rPr>
              <a:t>소개 및 설치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43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https://atom.io</a:t>
            </a:r>
          </a:p>
          <a:p>
            <a:pPr lvl="1"/>
            <a:r>
              <a:rPr lang="en-US" altLang="ko-KR" dirty="0"/>
              <a:t>Download Windows Installer </a:t>
            </a:r>
            <a:r>
              <a:rPr lang="ko-KR" altLang="en-US" dirty="0"/>
              <a:t>클릭 해 파일 다운로드 후 설치 진행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IDE </a:t>
            </a:r>
            <a:r>
              <a:rPr lang="ko-KR" altLang="en-US" dirty="0"/>
              <a:t>소개 및 설치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88840"/>
            <a:ext cx="6072040" cy="424847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3ECC86-03FC-6916-CC28-AB17AA09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06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Atom </a:t>
            </a:r>
            <a:r>
              <a:rPr lang="ko-KR" altLang="en-US" dirty="0"/>
              <a:t>설치 후 실행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IDE </a:t>
            </a:r>
            <a:r>
              <a:rPr lang="ko-KR" altLang="en-US" dirty="0"/>
              <a:t>소개 및 설치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7488832" cy="5037332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8F7E55-31DC-F59F-FBAB-99B577F1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7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dirty="0">
                <a:latin typeface="+mj-ea"/>
              </a:rPr>
              <a:t>Javascript </a:t>
            </a:r>
            <a:r>
              <a:rPr lang="ko-KR" altLang="en-US" sz="4000" dirty="0">
                <a:latin typeface="+mj-ea"/>
              </a:rPr>
              <a:t>기본 문법 살펴보기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73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-110086"/>
            <a:ext cx="8737600" cy="2387600"/>
          </a:xfrm>
        </p:spPr>
        <p:txBody>
          <a:bodyPr/>
          <a:lstStyle/>
          <a:p>
            <a:pPr algn="l"/>
            <a:r>
              <a:rPr lang="en-US" altLang="ko-KR" dirty="0">
                <a:latin typeface="+mj-ea"/>
              </a:rPr>
              <a:t>Javascript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8E3540-D5C2-977C-EFA0-E09A24C5D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800" y="2449100"/>
            <a:ext cx="6858000" cy="4049142"/>
          </a:xfrm>
        </p:spPr>
        <p:txBody>
          <a:bodyPr>
            <a:noAutofit/>
          </a:bodyPr>
          <a:lstStyle/>
          <a:p>
            <a:pPr marL="514350" indent="-514350" algn="r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Javascript</a:t>
            </a:r>
          </a:p>
          <a:p>
            <a:pPr marL="514350" indent="-514350" algn="r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Javascript</a:t>
            </a:r>
            <a:r>
              <a:rPr lang="ko-KR" altLang="en-US" dirty="0">
                <a:latin typeface="+mj-ea"/>
                <a:ea typeface="+mj-ea"/>
              </a:rPr>
              <a:t> 맛보기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 algn="r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Javascript IDE </a:t>
            </a:r>
            <a:r>
              <a:rPr lang="ko-KR" altLang="en-US" dirty="0">
                <a:latin typeface="+mj-ea"/>
                <a:ea typeface="+mj-ea"/>
              </a:rPr>
              <a:t>설치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 algn="r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Javascript</a:t>
            </a:r>
            <a:r>
              <a:rPr lang="ko-KR" altLang="en-US" dirty="0">
                <a:latin typeface="+mj-ea"/>
                <a:ea typeface="+mj-ea"/>
              </a:rPr>
              <a:t> 기본문법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7380DC-F3E6-89A5-3D07-7218CB5F3483}"/>
              </a:ext>
            </a:extLst>
          </p:cNvPr>
          <p:cNvSpPr/>
          <p:nvPr/>
        </p:nvSpPr>
        <p:spPr>
          <a:xfrm>
            <a:off x="73891" y="2294382"/>
            <a:ext cx="9023932" cy="626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A68250-69EF-C5A8-F250-3DA5719A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047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ko-KR" altLang="en-US" sz="4000" dirty="0">
                <a:latin typeface="+mj-ea"/>
              </a:rPr>
              <a:t>변수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21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데이터를 계산할 목적으로 잠시 보관할 저장소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&gt; </a:t>
            </a:r>
            <a:r>
              <a:rPr lang="ko-KR" altLang="en-US" dirty="0"/>
              <a:t>계산기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변수의 선언 방법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 var </a:t>
            </a:r>
            <a:r>
              <a:rPr lang="en-US" altLang="ko-KR" dirty="0"/>
              <a:t> </a:t>
            </a:r>
            <a:r>
              <a:rPr lang="ko-KR" altLang="en-US" dirty="0"/>
              <a:t>키워드를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명령의 끝은 반드시 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;(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세미콜론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en-US" altLang="ko-KR" dirty="0"/>
              <a:t> </a:t>
            </a:r>
            <a:r>
              <a:rPr lang="ko-KR" altLang="en-US" dirty="0"/>
              <a:t>으로 끝낸다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변수의 할당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 = </a:t>
            </a:r>
            <a:r>
              <a:rPr lang="en-US" altLang="ko-KR" dirty="0"/>
              <a:t> </a:t>
            </a:r>
            <a:r>
              <a:rPr lang="ko-KR" altLang="en-US" dirty="0"/>
              <a:t>키워드를 사용한다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2217739"/>
            <a:ext cx="1150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47399" y="2217739"/>
            <a:ext cx="11376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02230" y="2217739"/>
            <a:ext cx="76425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5609" y="221570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45698" y="221570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0598" y="2865811"/>
            <a:ext cx="114967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numberA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53000" y="2865811"/>
            <a:ext cx="113204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numberB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11215" y="2865811"/>
            <a:ext cx="7552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65609" y="286377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31169" y="286377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39030" y="4347686"/>
            <a:ext cx="94147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ko-KR" altLang="en-US" sz="1200" dirty="0" err="1">
                <a:solidFill>
                  <a:srgbClr val="0070C0"/>
                </a:solidFill>
              </a:rPr>
              <a:t>변수명</a:t>
            </a:r>
            <a:r>
              <a:rPr lang="en-US" altLang="ko-KR" sz="1200" dirty="0"/>
              <a:t>;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005867" y="6058825"/>
            <a:ext cx="131176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ko-KR" altLang="en-US" sz="1200" dirty="0" err="1">
                <a:solidFill>
                  <a:srgbClr val="0070C0"/>
                </a:solidFill>
              </a:rPr>
              <a:t>변수명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값</a:t>
            </a:r>
            <a:r>
              <a:rPr lang="en-US" altLang="ko-KR" sz="1200" dirty="0"/>
              <a:t>;</a:t>
            </a:r>
            <a:endParaRPr lang="ko-KR" altLang="en-US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A46582-00B7-48EB-22D0-63F0544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19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ko-KR" altLang="en-US" sz="4000" dirty="0">
                <a:latin typeface="+mj-ea"/>
              </a:rPr>
              <a:t>데이터의 표현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35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Javascript</a:t>
            </a:r>
            <a:r>
              <a:rPr lang="ko-KR" altLang="en-US" dirty="0"/>
              <a:t>는 다른 컴파일 언어</a:t>
            </a:r>
            <a:r>
              <a:rPr lang="en-US" altLang="ko-KR" dirty="0"/>
              <a:t>(C, Java, C++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와 다르게 데이터 타입이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Interpreter </a:t>
            </a:r>
            <a:r>
              <a:rPr lang="ko-KR" altLang="en-US" dirty="0"/>
              <a:t>언어의 특성상</a:t>
            </a:r>
            <a:r>
              <a:rPr lang="en-US" altLang="ko-KR" dirty="0"/>
              <a:t>, </a:t>
            </a:r>
            <a:r>
              <a:rPr lang="ko-KR" altLang="en-US" dirty="0"/>
              <a:t>변수 속의 데이터를 특정할 수 없기 때문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불린 등의 값 표현은 가능함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표현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831AFD-EA09-3528-798B-7DE13F53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492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정수의 표현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실수의 표현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불린의</a:t>
            </a:r>
            <a:r>
              <a:rPr lang="ko-KR" altLang="en-US" dirty="0"/>
              <a:t> 표현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문자의 표현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표현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60025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count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age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40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660</a:t>
            </a:r>
            <a:r>
              <a:rPr lang="en-US" altLang="ko-KR" sz="1200" dirty="0"/>
              <a:t>;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860211"/>
            <a:ext cx="760025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pi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3.14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floatingNumber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50.13</a:t>
            </a:r>
            <a:r>
              <a:rPr lang="en-US" altLang="ko-KR" sz="1200" dirty="0"/>
              <a:t>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048027"/>
            <a:ext cx="760025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isTrue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isNotTrue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false</a:t>
            </a:r>
            <a:r>
              <a:rPr lang="en-US" altLang="ko-KR" sz="1200" dirty="0"/>
              <a:t>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5235843"/>
            <a:ext cx="760025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str1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문자열 표현입니다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str2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문자열 표현입니다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.’</a:t>
            </a:r>
            <a:r>
              <a:rPr lang="en-US" altLang="ko-KR" sz="1200" dirty="0"/>
              <a:t>;</a:t>
            </a:r>
            <a:endParaRPr lang="ko-KR" altLang="en-US" sz="120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F74ED7F-142F-2507-07EA-26F7584D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67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 외 특수한 표현들</a:t>
            </a:r>
            <a:endParaRPr lang="en-US" altLang="ko-KR" dirty="0"/>
          </a:p>
          <a:p>
            <a:pPr lvl="1"/>
            <a:r>
              <a:rPr lang="ko-KR" altLang="en-US" dirty="0"/>
              <a:t>정의는 되었지만</a:t>
            </a:r>
            <a:r>
              <a:rPr lang="en-US" altLang="ko-KR" dirty="0"/>
              <a:t>, </a:t>
            </a:r>
            <a:r>
              <a:rPr lang="ko-KR" altLang="en-US" dirty="0"/>
              <a:t>값이 할당되지 않았을 때 사용될 표현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값이</a:t>
            </a:r>
            <a:r>
              <a:rPr lang="en-US" altLang="ko-KR" dirty="0"/>
              <a:t> </a:t>
            </a:r>
            <a:r>
              <a:rPr lang="ko-KR" altLang="en-US" dirty="0"/>
              <a:t>비어 있을 경우 사용할 수 있는 표현</a:t>
            </a:r>
            <a:endParaRPr lang="en-US" altLang="ko-KR" dirty="0"/>
          </a:p>
          <a:p>
            <a:pPr lvl="1"/>
            <a:r>
              <a:rPr lang="en-US" altLang="ko-KR" dirty="0"/>
              <a:t>undefined</a:t>
            </a:r>
            <a:r>
              <a:rPr lang="ko-KR" altLang="en-US" dirty="0"/>
              <a:t>와 다르게 직접 할당해야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표현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4194" y="1939905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undefined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004194" y="3284261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null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004194" y="3645024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name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en-US" altLang="ko-KR" sz="1200" dirty="0"/>
              <a:t>;</a:t>
            </a:r>
            <a:endParaRPr lang="ko-KR" altLang="en-US" sz="12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0CB6B-DB8D-FF0E-CE46-C7C5A5FE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4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ko-KR" altLang="en-US" sz="4000" dirty="0">
                <a:latin typeface="+mj-ea"/>
              </a:rPr>
              <a:t>변수 값 변경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78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변수의 값은 언제든지 변경될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 var </a:t>
            </a:r>
            <a:r>
              <a:rPr lang="ko-KR" altLang="en-US" b="0" dirty="0"/>
              <a:t> 키워드는 변수의 정의를 담당한다</a:t>
            </a:r>
            <a:r>
              <a:rPr lang="en-US" altLang="ko-KR" b="0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 var </a:t>
            </a:r>
            <a:r>
              <a:rPr lang="ko-KR" altLang="en-US" b="0" dirty="0"/>
              <a:t> 키워드를 삭제한 후 값을 할당하면</a:t>
            </a:r>
            <a:r>
              <a:rPr lang="en-US" altLang="ko-KR" b="0" dirty="0"/>
              <a:t>, </a:t>
            </a:r>
            <a:r>
              <a:rPr lang="ko-KR" altLang="en-US" b="0" dirty="0"/>
              <a:t>변수 값의 변경을 의미한다</a:t>
            </a:r>
            <a:r>
              <a:rPr lang="en-US" altLang="ko-KR" b="0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 var </a:t>
            </a:r>
            <a:r>
              <a:rPr lang="ko-KR" altLang="en-US" b="0" dirty="0"/>
              <a:t> 키워드를 삭제하지 않고 변수를 할당하더라도 값의 재할당이 이루어진다</a:t>
            </a:r>
            <a:r>
              <a:rPr lang="en-US" altLang="ko-KR" b="0" dirty="0"/>
              <a:t>.</a:t>
            </a:r>
          </a:p>
          <a:p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값 변경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count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count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15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660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number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177</a:t>
            </a:r>
            <a:r>
              <a:rPr lang="en-US" altLang="ko-KR" sz="1200" dirty="0"/>
              <a:t>;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177946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count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count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15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660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177</a:t>
            </a:r>
            <a:r>
              <a:rPr lang="en-US" altLang="ko-KR" sz="1200" dirty="0"/>
              <a:t>;</a:t>
            </a:r>
            <a:endParaRPr lang="ko-KR" altLang="en-US" sz="1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14A66-ED40-0FFE-71E8-D9E054C4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9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연산에 의한 변경</a:t>
            </a:r>
            <a:endParaRPr lang="en-US" altLang="ko-KR" dirty="0"/>
          </a:p>
          <a:p>
            <a:r>
              <a:rPr lang="ko-KR" altLang="en-US" dirty="0"/>
              <a:t>변수의 값을 변경하는 경우는 보통 연산에 의한 변경이 대부분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값 변경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2132856"/>
            <a:ext cx="760025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count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count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40 + 60</a:t>
            </a:r>
            <a:r>
              <a:rPr lang="en-US" altLang="ko-KR" sz="1200" dirty="0"/>
              <a:t>;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298F98-AEA9-6B8A-D0A8-3AEC6807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812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ko-KR" altLang="en-US" sz="4000" dirty="0">
                <a:latin typeface="+mj-ea"/>
              </a:rPr>
              <a:t>변수의 사용 </a:t>
            </a:r>
            <a:r>
              <a:rPr lang="en-US" altLang="ko-KR" sz="4000" dirty="0">
                <a:latin typeface="+mj-ea"/>
              </a:rPr>
              <a:t>- </a:t>
            </a:r>
            <a:r>
              <a:rPr lang="ko-KR" altLang="en-US" sz="4000" dirty="0">
                <a:latin typeface="+mj-ea"/>
              </a:rPr>
              <a:t>출력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0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dirty="0">
                <a:latin typeface="+mj-ea"/>
              </a:rPr>
              <a:t>Javascript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변수를 출력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 alert(…) </a:t>
            </a:r>
            <a:r>
              <a:rPr lang="ko-KR" altLang="en-US" b="0" dirty="0"/>
              <a:t> 은 화면에 경고창을 </a:t>
            </a:r>
            <a:r>
              <a:rPr lang="ko-KR" altLang="en-US" b="0" dirty="0" err="1"/>
              <a:t>띄어주는</a:t>
            </a:r>
            <a:r>
              <a:rPr lang="ko-KR" altLang="en-US" b="0" dirty="0"/>
              <a:t> 역할을 함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 alert(…) </a:t>
            </a:r>
            <a:r>
              <a:rPr lang="ko-KR" altLang="en-US" b="0" dirty="0"/>
              <a:t> 에 변수를 사용하면 변수의 내용이 경고창으로 나타난</a:t>
            </a:r>
            <a:endParaRPr lang="en-US" altLang="ko-KR" b="0" dirty="0"/>
          </a:p>
          <a:p>
            <a:r>
              <a:rPr lang="ko-KR" altLang="en-US" b="0" dirty="0"/>
              <a:t>다</a:t>
            </a:r>
            <a:r>
              <a:rPr lang="en-US" altLang="ko-KR" b="0" dirty="0"/>
              <a:t>.</a:t>
            </a:r>
          </a:p>
          <a:p>
            <a:pPr marL="0" indent="0">
              <a:buNone/>
            </a:pPr>
            <a:br>
              <a:rPr lang="en-US" altLang="ko-KR" b="0" dirty="0"/>
            </a:b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 console.log(…) </a:t>
            </a:r>
            <a:r>
              <a:rPr lang="ko-KR" altLang="en-US" b="0" dirty="0"/>
              <a:t> 는 개발자 도구에 변수의 값을 출력하는 역할을 함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실제 개발 환경에서 </a:t>
            </a:r>
            <a:r>
              <a:rPr lang="en-US" altLang="ko-KR" b="0" dirty="0"/>
              <a:t>Debugging </a:t>
            </a:r>
            <a:r>
              <a:rPr lang="ko-KR" altLang="en-US" b="0" dirty="0"/>
              <a:t>을 할 때</a:t>
            </a:r>
            <a:r>
              <a:rPr lang="en-US" altLang="ko-KR" b="0" dirty="0"/>
              <a:t>, </a:t>
            </a:r>
            <a:r>
              <a:rPr lang="ko-KR" altLang="en-US" b="0" dirty="0"/>
              <a:t>주로 사용됨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endParaRPr lang="en-US" altLang="ko-KR" b="0" dirty="0"/>
          </a:p>
          <a:p>
            <a:pPr marL="2667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사용 </a:t>
            </a:r>
            <a:r>
              <a:rPr lang="en-US" altLang="ko-KR" dirty="0"/>
              <a:t>- </a:t>
            </a:r>
            <a:r>
              <a:rPr lang="ko-KR" altLang="en-US" dirty="0"/>
              <a:t>출력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628800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alert(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안녕하세요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>
                <a:solidFill>
                  <a:srgbClr val="FF0000"/>
                </a:solidFill>
              </a:rPr>
              <a:t>);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912010"/>
            <a:ext cx="760025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helloMessage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안녕하세요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alert(</a:t>
            </a:r>
            <a:r>
              <a:rPr lang="en-US" altLang="ko-KR" sz="1200" dirty="0" err="1">
                <a:solidFill>
                  <a:srgbClr val="0070C0"/>
                </a:solidFill>
              </a:rPr>
              <a:t>helloMessage</a:t>
            </a:r>
            <a:r>
              <a:rPr lang="en-US" altLang="ko-KR" sz="1200" dirty="0">
                <a:solidFill>
                  <a:srgbClr val="FF0000"/>
                </a:solidFill>
              </a:rPr>
              <a:t>);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4767535"/>
            <a:ext cx="760025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helloMessage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안녕하세요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console.log(</a:t>
            </a:r>
            <a:r>
              <a:rPr lang="en-US" altLang="ko-KR" sz="1200" dirty="0" err="1">
                <a:solidFill>
                  <a:srgbClr val="0070C0"/>
                </a:solidFill>
              </a:rPr>
              <a:t>helloMessage</a:t>
            </a:r>
            <a:r>
              <a:rPr lang="en-US" altLang="ko-KR" sz="1200" dirty="0">
                <a:solidFill>
                  <a:srgbClr val="FF0000"/>
                </a:solidFill>
              </a:rPr>
              <a:t>);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5363164"/>
            <a:ext cx="760025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  이름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회사명을 저장할 수 있는 변수를 만들고 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 alert(…);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과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console.log(…);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를 이용해 출력해보세요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31D86A-72CB-3BD6-48F3-010554F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58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화면에 출력하기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문서내에 </a:t>
            </a:r>
            <a:r>
              <a:rPr lang="en-US" altLang="ko-KR" dirty="0"/>
              <a:t>Javascript </a:t>
            </a:r>
            <a:r>
              <a:rPr lang="ko-KR" altLang="en-US" dirty="0"/>
              <a:t>변수의 내용을 출력하기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문서내 </a:t>
            </a:r>
            <a:r>
              <a:rPr lang="en-US" altLang="ko-KR" dirty="0"/>
              <a:t>script </a:t>
            </a:r>
            <a:r>
              <a:rPr lang="ko-KR" altLang="en-US" dirty="0"/>
              <a:t>태그를 만들어 아래와 같이 코딩함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사용 </a:t>
            </a:r>
            <a:r>
              <a:rPr lang="en-US" altLang="ko-KR" dirty="0"/>
              <a:t>- </a:t>
            </a:r>
            <a:r>
              <a:rPr lang="ko-KR" altLang="en-US" dirty="0"/>
              <a:t>출력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2459504"/>
            <a:ext cx="760025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&lt;html&gt;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   &lt;head&gt;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r>
              <a:rPr lang="en-US" altLang="ko-KR" sz="1200" dirty="0">
                <a:solidFill>
                  <a:srgbClr val="FF0000"/>
                </a:solidFill>
              </a:rPr>
              <a:t>&lt;script type=“text/javascript”&gt;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var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helloMessage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안녕하세요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</a:t>
            </a:r>
            <a:r>
              <a:rPr lang="en-US" altLang="ko-KR" sz="1200" dirty="0" err="1">
                <a:solidFill>
                  <a:srgbClr val="FF0000"/>
                </a:solidFill>
              </a:rPr>
              <a:t>document.write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0070C0"/>
                </a:solidFill>
              </a:rPr>
              <a:t>helloMessage</a:t>
            </a:r>
            <a:r>
              <a:rPr lang="en-US" altLang="ko-KR" sz="12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&lt;/script&gt;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   &lt;/head&gt;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   &lt;body&gt;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   &lt;/body&gt;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&lt;/html&gt;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4654693"/>
            <a:ext cx="760025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  이름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회사명을 저장할 수 있는 변수를 만들고 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</a:rPr>
              <a:t>document.write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(….);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를 이용해 출력해보세요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BF5A33-E97F-DD68-740B-25A8AC49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04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ko-KR" altLang="en-US" sz="4000" dirty="0">
                <a:latin typeface="+mj-ea"/>
              </a:rPr>
              <a:t>변수의 사용 </a:t>
            </a:r>
            <a:r>
              <a:rPr lang="en-US" altLang="ko-KR" sz="4000" dirty="0">
                <a:latin typeface="+mj-ea"/>
              </a:rPr>
              <a:t>- </a:t>
            </a:r>
            <a:r>
              <a:rPr lang="ko-KR" altLang="en-US" sz="4000" dirty="0">
                <a:latin typeface="+mj-ea"/>
              </a:rPr>
              <a:t>연산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85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Javascript</a:t>
            </a:r>
            <a:r>
              <a:rPr lang="ko-KR" altLang="en-US" dirty="0"/>
              <a:t>는 변수의 연산을 위해 기본적으로 사칙 연산</a:t>
            </a:r>
            <a:r>
              <a:rPr lang="en-US" altLang="ko-KR" dirty="0"/>
              <a:t>( +, -, *, / )</a:t>
            </a:r>
            <a:r>
              <a:rPr lang="ko-KR" altLang="en-US" dirty="0"/>
              <a:t>을 지원함</a:t>
            </a:r>
            <a:endParaRPr lang="en-US" altLang="ko-KR" dirty="0"/>
          </a:p>
          <a:p>
            <a:pPr lvl="1"/>
            <a:r>
              <a:rPr lang="ko-KR" altLang="en-US" dirty="0"/>
              <a:t>더하기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빼기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곱하기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나누기의 몫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사용 </a:t>
            </a:r>
            <a:r>
              <a:rPr lang="en-US" altLang="ko-KR" dirty="0"/>
              <a:t>- </a:t>
            </a:r>
            <a:r>
              <a:rPr lang="ko-KR" altLang="en-US" dirty="0"/>
              <a:t>연산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1907986"/>
            <a:ext cx="760025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숫자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숫자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add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9 + 7</a:t>
            </a:r>
            <a:r>
              <a:rPr lang="en-US" altLang="ko-KR" sz="1200" dirty="0"/>
              <a:t>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154481"/>
            <a:ext cx="760025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숫자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–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숫자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sub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60 – 15;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4370852"/>
            <a:ext cx="760025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숫자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*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숫자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mul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9 * 9</a:t>
            </a:r>
            <a:r>
              <a:rPr lang="en-US" altLang="ko-KR" sz="1200" dirty="0"/>
              <a:t>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5622052"/>
            <a:ext cx="760025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숫자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/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숫자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div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 / 5;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2554317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2" y="3816789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45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9592" y="5028854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81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592" y="6268522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060D0D-CA79-EDA9-D8F2-40CDEFB9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815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Javascript</a:t>
            </a:r>
            <a:r>
              <a:rPr lang="ko-KR" altLang="en-US" dirty="0"/>
              <a:t>는 변수의 연산을 위해 기본적으로 사칙 연산</a:t>
            </a:r>
            <a:r>
              <a:rPr lang="en-US" altLang="ko-KR" dirty="0"/>
              <a:t>( +, -, *, / )</a:t>
            </a:r>
            <a:r>
              <a:rPr lang="ko-KR" altLang="en-US" dirty="0"/>
              <a:t>을 지원함</a:t>
            </a:r>
            <a:endParaRPr lang="en-US" altLang="ko-KR" dirty="0"/>
          </a:p>
          <a:p>
            <a:pPr lvl="1"/>
            <a:r>
              <a:rPr lang="ko-KR" altLang="en-US" dirty="0"/>
              <a:t>나누기의 나머지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연산의</a:t>
            </a:r>
            <a:r>
              <a:rPr lang="en-US" altLang="ko-KR" dirty="0"/>
              <a:t> </a:t>
            </a:r>
            <a:r>
              <a:rPr lang="ko-KR" altLang="en-US" dirty="0"/>
              <a:t>우선순위 </a:t>
            </a:r>
            <a:r>
              <a:rPr lang="en-US" altLang="ko-KR" dirty="0"/>
              <a:t>( PEMDAS : </a:t>
            </a:r>
            <a:r>
              <a:rPr lang="ko-KR" altLang="en-US" dirty="0"/>
              <a:t>괄호 </a:t>
            </a:r>
            <a:r>
              <a:rPr lang="en-US" altLang="ko-KR" dirty="0"/>
              <a:t>– </a:t>
            </a:r>
            <a:r>
              <a:rPr lang="ko-KR" altLang="en-US" dirty="0"/>
              <a:t>제곱 </a:t>
            </a:r>
            <a:r>
              <a:rPr lang="en-US" altLang="ko-KR" dirty="0"/>
              <a:t>– </a:t>
            </a:r>
            <a:r>
              <a:rPr lang="ko-KR" altLang="en-US" dirty="0"/>
              <a:t>곱셈 </a:t>
            </a:r>
            <a:r>
              <a:rPr lang="en-US" altLang="ko-KR" dirty="0"/>
              <a:t>– </a:t>
            </a:r>
            <a:r>
              <a:rPr lang="ko-KR" altLang="en-US" dirty="0"/>
              <a:t>나눗셈 </a:t>
            </a:r>
            <a:r>
              <a:rPr lang="en-US" altLang="ko-KR" dirty="0"/>
              <a:t>– </a:t>
            </a:r>
            <a:r>
              <a:rPr lang="ko-KR" altLang="en-US" dirty="0"/>
              <a:t>덧셈 </a:t>
            </a:r>
            <a:r>
              <a:rPr lang="en-US" altLang="ko-KR" dirty="0"/>
              <a:t>- </a:t>
            </a:r>
            <a:r>
              <a:rPr lang="ko-KR" altLang="en-US" dirty="0"/>
              <a:t>뺄셈</a:t>
            </a:r>
            <a:r>
              <a:rPr lang="en-US" altLang="ko-KR" dirty="0"/>
              <a:t> 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사용 </a:t>
            </a:r>
            <a:r>
              <a:rPr lang="en-US" altLang="ko-KR" dirty="0"/>
              <a:t>- </a:t>
            </a:r>
            <a:r>
              <a:rPr lang="ko-KR" altLang="en-US" dirty="0"/>
              <a:t>연산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916832"/>
            <a:ext cx="760025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숫자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%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숫자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rem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10 % 3</a:t>
            </a:r>
            <a:r>
              <a:rPr lang="en-US" altLang="ko-KR" sz="1200" dirty="0"/>
              <a:t>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552" y="2570020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417967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2 X 2 + 2 =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3711561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4206617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2 X ( 2 + 2 ) =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4791790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4521711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2 X 4  = 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5338868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2 X ( 2 X ( 7 – 2 ) ) =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552" y="5653962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2 X ( 2 X 5 ) = 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552" y="5969056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2 X 10 =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6246055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잉크 15"/>
              <p14:cNvContentPartPr/>
              <p14:nvPr/>
            </p14:nvContentPartPr>
            <p14:xfrm>
              <a:off x="368158" y="4344623"/>
              <a:ext cx="173160" cy="37548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958" y="4337423"/>
                <a:ext cx="18720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잉크 16"/>
              <p14:cNvContentPartPr/>
              <p14:nvPr/>
            </p14:nvContentPartPr>
            <p14:xfrm>
              <a:off x="387824" y="5461480"/>
              <a:ext cx="173160" cy="37548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624" y="5454280"/>
                <a:ext cx="18720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잉크 17"/>
              <p14:cNvContentPartPr/>
              <p14:nvPr/>
            </p14:nvContentPartPr>
            <p14:xfrm>
              <a:off x="380680" y="5785098"/>
              <a:ext cx="173160" cy="37548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480" y="5777898"/>
                <a:ext cx="187200" cy="3895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54310-E601-0FC1-F6DB-B049A60F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3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단항 연산자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사용 </a:t>
            </a:r>
            <a:r>
              <a:rPr lang="en-US" altLang="ko-KR" dirty="0"/>
              <a:t>- </a:t>
            </a:r>
            <a:r>
              <a:rPr lang="ko-KR" altLang="en-US" dirty="0"/>
              <a:t>연산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" y="1796055"/>
            <a:ext cx="212764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number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number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1</a:t>
            </a:r>
            <a:r>
              <a:rPr lang="en-US" altLang="ko-KR" sz="1200" dirty="0"/>
              <a:t>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1216" y="2257720"/>
            <a:ext cx="212764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11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5856" y="1796055"/>
            <a:ext cx="212764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number </a:t>
            </a:r>
            <a:r>
              <a:rPr lang="en-US" altLang="ko-KR" sz="1200" dirty="0"/>
              <a:t>+=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1200" dirty="0"/>
              <a:t>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5856" y="2257720"/>
            <a:ext cx="212764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216" y="2797800"/>
            <a:ext cx="212764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number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number </a:t>
            </a:r>
            <a:r>
              <a:rPr lang="en-US" altLang="ko-KR" sz="1200" dirty="0"/>
              <a:t>-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1</a:t>
            </a:r>
            <a:r>
              <a:rPr lang="en-US" altLang="ko-KR" sz="1200" dirty="0"/>
              <a:t>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" y="3259465"/>
            <a:ext cx="212764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75504" y="2797800"/>
            <a:ext cx="212764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number </a:t>
            </a:r>
            <a:r>
              <a:rPr lang="en-US" altLang="ko-KR" sz="1200" dirty="0"/>
              <a:t>-=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1200" dirty="0"/>
              <a:t>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5504" y="3259465"/>
            <a:ext cx="212764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9792" y="1796055"/>
            <a:ext cx="212764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number</a:t>
            </a:r>
            <a:r>
              <a:rPr lang="en-US" altLang="ko-KR" sz="1200" dirty="0"/>
              <a:t>++;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9792" y="2257720"/>
            <a:ext cx="212764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11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9440" y="2797800"/>
            <a:ext cx="212764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number</a:t>
            </a:r>
            <a:r>
              <a:rPr lang="en-US" altLang="ko-KR" sz="1200" dirty="0"/>
              <a:t>--;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9440" y="3259465"/>
            <a:ext cx="212764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1216" y="3901183"/>
            <a:ext cx="212764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number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number </a:t>
            </a:r>
            <a:r>
              <a:rPr lang="en-US" altLang="ko-KR" sz="1200" dirty="0"/>
              <a:t>*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10</a:t>
            </a:r>
            <a:r>
              <a:rPr lang="en-US" altLang="ko-KR" sz="1200" dirty="0"/>
              <a:t>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1216" y="4362848"/>
            <a:ext cx="212764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100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75856" y="3901183"/>
            <a:ext cx="212764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number </a:t>
            </a:r>
            <a:r>
              <a:rPr lang="en-US" altLang="ko-KR" sz="1200" dirty="0"/>
              <a:t>*=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altLang="ko-KR" sz="1200" dirty="0"/>
              <a:t>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75856" y="4362848"/>
            <a:ext cx="212764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100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1216" y="4902928"/>
            <a:ext cx="212764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number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number </a:t>
            </a:r>
            <a:r>
              <a:rPr lang="en-US" altLang="ko-KR" sz="1200" dirty="0"/>
              <a:t>/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2</a:t>
            </a:r>
            <a:r>
              <a:rPr lang="en-US" altLang="ko-KR" sz="1200" dirty="0"/>
              <a:t>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1216" y="5364593"/>
            <a:ext cx="212764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5504" y="4902928"/>
            <a:ext cx="212764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number </a:t>
            </a:r>
            <a:r>
              <a:rPr lang="en-US" altLang="ko-KR" sz="1200" dirty="0"/>
              <a:t>/=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1200" dirty="0"/>
              <a:t>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75504" y="5364593"/>
            <a:ext cx="212764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5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BB9214-C35C-12A9-455B-B83A1D05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2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연산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문자열 </a:t>
            </a:r>
            <a:r>
              <a:rPr lang="en-US" altLang="ko-KR" dirty="0"/>
              <a:t>+ </a:t>
            </a:r>
            <a:r>
              <a:rPr lang="ko-KR" altLang="en-US" dirty="0"/>
              <a:t>모든 자료형</a:t>
            </a:r>
            <a:endParaRPr lang="en-US" altLang="ko-KR" dirty="0"/>
          </a:p>
          <a:p>
            <a:pPr lvl="1"/>
            <a:r>
              <a:rPr lang="ko-KR" altLang="en-US" dirty="0"/>
              <a:t>문자열과 더해진 모든 것들은 문자열로써 더해진다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사용 </a:t>
            </a:r>
            <a:r>
              <a:rPr lang="en-US" altLang="ko-KR" dirty="0"/>
              <a:t>- </a:t>
            </a:r>
            <a:r>
              <a:rPr lang="ko-KR" altLang="en-US" dirty="0"/>
              <a:t>연산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628800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문자열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모든 자료형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217040"/>
            <a:ext cx="760025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문자열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숫자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stringAndNumber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반갑습니다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 ” + 10</a:t>
            </a:r>
            <a:r>
              <a:rPr lang="en-US" altLang="ko-KR" sz="1200" dirty="0"/>
              <a:t>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3904924"/>
            <a:ext cx="760025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문자열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불린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stringAndBoolean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이 값은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” + true + “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.＂</a:t>
            </a:r>
            <a:r>
              <a:rPr lang="en-US" altLang="ko-KR" sz="1200" dirty="0"/>
              <a:t>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4592808"/>
            <a:ext cx="760025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문자열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문자열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stringAndString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반갑습니다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, ” + “  JavaScript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세계에 오신 것을 환영합니다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!＂</a:t>
            </a:r>
            <a:r>
              <a:rPr lang="en-US" altLang="ko-KR" sz="1200" dirty="0"/>
              <a:t>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52BB32-48DD-7B15-BDA3-40295CE9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41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ko-KR" altLang="en-US" sz="4000" dirty="0">
                <a:latin typeface="+mj-ea"/>
              </a:rPr>
              <a:t>변수의 사용 </a:t>
            </a:r>
            <a:r>
              <a:rPr lang="en-US" altLang="ko-KR" sz="4000" dirty="0">
                <a:latin typeface="+mj-ea"/>
              </a:rPr>
              <a:t>- </a:t>
            </a:r>
            <a:r>
              <a:rPr lang="ko-KR" altLang="en-US" sz="4000" dirty="0">
                <a:latin typeface="+mj-ea"/>
              </a:rPr>
              <a:t>참조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39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변수는 다른 변수의 값으로 참조될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연산자의 항으로도 사용될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문자열 연산에도 사용될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사용 </a:t>
            </a:r>
            <a:r>
              <a:rPr lang="en-US" altLang="ko-KR" dirty="0"/>
              <a:t>- </a:t>
            </a:r>
            <a:r>
              <a:rPr lang="ko-KR" altLang="en-US" dirty="0"/>
              <a:t>참조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628800"/>
            <a:ext cx="760025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count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myNumber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count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console.log(</a:t>
            </a:r>
            <a:r>
              <a:rPr lang="en-US" altLang="ko-KR" sz="1200" dirty="0" err="1">
                <a:solidFill>
                  <a:srgbClr val="0070C0"/>
                </a:solidFill>
              </a:rPr>
              <a:t>myNumber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en-US" altLang="ko-KR" sz="1200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2275131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3207529"/>
            <a:ext cx="760025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count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myNumber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count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console.log(</a:t>
            </a:r>
            <a:r>
              <a:rPr lang="en-US" altLang="ko-KR" sz="1200" dirty="0" err="1">
                <a:solidFill>
                  <a:srgbClr val="0070C0"/>
                </a:solidFill>
              </a:rPr>
              <a:t>myNumber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en-US" altLang="ko-KR" sz="1200" dirty="0"/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3853860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4967310"/>
            <a:ext cx="760025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count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myNumber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count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당신은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”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count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“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console.log(</a:t>
            </a:r>
            <a:r>
              <a:rPr lang="en-US" altLang="ko-KR" sz="1200" dirty="0" err="1">
                <a:solidFill>
                  <a:srgbClr val="0070C0"/>
                </a:solidFill>
              </a:rPr>
              <a:t>myNumber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en-US" altLang="ko-KR" sz="1200" dirty="0"/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5613641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당신은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5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번째 입니다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8F18E-F125-4779-716B-5FA330BC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26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ko-KR" altLang="en-US" sz="4000" dirty="0">
                <a:latin typeface="+mj-ea"/>
              </a:rPr>
              <a:t>주석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1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Browser (Client) </a:t>
            </a:r>
            <a:r>
              <a:rPr lang="ko-KR" altLang="en-US" dirty="0"/>
              <a:t>에서 동작하는 </a:t>
            </a:r>
            <a:r>
              <a:rPr lang="en-US" altLang="ko-KR" dirty="0"/>
              <a:t>Client-Side Language</a:t>
            </a:r>
          </a:p>
          <a:p>
            <a:endParaRPr lang="en-US" altLang="ko-KR" dirty="0"/>
          </a:p>
          <a:p>
            <a:r>
              <a:rPr lang="ko-KR" altLang="en-US" dirty="0"/>
              <a:t>이벤트 기반의 동작 언어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&gt; </a:t>
            </a:r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가입하기 버튼을 클릭할 때 </a:t>
            </a:r>
            <a:r>
              <a:rPr lang="en-US" altLang="ko-KR" dirty="0"/>
              <a:t>OOO</a:t>
            </a:r>
            <a:r>
              <a:rPr lang="ko-KR" altLang="en-US" dirty="0"/>
              <a:t>을 해라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     </a:t>
            </a:r>
            <a:r>
              <a:rPr lang="ko-KR" altLang="en-US" dirty="0"/>
              <a:t>사용자가 </a:t>
            </a:r>
            <a:r>
              <a:rPr lang="en-US" altLang="ko-KR" dirty="0"/>
              <a:t>ID</a:t>
            </a:r>
            <a:r>
              <a:rPr lang="ko-KR" altLang="en-US" dirty="0"/>
              <a:t>를 입력할 때 중복검사 체크를 해라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웹 페이지에서 없어서는 안될 언어</a:t>
            </a:r>
            <a:endParaRPr lang="en-US" altLang="ko-KR" dirty="0"/>
          </a:p>
          <a:p>
            <a:pPr lvl="1"/>
            <a:r>
              <a:rPr lang="en-US" altLang="ko-KR" dirty="0"/>
              <a:t>Javascript</a:t>
            </a:r>
            <a:r>
              <a:rPr lang="ko-KR" altLang="en-US" dirty="0"/>
              <a:t>는 동적인 페이지를 만들 수 있도록 도와준다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심지어</a:t>
            </a:r>
            <a:r>
              <a:rPr lang="en-US" altLang="ko-KR" dirty="0"/>
              <a:t>, </a:t>
            </a:r>
            <a:r>
              <a:rPr lang="ko-KR" altLang="en-US" dirty="0"/>
              <a:t>페이지가 하나밖에 존재하지 않는 </a:t>
            </a:r>
            <a:r>
              <a:rPr lang="en-US" altLang="ko-KR" dirty="0"/>
              <a:t>SPA(Single Page Application)</a:t>
            </a:r>
            <a:r>
              <a:rPr lang="ko-KR" altLang="en-US" dirty="0"/>
              <a:t>를 </a:t>
            </a:r>
            <a:r>
              <a:rPr lang="ko-KR" altLang="en-US" dirty="0" err="1"/>
              <a:t>만들때에도</a:t>
            </a:r>
            <a:r>
              <a:rPr lang="ko-KR" altLang="en-US" dirty="0"/>
              <a:t> </a:t>
            </a:r>
            <a:r>
              <a:rPr lang="en-US" altLang="ko-KR" dirty="0"/>
              <a:t>Javascript</a:t>
            </a:r>
            <a:r>
              <a:rPr lang="ko-KR" altLang="en-US" dirty="0"/>
              <a:t>는 필수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2000</a:t>
            </a:r>
            <a:r>
              <a:rPr lang="ko-KR" altLang="en-US" dirty="0"/>
              <a:t>년대 중반 </a:t>
            </a:r>
            <a:r>
              <a:rPr lang="en-US" altLang="ko-KR" dirty="0"/>
              <a:t>Web 2.0 </a:t>
            </a:r>
            <a:r>
              <a:rPr lang="ko-KR" altLang="en-US" dirty="0"/>
              <a:t>열풍은 </a:t>
            </a:r>
            <a:r>
              <a:rPr lang="en-US" altLang="ko-KR" dirty="0"/>
              <a:t>javascript</a:t>
            </a:r>
            <a:r>
              <a:rPr lang="ko-KR" altLang="en-US" dirty="0"/>
              <a:t>가 주도함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기존의 </a:t>
            </a:r>
            <a:r>
              <a:rPr lang="en-US" altLang="ko-KR" dirty="0"/>
              <a:t>Client – Server </a:t>
            </a:r>
            <a:r>
              <a:rPr lang="ko-KR" altLang="en-US" dirty="0"/>
              <a:t>개발 패러다임에 상당히 큰 변화를 일으킴</a:t>
            </a:r>
            <a:r>
              <a:rPr lang="en-US" altLang="ko-KR" dirty="0"/>
              <a:t> (Ajax)</a:t>
            </a:r>
          </a:p>
          <a:p>
            <a:endParaRPr lang="en-US" altLang="ko-KR" dirty="0"/>
          </a:p>
          <a:p>
            <a:r>
              <a:rPr lang="ko-KR" altLang="en-US" dirty="0"/>
              <a:t>현재는 </a:t>
            </a:r>
            <a:r>
              <a:rPr lang="en-US" altLang="ko-KR" dirty="0"/>
              <a:t>Server-Side </a:t>
            </a:r>
            <a:r>
              <a:rPr lang="ko-KR" altLang="en-US" dirty="0"/>
              <a:t>에서도 </a:t>
            </a:r>
            <a:r>
              <a:rPr lang="en-US" altLang="ko-KR" dirty="0"/>
              <a:t>Javascript</a:t>
            </a:r>
            <a:r>
              <a:rPr lang="ko-KR" altLang="en-US" dirty="0"/>
              <a:t>가 사용된다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MongoDB</a:t>
            </a:r>
          </a:p>
          <a:p>
            <a:pPr lvl="1"/>
            <a:r>
              <a:rPr lang="en-US" altLang="ko-KR" dirty="0"/>
              <a:t>Node.js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288A27-2155-067E-9425-CC5BF905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340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코드들에 대한 설명</a:t>
            </a:r>
            <a:endParaRPr lang="en-US" altLang="ko-KR" dirty="0"/>
          </a:p>
          <a:p>
            <a:r>
              <a:rPr lang="ko-KR" altLang="en-US" dirty="0"/>
              <a:t>복잡한 코드에 대한 풀이를 작성하거나</a:t>
            </a:r>
            <a:endParaRPr lang="en-US" altLang="ko-KR" dirty="0"/>
          </a:p>
          <a:p>
            <a:r>
              <a:rPr lang="ko-KR" altLang="en-US" dirty="0"/>
              <a:t>코드에 작성된 참고자료들의 출처를 작성할 때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Single line Command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Multi line Command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3198167"/>
            <a:ext cx="760025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// Double Slash </a:t>
            </a:r>
            <a:r>
              <a:rPr lang="ko-KR" altLang="en-US" sz="1200" dirty="0">
                <a:solidFill>
                  <a:srgbClr val="00B050"/>
                </a:solidFill>
              </a:rPr>
              <a:t>로 주석을 작성할 수 있다</a:t>
            </a:r>
            <a:r>
              <a:rPr lang="en-US" altLang="ko-KR" sz="1200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count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코드의 바로 옆에 작성할 수도 있다</a:t>
            </a:r>
            <a:r>
              <a:rPr lang="en-US" altLang="ko-KR" sz="1200" dirty="0">
                <a:solidFill>
                  <a:srgbClr val="00B050"/>
                </a:solidFill>
              </a:rPr>
              <a:t>.</a:t>
            </a:r>
            <a:endParaRPr lang="en-US" altLang="ko-K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4437112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/*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 * </a:t>
            </a:r>
            <a:r>
              <a:rPr lang="ko-KR" altLang="en-US" sz="1200" dirty="0">
                <a:solidFill>
                  <a:srgbClr val="00B050"/>
                </a:solidFill>
              </a:rPr>
              <a:t>여러 줄의 주석을 작성할 때는 멀티라인 주석을 사용한다</a:t>
            </a:r>
            <a:r>
              <a:rPr lang="en-US" altLang="ko-KR" sz="1200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 * </a:t>
            </a:r>
            <a:r>
              <a:rPr lang="ko-KR" altLang="en-US" sz="1200" dirty="0">
                <a:solidFill>
                  <a:srgbClr val="00B050"/>
                </a:solidFill>
              </a:rPr>
              <a:t>주석</a:t>
            </a:r>
            <a:r>
              <a:rPr lang="en-US" altLang="ko-KR" sz="1200" dirty="0">
                <a:solidFill>
                  <a:srgbClr val="00B050"/>
                </a:solidFill>
              </a:rPr>
              <a:t>…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 */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count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AD8525-59E1-1801-1EEB-99C6E738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110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ko-KR" altLang="en-US" sz="4000" dirty="0" err="1">
                <a:latin typeface="+mj-ea"/>
              </a:rPr>
              <a:t>반복문</a:t>
            </a:r>
            <a:r>
              <a:rPr lang="ko-KR" altLang="en-US" sz="4000" dirty="0">
                <a:latin typeface="+mj-ea"/>
              </a:rPr>
              <a:t> </a:t>
            </a:r>
            <a:r>
              <a:rPr lang="en-US" altLang="ko-KR" sz="4000" dirty="0">
                <a:latin typeface="+mj-ea"/>
              </a:rPr>
              <a:t>- for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4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동일한 코드의 반복적인 사용이 필요할 때 사용함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772816"/>
            <a:ext cx="7600254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console.log(</a:t>
            </a:r>
            <a:r>
              <a:rPr lang="en-US" altLang="ko-KR" sz="1200" dirty="0">
                <a:solidFill>
                  <a:srgbClr val="0070C0"/>
                </a:solidFill>
              </a:rPr>
              <a:t>number </a:t>
            </a:r>
            <a:r>
              <a:rPr lang="en-US" altLang="ko-KR" sz="1200" dirty="0"/>
              <a:t>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..”</a:t>
            </a:r>
            <a:r>
              <a:rPr lang="en-US" altLang="ko-KR" sz="12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number</a:t>
            </a:r>
            <a:r>
              <a:rPr lang="en-US" altLang="ko-KR" sz="1200" dirty="0"/>
              <a:t>++;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console.log(</a:t>
            </a:r>
            <a:r>
              <a:rPr lang="en-US" altLang="ko-KR" sz="1200" dirty="0">
                <a:solidFill>
                  <a:srgbClr val="0070C0"/>
                </a:solidFill>
              </a:rPr>
              <a:t>number </a:t>
            </a:r>
            <a:r>
              <a:rPr lang="en-US" altLang="ko-KR" sz="1200" dirty="0"/>
              <a:t>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..”</a:t>
            </a:r>
            <a:r>
              <a:rPr lang="en-US" altLang="ko-KR" sz="12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number</a:t>
            </a:r>
            <a:r>
              <a:rPr lang="en-US" altLang="ko-KR" sz="1200" dirty="0"/>
              <a:t>++;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console.log(</a:t>
            </a:r>
            <a:r>
              <a:rPr lang="en-US" altLang="ko-KR" sz="1200" dirty="0">
                <a:solidFill>
                  <a:srgbClr val="0070C0"/>
                </a:solidFill>
              </a:rPr>
              <a:t>number </a:t>
            </a:r>
            <a:r>
              <a:rPr lang="en-US" altLang="ko-KR" sz="1200" dirty="0"/>
              <a:t>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..”</a:t>
            </a:r>
            <a:r>
              <a:rPr lang="en-US" altLang="ko-KR" sz="12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number</a:t>
            </a:r>
            <a:r>
              <a:rPr lang="en-US" altLang="ko-KR" sz="1200" dirty="0"/>
              <a:t>++;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console.log(</a:t>
            </a:r>
            <a:r>
              <a:rPr lang="en-US" altLang="ko-KR" sz="1200" dirty="0">
                <a:solidFill>
                  <a:srgbClr val="0070C0"/>
                </a:solidFill>
              </a:rPr>
              <a:t>number </a:t>
            </a:r>
            <a:r>
              <a:rPr lang="en-US" altLang="ko-KR" sz="1200" dirty="0"/>
              <a:t>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..”</a:t>
            </a:r>
            <a:r>
              <a:rPr lang="en-US" altLang="ko-KR" sz="12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number</a:t>
            </a:r>
            <a:r>
              <a:rPr lang="en-US" altLang="ko-KR" sz="1200" dirty="0"/>
              <a:t>++;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14426" y="2969174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같은 코드가 반복됨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2" name="잉크 121"/>
              <p14:cNvContentPartPr/>
              <p14:nvPr/>
            </p14:nvContentPartPr>
            <p14:xfrm>
              <a:off x="4083906" y="2322024"/>
              <a:ext cx="626400" cy="1740960"/>
            </p14:xfrm>
          </p:contentPart>
        </mc:Choice>
        <mc:Fallback xmlns="">
          <p:pic>
            <p:nvPicPr>
              <p:cNvPr id="122" name="잉크 12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8866" y="2316984"/>
                <a:ext cx="636120" cy="17506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DDFB28-8D30-9B55-31E8-375EF44E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78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비교 연산자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9208" y="1905799"/>
            <a:ext cx="270371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number1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number2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20;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result = number2 </a:t>
            </a:r>
            <a:r>
              <a:rPr lang="en-US" altLang="ko-KR" sz="1200" dirty="0"/>
              <a:t>&gt;</a:t>
            </a:r>
            <a:r>
              <a:rPr lang="en-US" altLang="ko-KR" sz="1200" dirty="0">
                <a:solidFill>
                  <a:srgbClr val="0070C0"/>
                </a:solidFill>
              </a:rPr>
              <a:t> number1;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" y="2554912"/>
            <a:ext cx="270371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result 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true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9208" y="1628800"/>
            <a:ext cx="212764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크다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(Great than)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79912" y="1905799"/>
            <a:ext cx="270371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number1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number2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result = number2 </a:t>
            </a:r>
            <a:r>
              <a:rPr lang="en-US" altLang="ko-KR" sz="1200" dirty="0"/>
              <a:t>&gt;=</a:t>
            </a:r>
            <a:r>
              <a:rPr lang="en-US" altLang="ko-KR" sz="1200" dirty="0">
                <a:solidFill>
                  <a:srgbClr val="0070C0"/>
                </a:solidFill>
              </a:rPr>
              <a:t> number1;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79912" y="2554912"/>
            <a:ext cx="270371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result 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true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79912" y="1628800"/>
            <a:ext cx="270371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크거나 같다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(Great than or equals)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9208" y="3477900"/>
            <a:ext cx="270371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number1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number2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20;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result = number1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number2;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9208" y="4127013"/>
            <a:ext cx="270371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result 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true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9208" y="3200901"/>
            <a:ext cx="212764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작다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(Less than)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79912" y="3477900"/>
            <a:ext cx="270371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number1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number2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result = number1 </a:t>
            </a:r>
            <a:r>
              <a:rPr lang="en-US" altLang="ko-KR" sz="1200" dirty="0"/>
              <a:t>&lt;=</a:t>
            </a:r>
            <a:r>
              <a:rPr lang="en-US" altLang="ko-KR" sz="1200" dirty="0">
                <a:solidFill>
                  <a:srgbClr val="0070C0"/>
                </a:solidFill>
              </a:rPr>
              <a:t> number2;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79912" y="4127013"/>
            <a:ext cx="270371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result 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true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79912" y="3200901"/>
            <a:ext cx="270371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작거나 같다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(Less than or equals)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9208" y="5143897"/>
            <a:ext cx="270371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number1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number2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20;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result = number2 </a:t>
            </a:r>
            <a:r>
              <a:rPr lang="en-US" altLang="ko-KR" sz="1200" dirty="0"/>
              <a:t>==</a:t>
            </a:r>
            <a:r>
              <a:rPr lang="en-US" altLang="ko-KR" sz="1200" dirty="0">
                <a:solidFill>
                  <a:srgbClr val="0070C0"/>
                </a:solidFill>
              </a:rPr>
              <a:t> number1;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9208" y="5793010"/>
            <a:ext cx="270371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result 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false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9208" y="4866898"/>
            <a:ext cx="212764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같다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(Equals)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79912" y="5143897"/>
            <a:ext cx="270371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number1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number2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result = number2 </a:t>
            </a:r>
            <a:r>
              <a:rPr lang="en-US" altLang="ko-KR" sz="1200" dirty="0"/>
              <a:t>!=</a:t>
            </a:r>
            <a:r>
              <a:rPr lang="en-US" altLang="ko-KR" sz="1200" dirty="0">
                <a:solidFill>
                  <a:srgbClr val="0070C0"/>
                </a:solidFill>
              </a:rPr>
              <a:t> number1;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79912" y="5793010"/>
            <a:ext cx="270371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result 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false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79912" y="4866898"/>
            <a:ext cx="270371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다르다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(Not Equals)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37E3FA-B42B-914E-E3AA-CDE6A314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6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동일한 코드의 반복적인 사용이 필요할 때 사용함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1873" y="2407026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ko-KR" altLang="en-US" sz="1200" dirty="0">
                <a:solidFill>
                  <a:srgbClr val="FF0000"/>
                </a:solidFill>
              </a:rPr>
              <a:t>반복 값 초기화</a:t>
            </a:r>
            <a:r>
              <a:rPr lang="en-US" altLang="ko-KR" sz="1200" dirty="0"/>
              <a:t>;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반복 진행 여부 체크</a:t>
            </a:r>
            <a:r>
              <a:rPr lang="en-US" altLang="ko-KR" sz="1200" dirty="0"/>
              <a:t>;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반복 문장 실행 후 실행될 </a:t>
            </a:r>
            <a:r>
              <a:rPr lang="ko-KR" altLang="en-US" sz="1200" dirty="0" err="1">
                <a:solidFill>
                  <a:srgbClr val="FF0000"/>
                </a:solidFill>
              </a:rPr>
              <a:t>증감식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반복 문장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873" y="4622887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0;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3255" y="1916889"/>
            <a:ext cx="225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반복에 필요한 값을 초기화 함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6015" y="1916888"/>
            <a:ext cx="279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보통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++, --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등을 이용해 반복을 제어함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23455" y="3114347"/>
            <a:ext cx="4201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반복 문장이 실행되기 이전에 체크함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true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라면 반복문장을 실행하고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false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라면 반복문을 종료함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6" name="잉크 95"/>
              <p14:cNvContentPartPr/>
              <p14:nvPr/>
            </p14:nvContentPartPr>
            <p14:xfrm>
              <a:off x="2853205" y="2653205"/>
              <a:ext cx="192600" cy="451080"/>
            </p14:xfrm>
          </p:contentPart>
        </mc:Choice>
        <mc:Fallback xmlns="">
          <p:pic>
            <p:nvPicPr>
              <p:cNvPr id="96" name="잉크 9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6005" y="2646005"/>
                <a:ext cx="20664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8" name="잉크 97"/>
              <p14:cNvContentPartPr/>
              <p14:nvPr/>
            </p14:nvContentPartPr>
            <p14:xfrm>
              <a:off x="2988084" y="3039845"/>
              <a:ext cx="71401" cy="80424"/>
            </p14:xfrm>
          </p:contentPart>
        </mc:Choice>
        <mc:Fallback xmlns="">
          <p:pic>
            <p:nvPicPr>
              <p:cNvPr id="98" name="잉크 9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0872" y="3032632"/>
                <a:ext cx="85465" cy="94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1" name="잉크 100"/>
              <p14:cNvContentPartPr/>
              <p14:nvPr/>
            </p14:nvContentPartPr>
            <p14:xfrm>
              <a:off x="5105301" y="2156705"/>
              <a:ext cx="191160" cy="286560"/>
            </p14:xfrm>
          </p:contentPart>
        </mc:Choice>
        <mc:Fallback xmlns="">
          <p:pic>
            <p:nvPicPr>
              <p:cNvPr id="101" name="잉크 10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98247" y="2149505"/>
                <a:ext cx="204915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4" name="잉크 123"/>
              <p14:cNvContentPartPr/>
              <p14:nvPr/>
            </p14:nvContentPartPr>
            <p14:xfrm>
              <a:off x="1437924" y="4396877"/>
              <a:ext cx="570960" cy="261000"/>
            </p14:xfrm>
          </p:contentPart>
        </mc:Choice>
        <mc:Fallback xmlns="">
          <p:pic>
            <p:nvPicPr>
              <p:cNvPr id="124" name="잉크 123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3" name="잉크 132"/>
              <p14:cNvContentPartPr/>
              <p14:nvPr/>
            </p14:nvContentPartPr>
            <p14:xfrm>
              <a:off x="2548891" y="4872017"/>
              <a:ext cx="1698480" cy="300960"/>
            </p14:xfrm>
          </p:contentPart>
        </mc:Choice>
        <mc:Fallback xmlns="">
          <p:pic>
            <p:nvPicPr>
              <p:cNvPr id="133" name="잉크 13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41691" y="4864817"/>
                <a:ext cx="17125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7" name="잉크 136"/>
              <p14:cNvContentPartPr/>
              <p14:nvPr/>
            </p14:nvContentPartPr>
            <p14:xfrm>
              <a:off x="2150879" y="4454655"/>
              <a:ext cx="425880" cy="234000"/>
            </p14:xfrm>
          </p:contentPart>
        </mc:Choice>
        <mc:Fallback xmlns="">
          <p:pic>
            <p:nvPicPr>
              <p:cNvPr id="137" name="잉크 13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43679" y="4447455"/>
                <a:ext cx="439920" cy="24804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/>
          <p:cNvSpPr txBox="1"/>
          <p:nvPr/>
        </p:nvSpPr>
        <p:spPr>
          <a:xfrm>
            <a:off x="1543297" y="4118848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57351" y="4789066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11453" y="4797498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434435" y="4277574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/>
              <p14:cNvContentPartPr/>
              <p14:nvPr/>
            </p14:nvContentPartPr>
            <p14:xfrm>
              <a:off x="1585979" y="2185297"/>
              <a:ext cx="62640" cy="24804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78980" y="2178097"/>
                <a:ext cx="76288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잉크 16"/>
              <p14:cNvContentPartPr/>
              <p14:nvPr/>
            </p14:nvContentPartPr>
            <p14:xfrm>
              <a:off x="2135604" y="4596135"/>
              <a:ext cx="462607" cy="342182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28404" y="4588939"/>
                <a:ext cx="476647" cy="356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4" name="잉크 63"/>
              <p14:cNvContentPartPr/>
              <p14:nvPr/>
            </p14:nvContentPartPr>
            <p14:xfrm>
              <a:off x="1532119" y="4399182"/>
              <a:ext cx="531720" cy="277920"/>
            </p14:xfrm>
          </p:contentPart>
        </mc:Choice>
        <mc:Fallback xmlns="">
          <p:pic>
            <p:nvPicPr>
              <p:cNvPr id="64" name="잉크 6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24919" y="4391982"/>
                <a:ext cx="5457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2" name="잉크 71"/>
              <p14:cNvContentPartPr/>
              <p14:nvPr/>
            </p14:nvContentPartPr>
            <p14:xfrm>
              <a:off x="1912404" y="4593582"/>
              <a:ext cx="178435" cy="403415"/>
            </p14:xfrm>
          </p:contentPart>
        </mc:Choice>
        <mc:Fallback xmlns="">
          <p:pic>
            <p:nvPicPr>
              <p:cNvPr id="72" name="잉크 7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05351" y="4586385"/>
                <a:ext cx="192188" cy="41745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A48BB2-E4E6-7E64-09C3-7932812B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80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76" grpId="0"/>
      <p:bldP spid="78" grpId="0"/>
      <p:bldP spid="79" grpId="0"/>
      <p:bldP spid="8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동일한 코드의 반복적인 사용이 필요할 때 사용함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1698541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13335"/>
              </p:ext>
            </p:extLst>
          </p:nvPr>
        </p:nvGraphicFramePr>
        <p:xfrm>
          <a:off x="1004194" y="3140968"/>
          <a:ext cx="7600254" cy="24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5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</a:t>
                      </a:r>
                      <a:r>
                        <a:rPr lang="ko-KR" altLang="en-US" sz="1100" u="none" strike="noStrike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STOP!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4909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3501008"/>
            <a:ext cx="7863407" cy="2232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4D8D1-8768-4D91-507D-96E5789C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17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동일한 코드의 반복적인 사용이 필요할 때 사용함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1698541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04194" y="3140968"/>
          <a:ext cx="7600254" cy="24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5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</a:t>
                      </a:r>
                      <a:r>
                        <a:rPr lang="ko-KR" altLang="en-US" sz="1100" u="none" strike="noStrike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STOP!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4909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3850588"/>
            <a:ext cx="7863407" cy="2232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843F14-8E97-023A-3C24-BEC3B8D1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5711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동일한 코드의 반복적인 사용이 필요할 때 사용함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1698541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04194" y="3140968"/>
          <a:ext cx="7600254" cy="24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5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</a:t>
                      </a:r>
                      <a:r>
                        <a:rPr lang="ko-KR" altLang="en-US" sz="1100" u="none" strike="noStrike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STOP!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4909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4198228"/>
            <a:ext cx="7863407" cy="2232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3E5A93-9444-2655-45BD-B8007B29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53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동일한 코드의 반복적인 사용이 필요할 때 사용함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1698541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04194" y="3140968"/>
          <a:ext cx="7600254" cy="24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5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</a:t>
                      </a:r>
                      <a:r>
                        <a:rPr lang="ko-KR" altLang="en-US" sz="1100" u="none" strike="noStrike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STOP!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4909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4550648"/>
            <a:ext cx="7863407" cy="132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11F5-3C6B-E32C-938A-BEC831AC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1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동일한 코드의 반복적인 사용이 필요할 때 사용함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1698541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04194" y="3140968"/>
          <a:ext cx="7600254" cy="24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5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</a:t>
                      </a:r>
                      <a:r>
                        <a:rPr lang="ko-KR" altLang="en-US" sz="1100" u="none" strike="noStrike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STOP!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4909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4903068"/>
            <a:ext cx="7863407" cy="132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C67BFB-AADC-EF87-771D-C4229341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2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Javascript</a:t>
            </a:r>
            <a:r>
              <a:rPr lang="ko-KR" altLang="en-US" dirty="0"/>
              <a:t>는 </a:t>
            </a:r>
            <a:r>
              <a:rPr lang="en-US" altLang="ko-KR" dirty="0"/>
              <a:t>Compile </a:t>
            </a:r>
            <a:r>
              <a:rPr lang="ko-KR" altLang="en-US" dirty="0"/>
              <a:t>언어가 아니다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Javascript</a:t>
            </a:r>
            <a:r>
              <a:rPr lang="ko-KR" altLang="en-US" dirty="0"/>
              <a:t>는 </a:t>
            </a:r>
            <a:r>
              <a:rPr lang="en-US" altLang="ko-KR" dirty="0"/>
              <a:t>Interpreter </a:t>
            </a:r>
            <a:r>
              <a:rPr lang="ko-KR" altLang="en-US" dirty="0"/>
              <a:t>언어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588711"/>
            <a:ext cx="805029" cy="120032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Source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Code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~ ~ ~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~ ~ ~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6212" y="2865709"/>
            <a:ext cx="1067921" cy="64633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Machine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Language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7692" y="2727209"/>
            <a:ext cx="952505" cy="92333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Machine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잉크 17"/>
              <p14:cNvContentPartPr/>
              <p14:nvPr/>
            </p14:nvContentPartPr>
            <p14:xfrm>
              <a:off x="2075906" y="3242734"/>
              <a:ext cx="1498320" cy="3384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1586" y="3236614"/>
                <a:ext cx="15084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잉크 20"/>
              <p14:cNvContentPartPr/>
              <p14:nvPr/>
            </p14:nvContentPartPr>
            <p14:xfrm>
              <a:off x="3539306" y="3201334"/>
              <a:ext cx="104040" cy="121680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2466" y="3194854"/>
                <a:ext cx="1188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잉크 24"/>
              <p14:cNvContentPartPr/>
              <p14:nvPr/>
            </p14:nvContentPartPr>
            <p14:xfrm>
              <a:off x="4800944" y="3218546"/>
              <a:ext cx="1599480" cy="5112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94464" y="3215666"/>
                <a:ext cx="16124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잉크 26"/>
              <p14:cNvContentPartPr/>
              <p14:nvPr/>
            </p14:nvContentPartPr>
            <p14:xfrm>
              <a:off x="6308264" y="3099574"/>
              <a:ext cx="606716" cy="19512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02503" y="3094894"/>
                <a:ext cx="620759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잉크 34"/>
              <p14:cNvContentPartPr/>
              <p14:nvPr/>
            </p14:nvContentPartPr>
            <p14:xfrm>
              <a:off x="6744944" y="3131614"/>
              <a:ext cx="422396" cy="380160"/>
            </p14:xfrm>
          </p:contentPart>
        </mc:Choice>
        <mc:Fallback xmlns="">
          <p:pic>
            <p:nvPicPr>
              <p:cNvPr id="35" name="잉크 3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36302" y="3126214"/>
                <a:ext cx="438240" cy="39348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/>
          <p:cNvSpPr txBox="1"/>
          <p:nvPr/>
        </p:nvSpPr>
        <p:spPr>
          <a:xfrm>
            <a:off x="3728408" y="22498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Compiler</a:t>
            </a:r>
            <a:endParaRPr lang="ko-KR" altLang="en-US" u="sng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99677" y="290033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preprocessing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21330" y="290033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processing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87624" y="4912849"/>
            <a:ext cx="805029" cy="120032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Source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Code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~ ~ ~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~ ~ ~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67692" y="5051347"/>
            <a:ext cx="952505" cy="92333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Machine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05419" y="436510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Interpreter</a:t>
            </a:r>
            <a:endParaRPr lang="ko-KR" altLang="en-US" u="sng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잉크 43"/>
              <p14:cNvContentPartPr/>
              <p14:nvPr/>
            </p14:nvContentPartPr>
            <p14:xfrm>
              <a:off x="2053721" y="5670311"/>
              <a:ext cx="4145400" cy="51840"/>
            </p14:xfrm>
          </p:contentPart>
        </mc:Choice>
        <mc:Fallback xmlns="">
          <p:pic>
            <p:nvPicPr>
              <p:cNvPr id="44" name="잉크 4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8321" y="5660231"/>
                <a:ext cx="4156920" cy="7272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/>
          <p:cNvSpPr txBox="1"/>
          <p:nvPr/>
        </p:nvSpPr>
        <p:spPr>
          <a:xfrm>
            <a:off x="3634740" y="532689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processing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잉크 8"/>
              <p14:cNvContentPartPr/>
              <p14:nvPr/>
            </p14:nvContentPartPr>
            <p14:xfrm>
              <a:off x="6172039" y="5454371"/>
              <a:ext cx="761661" cy="33258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69158" y="5447532"/>
                <a:ext cx="772825" cy="344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잉크 15"/>
              <p14:cNvContentPartPr/>
              <p14:nvPr/>
            </p14:nvContentPartPr>
            <p14:xfrm>
              <a:off x="6744799" y="5480291"/>
              <a:ext cx="422541" cy="38010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36154" y="5474892"/>
                <a:ext cx="438391" cy="39341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E3D636-26A6-D468-62A8-A2897557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58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동일한 코드의 반복적인 사용이 필요할 때 사용함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1698541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04194" y="3140968"/>
          <a:ext cx="7600254" cy="24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5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</a:t>
                      </a:r>
                      <a:r>
                        <a:rPr lang="ko-KR" altLang="en-US" sz="1100" u="none" strike="noStrike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STOP!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4909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5247868"/>
            <a:ext cx="7863407" cy="621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760F7B-4503-69CE-FA8E-4D331548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19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동일한 코드의 반복적인 사용이 필요할 때 사용함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1698541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04194" y="3140968"/>
          <a:ext cx="7600254" cy="24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5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</a:t>
                      </a:r>
                      <a:r>
                        <a:rPr lang="ko-KR" altLang="en-US" sz="1100" u="none" strike="noStrike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STOP!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49093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BF1055-AAD0-3596-542F-72B71424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650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동일한 코드의 반복적인 사용이 필요할 때 사용함 </a:t>
            </a:r>
            <a:r>
              <a:rPr lang="en-US" altLang="ko-KR" dirty="0"/>
              <a:t>(</a:t>
            </a:r>
            <a:r>
              <a:rPr lang="ko-KR" altLang="en-US" dirty="0"/>
              <a:t>역순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2204864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&gt;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--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1624211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초기값과 조건식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증감식이 변화함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2022981" y="1899743"/>
              <a:ext cx="155160" cy="35568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501" y="1893983"/>
                <a:ext cx="166463" cy="3650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04C62D-E40B-6B48-39A9-B3416F7C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2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동일한 코드의 반복적인 사용이 필요할 때 사용함 </a:t>
            </a:r>
            <a:r>
              <a:rPr lang="en-US" altLang="ko-KR" dirty="0"/>
              <a:t>(</a:t>
            </a:r>
            <a:r>
              <a:rPr lang="ko-KR" altLang="en-US" dirty="0"/>
              <a:t>역순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2204864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&gt;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--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04194" y="3647291"/>
          <a:ext cx="7600254" cy="24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&gt; 0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STOP!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490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1624211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초기값과 조건식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증감식이 변화함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2022981" y="1899743"/>
              <a:ext cx="155160" cy="35568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501" y="1893983"/>
                <a:ext cx="166463" cy="3650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직사각형 7"/>
          <p:cNvSpPr/>
          <p:nvPr/>
        </p:nvSpPr>
        <p:spPr>
          <a:xfrm>
            <a:off x="899592" y="4008491"/>
            <a:ext cx="7863407" cy="2228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306DE6-76A5-2810-E88B-46EC1648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95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동일한 코드의 반복적인 사용이 필요할 때 사용함 </a:t>
            </a:r>
            <a:r>
              <a:rPr lang="en-US" altLang="ko-KR" dirty="0"/>
              <a:t>(</a:t>
            </a:r>
            <a:r>
              <a:rPr lang="ko-KR" altLang="en-US" dirty="0"/>
              <a:t>역순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2204864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&gt;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--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04194" y="3647291"/>
          <a:ext cx="7600254" cy="24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&gt; 0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STOP!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490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1624211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초기값과 조건식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증감식이 변화함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2022981" y="1899743"/>
              <a:ext cx="155160" cy="35568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501" y="1893983"/>
                <a:ext cx="166463" cy="3650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직사각형 7"/>
          <p:cNvSpPr/>
          <p:nvPr/>
        </p:nvSpPr>
        <p:spPr>
          <a:xfrm>
            <a:off x="899592" y="4357415"/>
            <a:ext cx="7863407" cy="1807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6D7F7D-8581-BB1E-B3C9-B1AEE3E5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3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동일한 코드의 반복적인 사용이 필요할 때 사용함 </a:t>
            </a:r>
            <a:r>
              <a:rPr lang="en-US" altLang="ko-KR" dirty="0"/>
              <a:t>(</a:t>
            </a:r>
            <a:r>
              <a:rPr lang="ko-KR" altLang="en-US" dirty="0"/>
              <a:t>역순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2204864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&gt;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--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04194" y="3647291"/>
          <a:ext cx="7600254" cy="24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&gt; 0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STOP!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490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1624211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초기값과 조건식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증감식이 변화함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2022981" y="1899743"/>
              <a:ext cx="155160" cy="35568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501" y="1893983"/>
                <a:ext cx="166463" cy="3650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직사각형 7"/>
          <p:cNvSpPr/>
          <p:nvPr/>
        </p:nvSpPr>
        <p:spPr>
          <a:xfrm>
            <a:off x="899592" y="4705623"/>
            <a:ext cx="7863407" cy="1459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0C29C9-F962-C22B-8F99-45177074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8531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동일한 코드의 반복적인 사용이 필요할 때 사용함 </a:t>
            </a:r>
            <a:r>
              <a:rPr lang="en-US" altLang="ko-KR" dirty="0"/>
              <a:t>(</a:t>
            </a:r>
            <a:r>
              <a:rPr lang="ko-KR" altLang="en-US" dirty="0"/>
              <a:t>역순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2204864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&gt;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--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04194" y="3647291"/>
          <a:ext cx="7600254" cy="24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&gt; 0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STOP!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490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1624211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초기값과 조건식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증감식이 변화함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2022981" y="1899743"/>
              <a:ext cx="155160" cy="35568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501" y="1893983"/>
                <a:ext cx="166463" cy="3650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직사각형 7"/>
          <p:cNvSpPr/>
          <p:nvPr/>
        </p:nvSpPr>
        <p:spPr>
          <a:xfrm>
            <a:off x="899592" y="5050423"/>
            <a:ext cx="7863407" cy="1186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D9034B-1D5C-1060-4AEF-505FC902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19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동일한 코드의 반복적인 사용이 필요할 때 사용함 </a:t>
            </a:r>
            <a:r>
              <a:rPr lang="en-US" altLang="ko-KR" dirty="0"/>
              <a:t>(</a:t>
            </a:r>
            <a:r>
              <a:rPr lang="ko-KR" altLang="en-US" dirty="0"/>
              <a:t>역순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2204864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&gt;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--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04194" y="3647291"/>
          <a:ext cx="7600254" cy="24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&gt; 0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STOP!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490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1624211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초기값과 조건식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증감식이 변화함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2022981" y="1899743"/>
              <a:ext cx="155160" cy="35568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501" y="1893983"/>
                <a:ext cx="166463" cy="3650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직사각형 7"/>
          <p:cNvSpPr/>
          <p:nvPr/>
        </p:nvSpPr>
        <p:spPr>
          <a:xfrm>
            <a:off x="899592" y="5407125"/>
            <a:ext cx="7863407" cy="83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965130-CCD6-A927-0D5A-A05A75CC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606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동일한 코드의 반복적인 사용이 필요할 때 사용함 </a:t>
            </a:r>
            <a:r>
              <a:rPr lang="en-US" altLang="ko-KR" dirty="0"/>
              <a:t>(</a:t>
            </a:r>
            <a:r>
              <a:rPr lang="ko-KR" altLang="en-US" dirty="0"/>
              <a:t>역순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2204864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&gt;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--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04194" y="3647291"/>
          <a:ext cx="7600254" cy="24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&gt; 0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STOP!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490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1624211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초기값과 조건식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증감식이 변화함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2022981" y="1899743"/>
              <a:ext cx="155160" cy="35568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501" y="1893983"/>
                <a:ext cx="166463" cy="3650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직사각형 7"/>
          <p:cNvSpPr/>
          <p:nvPr/>
        </p:nvSpPr>
        <p:spPr>
          <a:xfrm>
            <a:off x="899592" y="5759545"/>
            <a:ext cx="7863407" cy="477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B358FF-95B1-2CB8-3D62-F3A5888C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65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동일한 코드의 반복적인 사용이 필요할 때 사용함 </a:t>
            </a:r>
            <a:r>
              <a:rPr lang="en-US" altLang="ko-KR" dirty="0"/>
              <a:t>(</a:t>
            </a:r>
            <a:r>
              <a:rPr lang="ko-KR" altLang="en-US" dirty="0"/>
              <a:t>역순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2204864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&gt;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--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04194" y="3647291"/>
          <a:ext cx="7600254" cy="24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&gt; 0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STOP!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490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1624211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초기값과 조건식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증감식이 변화함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2022981" y="1899743"/>
              <a:ext cx="155160" cy="35568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501" y="1893983"/>
                <a:ext cx="166463" cy="3650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4D26D-6D0C-DC27-79B6-5CEA727D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5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ECMA Script 5 </a:t>
            </a:r>
            <a:r>
              <a:rPr lang="ko-KR" altLang="en-US" dirty="0"/>
              <a:t>가 현재까지 가장 많이 쓰이는 언어 </a:t>
            </a:r>
            <a:r>
              <a:rPr lang="en-US" altLang="ko-KR" dirty="0"/>
              <a:t>( Client, Server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지향 언어</a:t>
            </a:r>
            <a:endParaRPr lang="en-US" altLang="ko-KR" dirty="0"/>
          </a:p>
          <a:p>
            <a:pPr lvl="1"/>
            <a:r>
              <a:rPr lang="ko-KR" altLang="en-US" dirty="0"/>
              <a:t>다른 언어와는 다른 개념</a:t>
            </a:r>
            <a:r>
              <a:rPr lang="en-US" altLang="ko-KR" dirty="0"/>
              <a:t>(Scope, Proto, Prototype)</a:t>
            </a:r>
            <a:r>
              <a:rPr lang="ko-KR" altLang="en-US" dirty="0"/>
              <a:t>으로 혼란이 가중됨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객체 지향 개념도 지원하지만</a:t>
            </a:r>
            <a:r>
              <a:rPr lang="en-US" altLang="ko-KR" dirty="0"/>
              <a:t>, </a:t>
            </a:r>
            <a:r>
              <a:rPr lang="ko-KR" altLang="en-US" dirty="0"/>
              <a:t>그 형태가 단순하지 않아 사용하기에 어려움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최근 </a:t>
            </a:r>
            <a:r>
              <a:rPr lang="en-US" altLang="ko-KR" dirty="0"/>
              <a:t>ECMA Script 6</a:t>
            </a:r>
            <a:r>
              <a:rPr lang="ko-KR" altLang="en-US" dirty="0"/>
              <a:t>가 발표되면서 새로운 언어로 재 탄생</a:t>
            </a:r>
            <a:endParaRPr lang="en-US" altLang="ko-KR" dirty="0"/>
          </a:p>
          <a:p>
            <a:pPr lvl="1"/>
            <a:r>
              <a:rPr lang="en-US" altLang="ko-KR" dirty="0"/>
              <a:t>ECMA Script 5 </a:t>
            </a:r>
            <a:r>
              <a:rPr lang="ko-KR" altLang="en-US" dirty="0"/>
              <a:t>가 가지던 이미지</a:t>
            </a:r>
            <a:r>
              <a:rPr lang="en-US" altLang="ko-KR" dirty="0"/>
              <a:t>(Programming Language </a:t>
            </a:r>
            <a:r>
              <a:rPr lang="ko-KR" altLang="en-US" dirty="0"/>
              <a:t>가 아니라</a:t>
            </a:r>
            <a:r>
              <a:rPr lang="en-US" altLang="ko-KR" dirty="0"/>
              <a:t>, Support Tool</a:t>
            </a:r>
            <a:r>
              <a:rPr lang="ko-KR" altLang="en-US" dirty="0"/>
              <a:t>로써의</a:t>
            </a:r>
            <a:r>
              <a:rPr lang="en-US" altLang="ko-KR" dirty="0"/>
              <a:t>)</a:t>
            </a:r>
            <a:r>
              <a:rPr lang="ko-KR" altLang="en-US" dirty="0"/>
              <a:t>를 버림</a:t>
            </a:r>
            <a:endParaRPr lang="en-US" altLang="ko-KR" dirty="0"/>
          </a:p>
          <a:p>
            <a:pPr lvl="1"/>
            <a:r>
              <a:rPr lang="ko-KR" altLang="en-US" dirty="0"/>
              <a:t>객체 지향 개념을 지원하기 시작</a:t>
            </a:r>
            <a:endParaRPr lang="en-US" altLang="ko-KR" dirty="0"/>
          </a:p>
          <a:p>
            <a:pPr lvl="2"/>
            <a:r>
              <a:rPr lang="en-US" altLang="ko-KR" dirty="0"/>
              <a:t>Class </a:t>
            </a:r>
            <a:r>
              <a:rPr lang="ko-KR" altLang="en-US" dirty="0"/>
              <a:t>의 개념 도입</a:t>
            </a:r>
            <a:endParaRPr lang="en-US" altLang="ko-KR" dirty="0"/>
          </a:p>
          <a:p>
            <a:pPr lvl="1"/>
            <a:r>
              <a:rPr lang="ko-KR" altLang="en-US" dirty="0"/>
              <a:t>다른 언어와 유사한 개념들을 지원함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ECMA Script 6</a:t>
            </a:r>
            <a:r>
              <a:rPr lang="ko-KR" altLang="en-US" dirty="0"/>
              <a:t>의 브라우저 지원은 아직 미지수</a:t>
            </a:r>
            <a:endParaRPr lang="en-US" altLang="ko-KR" dirty="0"/>
          </a:p>
          <a:p>
            <a:pPr lvl="1"/>
            <a:r>
              <a:rPr lang="en-US" altLang="ko-KR" dirty="0"/>
              <a:t>Server-Side </a:t>
            </a:r>
            <a:r>
              <a:rPr lang="ko-KR" altLang="en-US" dirty="0"/>
              <a:t>측에서는 적극적으로 지원하는 중</a:t>
            </a:r>
            <a:endParaRPr lang="en-US" altLang="ko-KR" dirty="0"/>
          </a:p>
          <a:p>
            <a:pPr lvl="1"/>
            <a:r>
              <a:rPr lang="ko-KR" altLang="en-US" dirty="0"/>
              <a:t>대표적으로 </a:t>
            </a:r>
            <a:r>
              <a:rPr lang="en-US" altLang="ko-KR" dirty="0"/>
              <a:t>Node.js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현재는 </a:t>
            </a:r>
            <a:r>
              <a:rPr lang="en-US" altLang="ko-KR" dirty="0"/>
              <a:t>ECMA Script 7</a:t>
            </a:r>
            <a:r>
              <a:rPr lang="ko-KR" altLang="en-US" dirty="0"/>
              <a:t>의 재정 논의되고 있는 중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5CEE5C-52CC-CB31-4000-F4785635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113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안에 </a:t>
            </a:r>
            <a:r>
              <a:rPr lang="en-US" altLang="ko-KR" dirty="0"/>
              <a:t>for </a:t>
            </a:r>
            <a:r>
              <a:rPr lang="ko-KR" altLang="en-US" dirty="0"/>
              <a:t>사용하기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1994064"/>
            <a:ext cx="760025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 ) {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    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j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j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1200" dirty="0"/>
              <a:t>; </a:t>
            </a:r>
            <a:r>
              <a:rPr lang="en-US" altLang="ko-KR" sz="1200" dirty="0" err="1">
                <a:solidFill>
                  <a:srgbClr val="0070C0"/>
                </a:solidFill>
              </a:rPr>
              <a:t>j</a:t>
            </a:r>
            <a:r>
              <a:rPr lang="en-US" altLang="ko-KR" sz="1200" dirty="0" err="1"/>
              <a:t>++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j </a:t>
            </a:r>
            <a:r>
              <a:rPr lang="en-US" altLang="ko-KR" sz="1200" dirty="0"/>
              <a:t>)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" name="잉크 55"/>
              <p14:cNvContentPartPr/>
              <p14:nvPr/>
            </p14:nvContentPartPr>
            <p14:xfrm>
              <a:off x="1866090" y="1881936"/>
              <a:ext cx="516630" cy="160200"/>
            </p14:xfrm>
          </p:contentPart>
        </mc:Choice>
        <mc:Fallback xmlns="">
          <p:pic>
            <p:nvPicPr>
              <p:cNvPr id="56" name="잉크 5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8890" y="1874736"/>
                <a:ext cx="530671" cy="17424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TextBox 62"/>
          <p:cNvSpPr txBox="1"/>
          <p:nvPr/>
        </p:nvSpPr>
        <p:spPr>
          <a:xfrm>
            <a:off x="1747260" y="1750215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11809" y="2193699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06892" y="2540016"/>
            <a:ext cx="3941172" cy="101566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8" name="잉크 77"/>
              <p14:cNvContentPartPr/>
              <p14:nvPr/>
            </p14:nvContentPartPr>
            <p14:xfrm>
              <a:off x="2316810" y="1796616"/>
              <a:ext cx="380190" cy="256320"/>
            </p14:xfrm>
          </p:contentPart>
        </mc:Choice>
        <mc:Fallback xmlns="">
          <p:pic>
            <p:nvPicPr>
              <p:cNvPr id="78" name="잉크 7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9609" y="1789416"/>
                <a:ext cx="394231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9" name="잉크 78"/>
              <p14:cNvContentPartPr/>
              <p14:nvPr/>
            </p14:nvContentPartPr>
            <p14:xfrm>
              <a:off x="2667946" y="2220568"/>
              <a:ext cx="79560" cy="316440"/>
            </p14:xfrm>
          </p:contentPart>
        </mc:Choice>
        <mc:Fallback xmlns="">
          <p:pic>
            <p:nvPicPr>
              <p:cNvPr id="79" name="잉크 7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0746" y="2213368"/>
                <a:ext cx="936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잉크 79"/>
              <p14:cNvContentPartPr/>
              <p14:nvPr/>
            </p14:nvContentPartPr>
            <p14:xfrm>
              <a:off x="1669170" y="2476656"/>
              <a:ext cx="93990" cy="63360"/>
            </p14:xfrm>
          </p:contentPart>
        </mc:Choice>
        <mc:Fallback xmlns="">
          <p:pic>
            <p:nvPicPr>
              <p:cNvPr id="80" name="잉크 7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1968" y="2469456"/>
                <a:ext cx="108034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1" name="잉크 80"/>
              <p14:cNvContentPartPr/>
              <p14:nvPr/>
            </p14:nvContentPartPr>
            <p14:xfrm>
              <a:off x="1709130" y="2176776"/>
              <a:ext cx="521310" cy="354600"/>
            </p14:xfrm>
          </p:contentPart>
        </mc:Choice>
        <mc:Fallback xmlns="">
          <p:pic>
            <p:nvPicPr>
              <p:cNvPr id="81" name="잉크 8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1930" y="2169576"/>
                <a:ext cx="535351" cy="36864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TextBox 81"/>
          <p:cNvSpPr txBox="1"/>
          <p:nvPr/>
        </p:nvSpPr>
        <p:spPr>
          <a:xfrm>
            <a:off x="2714203" y="2255820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97000" y="1740148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773743-7B10-EAB5-41D6-4C198722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9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82" grpId="0"/>
      <p:bldP spid="8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안에 </a:t>
            </a:r>
            <a:r>
              <a:rPr lang="en-US" altLang="ko-KR" dirty="0"/>
              <a:t>for </a:t>
            </a:r>
            <a:r>
              <a:rPr lang="ko-KR" altLang="en-US" dirty="0"/>
              <a:t>사용하기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1967374"/>
            <a:ext cx="760025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 ) {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    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j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j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1200" dirty="0"/>
              <a:t>; </a:t>
            </a:r>
            <a:r>
              <a:rPr lang="en-US" altLang="ko-KR" sz="1200" dirty="0" err="1">
                <a:solidFill>
                  <a:srgbClr val="0070C0"/>
                </a:solidFill>
              </a:rPr>
              <a:t>j</a:t>
            </a:r>
            <a:r>
              <a:rPr lang="en-US" altLang="ko-KR" sz="1200" dirty="0" err="1"/>
              <a:t>++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j </a:t>
            </a:r>
            <a:r>
              <a:rPr lang="en-US" altLang="ko-KR" sz="1200" dirty="0"/>
              <a:t>)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" name="잉크 55"/>
              <p14:cNvContentPartPr/>
              <p14:nvPr/>
            </p14:nvContentPartPr>
            <p14:xfrm>
              <a:off x="1866090" y="1855246"/>
              <a:ext cx="516630" cy="160200"/>
            </p14:xfrm>
          </p:contentPart>
        </mc:Choice>
        <mc:Fallback xmlns="">
          <p:pic>
            <p:nvPicPr>
              <p:cNvPr id="56" name="잉크 5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8890" y="1848046"/>
                <a:ext cx="530671" cy="17424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TextBox 62"/>
          <p:cNvSpPr txBox="1"/>
          <p:nvPr/>
        </p:nvSpPr>
        <p:spPr>
          <a:xfrm>
            <a:off x="1747260" y="1723525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11809" y="2167009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06892" y="2513326"/>
            <a:ext cx="3941172" cy="101566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8" name="잉크 77"/>
              <p14:cNvContentPartPr/>
              <p14:nvPr/>
            </p14:nvContentPartPr>
            <p14:xfrm>
              <a:off x="2316810" y="1769926"/>
              <a:ext cx="380190" cy="256320"/>
            </p14:xfrm>
          </p:contentPart>
        </mc:Choice>
        <mc:Fallback xmlns="">
          <p:pic>
            <p:nvPicPr>
              <p:cNvPr id="78" name="잉크 7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9609" y="1762726"/>
                <a:ext cx="394231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9" name="잉크 78"/>
              <p14:cNvContentPartPr/>
              <p14:nvPr/>
            </p14:nvContentPartPr>
            <p14:xfrm>
              <a:off x="2667946" y="2193878"/>
              <a:ext cx="79560" cy="316440"/>
            </p14:xfrm>
          </p:contentPart>
        </mc:Choice>
        <mc:Fallback xmlns="">
          <p:pic>
            <p:nvPicPr>
              <p:cNvPr id="79" name="잉크 7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0746" y="2186678"/>
                <a:ext cx="936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잉크 79"/>
              <p14:cNvContentPartPr/>
              <p14:nvPr/>
            </p14:nvContentPartPr>
            <p14:xfrm>
              <a:off x="1669170" y="2449966"/>
              <a:ext cx="93990" cy="63360"/>
            </p14:xfrm>
          </p:contentPart>
        </mc:Choice>
        <mc:Fallback xmlns="">
          <p:pic>
            <p:nvPicPr>
              <p:cNvPr id="80" name="잉크 7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1968" y="2442766"/>
                <a:ext cx="108034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1" name="잉크 80"/>
              <p14:cNvContentPartPr/>
              <p14:nvPr/>
            </p14:nvContentPartPr>
            <p14:xfrm>
              <a:off x="1709130" y="2150086"/>
              <a:ext cx="521310" cy="354600"/>
            </p14:xfrm>
          </p:contentPart>
        </mc:Choice>
        <mc:Fallback xmlns="">
          <p:pic>
            <p:nvPicPr>
              <p:cNvPr id="81" name="잉크 8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1930" y="2142886"/>
                <a:ext cx="535351" cy="36864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TextBox 81"/>
          <p:cNvSpPr txBox="1"/>
          <p:nvPr/>
        </p:nvSpPr>
        <p:spPr>
          <a:xfrm>
            <a:off x="2714203" y="2229130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97000" y="1713458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50268"/>
              </p:ext>
            </p:extLst>
          </p:nvPr>
        </p:nvGraphicFramePr>
        <p:xfrm>
          <a:off x="1004194" y="3983598"/>
          <a:ext cx="7600254" cy="2804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494">
                  <a:extLst>
                    <a:ext uri="{9D8B030D-6E8A-4147-A177-3AD203B41FA5}">
                      <a16:colId xmlns:a16="http://schemas.microsoft.com/office/drawing/2014/main" val="429352968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8291534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72520615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18537357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628886970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2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j &lt; 2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3917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57167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87464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 for STOP!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939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6608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9859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 for STOP!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85677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 for 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5651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99592" y="4340210"/>
            <a:ext cx="7863407" cy="2473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31CF29-A945-A599-7B58-A1277B70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6177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안에 </a:t>
            </a:r>
            <a:r>
              <a:rPr lang="en-US" altLang="ko-KR" dirty="0"/>
              <a:t>for </a:t>
            </a:r>
            <a:r>
              <a:rPr lang="ko-KR" altLang="en-US" dirty="0"/>
              <a:t>사용하기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1975687"/>
            <a:ext cx="760025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 ) {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    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j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j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1200" dirty="0"/>
              <a:t>; </a:t>
            </a:r>
            <a:r>
              <a:rPr lang="en-US" altLang="ko-KR" sz="1200" dirty="0" err="1">
                <a:solidFill>
                  <a:srgbClr val="0070C0"/>
                </a:solidFill>
              </a:rPr>
              <a:t>j</a:t>
            </a:r>
            <a:r>
              <a:rPr lang="en-US" altLang="ko-KR" sz="1200" dirty="0" err="1"/>
              <a:t>++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j </a:t>
            </a:r>
            <a:r>
              <a:rPr lang="en-US" altLang="ko-KR" sz="1200" dirty="0"/>
              <a:t>)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" name="잉크 55"/>
              <p14:cNvContentPartPr/>
              <p14:nvPr/>
            </p14:nvContentPartPr>
            <p14:xfrm>
              <a:off x="1866090" y="1863559"/>
              <a:ext cx="516630" cy="160200"/>
            </p14:xfrm>
          </p:contentPart>
        </mc:Choice>
        <mc:Fallback xmlns="">
          <p:pic>
            <p:nvPicPr>
              <p:cNvPr id="56" name="잉크 5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8890" y="1856359"/>
                <a:ext cx="530671" cy="17424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TextBox 62"/>
          <p:cNvSpPr txBox="1"/>
          <p:nvPr/>
        </p:nvSpPr>
        <p:spPr>
          <a:xfrm>
            <a:off x="1747260" y="1731838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11809" y="2175322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06892" y="2521639"/>
            <a:ext cx="3941172" cy="101566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8" name="잉크 77"/>
              <p14:cNvContentPartPr/>
              <p14:nvPr/>
            </p14:nvContentPartPr>
            <p14:xfrm>
              <a:off x="2316810" y="1778239"/>
              <a:ext cx="380190" cy="256320"/>
            </p14:xfrm>
          </p:contentPart>
        </mc:Choice>
        <mc:Fallback xmlns="">
          <p:pic>
            <p:nvPicPr>
              <p:cNvPr id="78" name="잉크 7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9609" y="1771039"/>
                <a:ext cx="394231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9" name="잉크 78"/>
              <p14:cNvContentPartPr/>
              <p14:nvPr/>
            </p14:nvContentPartPr>
            <p14:xfrm>
              <a:off x="2667946" y="2202191"/>
              <a:ext cx="79560" cy="316440"/>
            </p14:xfrm>
          </p:contentPart>
        </mc:Choice>
        <mc:Fallback xmlns="">
          <p:pic>
            <p:nvPicPr>
              <p:cNvPr id="79" name="잉크 7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0746" y="2194991"/>
                <a:ext cx="936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잉크 79"/>
              <p14:cNvContentPartPr/>
              <p14:nvPr/>
            </p14:nvContentPartPr>
            <p14:xfrm>
              <a:off x="1669170" y="2458279"/>
              <a:ext cx="93990" cy="63360"/>
            </p14:xfrm>
          </p:contentPart>
        </mc:Choice>
        <mc:Fallback xmlns="">
          <p:pic>
            <p:nvPicPr>
              <p:cNvPr id="80" name="잉크 7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1968" y="2451079"/>
                <a:ext cx="108034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1" name="잉크 80"/>
              <p14:cNvContentPartPr/>
              <p14:nvPr/>
            </p14:nvContentPartPr>
            <p14:xfrm>
              <a:off x="1709130" y="2158399"/>
              <a:ext cx="521310" cy="354600"/>
            </p14:xfrm>
          </p:contentPart>
        </mc:Choice>
        <mc:Fallback xmlns="">
          <p:pic>
            <p:nvPicPr>
              <p:cNvPr id="81" name="잉크 8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1930" y="2151199"/>
                <a:ext cx="535351" cy="36864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TextBox 81"/>
          <p:cNvSpPr txBox="1"/>
          <p:nvPr/>
        </p:nvSpPr>
        <p:spPr>
          <a:xfrm>
            <a:off x="2714203" y="2237443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97000" y="1721771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20208"/>
              </p:ext>
            </p:extLst>
          </p:nvPr>
        </p:nvGraphicFramePr>
        <p:xfrm>
          <a:off x="1004194" y="3991911"/>
          <a:ext cx="7600254" cy="2804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494">
                  <a:extLst>
                    <a:ext uri="{9D8B030D-6E8A-4147-A177-3AD203B41FA5}">
                      <a16:colId xmlns:a16="http://schemas.microsoft.com/office/drawing/2014/main" val="429352968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8291534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72520615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18537357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628886970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2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j &lt; 2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3917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57167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87464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 for STOP!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939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6608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9859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 for STOP!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85677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 for 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5651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99592" y="4700250"/>
            <a:ext cx="7863407" cy="211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1F3964-0401-9D1B-3E14-D1E6EC3F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4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안에 </a:t>
            </a:r>
            <a:r>
              <a:rPr lang="en-US" altLang="ko-KR" dirty="0"/>
              <a:t>for </a:t>
            </a:r>
            <a:r>
              <a:rPr lang="ko-KR" altLang="en-US" dirty="0"/>
              <a:t>사용하기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1945199"/>
            <a:ext cx="760025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 ) {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    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j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j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1200" dirty="0"/>
              <a:t>; </a:t>
            </a:r>
            <a:r>
              <a:rPr lang="en-US" altLang="ko-KR" sz="1200" dirty="0" err="1">
                <a:solidFill>
                  <a:srgbClr val="0070C0"/>
                </a:solidFill>
              </a:rPr>
              <a:t>j</a:t>
            </a:r>
            <a:r>
              <a:rPr lang="en-US" altLang="ko-KR" sz="1200" dirty="0" err="1"/>
              <a:t>++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j </a:t>
            </a:r>
            <a:r>
              <a:rPr lang="en-US" altLang="ko-KR" sz="1200" dirty="0"/>
              <a:t>)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" name="잉크 55"/>
              <p14:cNvContentPartPr/>
              <p14:nvPr/>
            </p14:nvContentPartPr>
            <p14:xfrm>
              <a:off x="1866090" y="1833071"/>
              <a:ext cx="516630" cy="160200"/>
            </p14:xfrm>
          </p:contentPart>
        </mc:Choice>
        <mc:Fallback xmlns="">
          <p:pic>
            <p:nvPicPr>
              <p:cNvPr id="56" name="잉크 5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8890" y="1825871"/>
                <a:ext cx="530671" cy="17424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TextBox 62"/>
          <p:cNvSpPr txBox="1"/>
          <p:nvPr/>
        </p:nvSpPr>
        <p:spPr>
          <a:xfrm>
            <a:off x="1747260" y="1701350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11809" y="2144834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06892" y="2491151"/>
            <a:ext cx="3941172" cy="101566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8" name="잉크 77"/>
              <p14:cNvContentPartPr/>
              <p14:nvPr/>
            </p14:nvContentPartPr>
            <p14:xfrm>
              <a:off x="2316810" y="1747751"/>
              <a:ext cx="380190" cy="256320"/>
            </p14:xfrm>
          </p:contentPart>
        </mc:Choice>
        <mc:Fallback xmlns="">
          <p:pic>
            <p:nvPicPr>
              <p:cNvPr id="78" name="잉크 7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9609" y="1740551"/>
                <a:ext cx="394231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9" name="잉크 78"/>
              <p14:cNvContentPartPr/>
              <p14:nvPr/>
            </p14:nvContentPartPr>
            <p14:xfrm>
              <a:off x="2667946" y="2171703"/>
              <a:ext cx="79560" cy="316440"/>
            </p14:xfrm>
          </p:contentPart>
        </mc:Choice>
        <mc:Fallback xmlns="">
          <p:pic>
            <p:nvPicPr>
              <p:cNvPr id="79" name="잉크 7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0746" y="2164503"/>
                <a:ext cx="936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잉크 79"/>
              <p14:cNvContentPartPr/>
              <p14:nvPr/>
            </p14:nvContentPartPr>
            <p14:xfrm>
              <a:off x="1669170" y="2427791"/>
              <a:ext cx="93990" cy="63360"/>
            </p14:xfrm>
          </p:contentPart>
        </mc:Choice>
        <mc:Fallback xmlns="">
          <p:pic>
            <p:nvPicPr>
              <p:cNvPr id="80" name="잉크 7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1968" y="2420591"/>
                <a:ext cx="108034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1" name="잉크 80"/>
              <p14:cNvContentPartPr/>
              <p14:nvPr/>
            </p14:nvContentPartPr>
            <p14:xfrm>
              <a:off x="1709130" y="2127911"/>
              <a:ext cx="521310" cy="354600"/>
            </p14:xfrm>
          </p:contentPart>
        </mc:Choice>
        <mc:Fallback xmlns="">
          <p:pic>
            <p:nvPicPr>
              <p:cNvPr id="81" name="잉크 8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1930" y="2120711"/>
                <a:ext cx="535351" cy="36864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TextBox 81"/>
          <p:cNvSpPr txBox="1"/>
          <p:nvPr/>
        </p:nvSpPr>
        <p:spPr>
          <a:xfrm>
            <a:off x="2714203" y="2206955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97000" y="1691283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24356"/>
              </p:ext>
            </p:extLst>
          </p:nvPr>
        </p:nvGraphicFramePr>
        <p:xfrm>
          <a:off x="1004194" y="3961423"/>
          <a:ext cx="7600254" cy="2804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494">
                  <a:extLst>
                    <a:ext uri="{9D8B030D-6E8A-4147-A177-3AD203B41FA5}">
                      <a16:colId xmlns:a16="http://schemas.microsoft.com/office/drawing/2014/main" val="429352968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8291534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72520615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18537357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628886970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2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j &lt; 2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3917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57167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87464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 for STOP!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939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6608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9859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 for STOP!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85677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 for 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5651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99592" y="5013900"/>
            <a:ext cx="7863407" cy="1799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19E6BA-B07A-7D77-CB60-DFFF01F6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79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안에 </a:t>
            </a:r>
            <a:r>
              <a:rPr lang="en-US" altLang="ko-KR" dirty="0"/>
              <a:t>for </a:t>
            </a:r>
            <a:r>
              <a:rPr lang="ko-KR" altLang="en-US" dirty="0"/>
              <a:t>사용하기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1978452"/>
            <a:ext cx="760025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 ) {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    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j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j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1200" dirty="0"/>
              <a:t>; </a:t>
            </a:r>
            <a:r>
              <a:rPr lang="en-US" altLang="ko-KR" sz="1200" dirty="0" err="1">
                <a:solidFill>
                  <a:srgbClr val="0070C0"/>
                </a:solidFill>
              </a:rPr>
              <a:t>j</a:t>
            </a:r>
            <a:r>
              <a:rPr lang="en-US" altLang="ko-KR" sz="1200" dirty="0" err="1"/>
              <a:t>++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j </a:t>
            </a:r>
            <a:r>
              <a:rPr lang="en-US" altLang="ko-KR" sz="1200" dirty="0"/>
              <a:t>)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" name="잉크 55"/>
              <p14:cNvContentPartPr/>
              <p14:nvPr/>
            </p14:nvContentPartPr>
            <p14:xfrm>
              <a:off x="1866090" y="1866324"/>
              <a:ext cx="516630" cy="160200"/>
            </p14:xfrm>
          </p:contentPart>
        </mc:Choice>
        <mc:Fallback xmlns="">
          <p:pic>
            <p:nvPicPr>
              <p:cNvPr id="56" name="잉크 5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8890" y="1859124"/>
                <a:ext cx="530671" cy="17424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TextBox 62"/>
          <p:cNvSpPr txBox="1"/>
          <p:nvPr/>
        </p:nvSpPr>
        <p:spPr>
          <a:xfrm>
            <a:off x="1747260" y="1734603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11809" y="2178087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06892" y="2524404"/>
            <a:ext cx="3941172" cy="101566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8" name="잉크 77"/>
              <p14:cNvContentPartPr/>
              <p14:nvPr/>
            </p14:nvContentPartPr>
            <p14:xfrm>
              <a:off x="2316810" y="1781004"/>
              <a:ext cx="380190" cy="256320"/>
            </p14:xfrm>
          </p:contentPart>
        </mc:Choice>
        <mc:Fallback xmlns="">
          <p:pic>
            <p:nvPicPr>
              <p:cNvPr id="78" name="잉크 7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9609" y="1773804"/>
                <a:ext cx="394231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9" name="잉크 78"/>
              <p14:cNvContentPartPr/>
              <p14:nvPr/>
            </p14:nvContentPartPr>
            <p14:xfrm>
              <a:off x="2667946" y="2204956"/>
              <a:ext cx="79560" cy="316440"/>
            </p14:xfrm>
          </p:contentPart>
        </mc:Choice>
        <mc:Fallback xmlns="">
          <p:pic>
            <p:nvPicPr>
              <p:cNvPr id="79" name="잉크 7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0746" y="2197756"/>
                <a:ext cx="936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잉크 79"/>
              <p14:cNvContentPartPr/>
              <p14:nvPr/>
            </p14:nvContentPartPr>
            <p14:xfrm>
              <a:off x="1669170" y="2461044"/>
              <a:ext cx="93990" cy="63360"/>
            </p14:xfrm>
          </p:contentPart>
        </mc:Choice>
        <mc:Fallback xmlns="">
          <p:pic>
            <p:nvPicPr>
              <p:cNvPr id="80" name="잉크 7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1968" y="2453844"/>
                <a:ext cx="108034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1" name="잉크 80"/>
              <p14:cNvContentPartPr/>
              <p14:nvPr/>
            </p14:nvContentPartPr>
            <p14:xfrm>
              <a:off x="1709130" y="2161164"/>
              <a:ext cx="521310" cy="354600"/>
            </p14:xfrm>
          </p:contentPart>
        </mc:Choice>
        <mc:Fallback xmlns="">
          <p:pic>
            <p:nvPicPr>
              <p:cNvPr id="81" name="잉크 8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1930" y="2153964"/>
                <a:ext cx="535351" cy="36864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TextBox 81"/>
          <p:cNvSpPr txBox="1"/>
          <p:nvPr/>
        </p:nvSpPr>
        <p:spPr>
          <a:xfrm>
            <a:off x="2714203" y="2240208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97000" y="1724536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153461"/>
              </p:ext>
            </p:extLst>
          </p:nvPr>
        </p:nvGraphicFramePr>
        <p:xfrm>
          <a:off x="1004194" y="3994676"/>
          <a:ext cx="7600254" cy="2804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494">
                  <a:extLst>
                    <a:ext uri="{9D8B030D-6E8A-4147-A177-3AD203B41FA5}">
                      <a16:colId xmlns:a16="http://schemas.microsoft.com/office/drawing/2014/main" val="429352968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8291534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72520615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18537357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628886970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2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j &lt; 2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3917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57167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87464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 for STOP!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939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6608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9859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 for STOP!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85677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 for 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5651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99592" y="5398155"/>
            <a:ext cx="7863407" cy="1415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A33F05-9450-7BA8-F041-62811BBF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671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안에 </a:t>
            </a:r>
            <a:r>
              <a:rPr lang="en-US" altLang="ko-KR" dirty="0"/>
              <a:t>for </a:t>
            </a:r>
            <a:r>
              <a:rPr lang="ko-KR" altLang="en-US" dirty="0"/>
              <a:t>사용하기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1945202"/>
            <a:ext cx="760025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 ) {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    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j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j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1200" dirty="0"/>
              <a:t>; </a:t>
            </a:r>
            <a:r>
              <a:rPr lang="en-US" altLang="ko-KR" sz="1200" dirty="0" err="1">
                <a:solidFill>
                  <a:srgbClr val="0070C0"/>
                </a:solidFill>
              </a:rPr>
              <a:t>j</a:t>
            </a:r>
            <a:r>
              <a:rPr lang="en-US" altLang="ko-KR" sz="1200" dirty="0" err="1"/>
              <a:t>++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j </a:t>
            </a:r>
            <a:r>
              <a:rPr lang="en-US" altLang="ko-KR" sz="1200" dirty="0"/>
              <a:t>)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" name="잉크 55"/>
              <p14:cNvContentPartPr/>
              <p14:nvPr/>
            </p14:nvContentPartPr>
            <p14:xfrm>
              <a:off x="1866090" y="1833074"/>
              <a:ext cx="516630" cy="160200"/>
            </p14:xfrm>
          </p:contentPart>
        </mc:Choice>
        <mc:Fallback xmlns="">
          <p:pic>
            <p:nvPicPr>
              <p:cNvPr id="56" name="잉크 5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8890" y="1825874"/>
                <a:ext cx="530671" cy="17424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TextBox 62"/>
          <p:cNvSpPr txBox="1"/>
          <p:nvPr/>
        </p:nvSpPr>
        <p:spPr>
          <a:xfrm>
            <a:off x="1747260" y="1701353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11809" y="2144837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06892" y="2491154"/>
            <a:ext cx="3941172" cy="101566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8" name="잉크 77"/>
              <p14:cNvContentPartPr/>
              <p14:nvPr/>
            </p14:nvContentPartPr>
            <p14:xfrm>
              <a:off x="2316810" y="1747754"/>
              <a:ext cx="380190" cy="256320"/>
            </p14:xfrm>
          </p:contentPart>
        </mc:Choice>
        <mc:Fallback xmlns="">
          <p:pic>
            <p:nvPicPr>
              <p:cNvPr id="78" name="잉크 7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9609" y="1740554"/>
                <a:ext cx="394231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9" name="잉크 78"/>
              <p14:cNvContentPartPr/>
              <p14:nvPr/>
            </p14:nvContentPartPr>
            <p14:xfrm>
              <a:off x="2667946" y="2171706"/>
              <a:ext cx="79560" cy="316440"/>
            </p14:xfrm>
          </p:contentPart>
        </mc:Choice>
        <mc:Fallback xmlns="">
          <p:pic>
            <p:nvPicPr>
              <p:cNvPr id="79" name="잉크 7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0746" y="2164506"/>
                <a:ext cx="936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잉크 79"/>
              <p14:cNvContentPartPr/>
              <p14:nvPr/>
            </p14:nvContentPartPr>
            <p14:xfrm>
              <a:off x="1669170" y="2427794"/>
              <a:ext cx="93990" cy="63360"/>
            </p14:xfrm>
          </p:contentPart>
        </mc:Choice>
        <mc:Fallback xmlns="">
          <p:pic>
            <p:nvPicPr>
              <p:cNvPr id="80" name="잉크 7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1968" y="2420594"/>
                <a:ext cx="108034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1" name="잉크 80"/>
              <p14:cNvContentPartPr/>
              <p14:nvPr/>
            </p14:nvContentPartPr>
            <p14:xfrm>
              <a:off x="1709130" y="2127914"/>
              <a:ext cx="521310" cy="354600"/>
            </p14:xfrm>
          </p:contentPart>
        </mc:Choice>
        <mc:Fallback xmlns="">
          <p:pic>
            <p:nvPicPr>
              <p:cNvPr id="81" name="잉크 8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1930" y="2120714"/>
                <a:ext cx="535351" cy="36864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TextBox 81"/>
          <p:cNvSpPr txBox="1"/>
          <p:nvPr/>
        </p:nvSpPr>
        <p:spPr>
          <a:xfrm>
            <a:off x="2714203" y="2206958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97000" y="1691286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79143"/>
              </p:ext>
            </p:extLst>
          </p:nvPr>
        </p:nvGraphicFramePr>
        <p:xfrm>
          <a:off x="1004194" y="3961426"/>
          <a:ext cx="7600254" cy="2804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494">
                  <a:extLst>
                    <a:ext uri="{9D8B030D-6E8A-4147-A177-3AD203B41FA5}">
                      <a16:colId xmlns:a16="http://schemas.microsoft.com/office/drawing/2014/main" val="429352968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8291534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72520615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18537357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628886970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2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j &lt; 2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3917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57167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87464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 for STOP!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939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6608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9859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 for STOP!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85677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 for 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5651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99592" y="5719440"/>
            <a:ext cx="7863407" cy="1093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BFC2EE-C0F6-D775-900D-3159D7A4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433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안에 </a:t>
            </a:r>
            <a:r>
              <a:rPr lang="en-US" altLang="ko-KR" dirty="0"/>
              <a:t>for </a:t>
            </a:r>
            <a:r>
              <a:rPr lang="ko-KR" altLang="en-US" dirty="0"/>
              <a:t>사용하기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1968052"/>
            <a:ext cx="760025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 ) {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    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j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j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1200" dirty="0"/>
              <a:t>; </a:t>
            </a:r>
            <a:r>
              <a:rPr lang="en-US" altLang="ko-KR" sz="1200" dirty="0" err="1">
                <a:solidFill>
                  <a:srgbClr val="0070C0"/>
                </a:solidFill>
              </a:rPr>
              <a:t>j</a:t>
            </a:r>
            <a:r>
              <a:rPr lang="en-US" altLang="ko-KR" sz="1200" dirty="0" err="1"/>
              <a:t>++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j </a:t>
            </a:r>
            <a:r>
              <a:rPr lang="en-US" altLang="ko-KR" sz="1200" dirty="0"/>
              <a:t>)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" name="잉크 55"/>
              <p14:cNvContentPartPr/>
              <p14:nvPr/>
            </p14:nvContentPartPr>
            <p14:xfrm>
              <a:off x="1866090" y="1855924"/>
              <a:ext cx="516630" cy="160200"/>
            </p14:xfrm>
          </p:contentPart>
        </mc:Choice>
        <mc:Fallback xmlns="">
          <p:pic>
            <p:nvPicPr>
              <p:cNvPr id="56" name="잉크 5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8890" y="1848724"/>
                <a:ext cx="530671" cy="17424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TextBox 62"/>
          <p:cNvSpPr txBox="1"/>
          <p:nvPr/>
        </p:nvSpPr>
        <p:spPr>
          <a:xfrm>
            <a:off x="1747260" y="1724203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11809" y="2167687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06892" y="2514004"/>
            <a:ext cx="3941172" cy="101566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8" name="잉크 77"/>
              <p14:cNvContentPartPr/>
              <p14:nvPr/>
            </p14:nvContentPartPr>
            <p14:xfrm>
              <a:off x="2316810" y="1770604"/>
              <a:ext cx="380190" cy="256320"/>
            </p14:xfrm>
          </p:contentPart>
        </mc:Choice>
        <mc:Fallback xmlns="">
          <p:pic>
            <p:nvPicPr>
              <p:cNvPr id="78" name="잉크 7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9609" y="1763404"/>
                <a:ext cx="394231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9" name="잉크 78"/>
              <p14:cNvContentPartPr/>
              <p14:nvPr/>
            </p14:nvContentPartPr>
            <p14:xfrm>
              <a:off x="2667946" y="2194556"/>
              <a:ext cx="79560" cy="316440"/>
            </p14:xfrm>
          </p:contentPart>
        </mc:Choice>
        <mc:Fallback xmlns="">
          <p:pic>
            <p:nvPicPr>
              <p:cNvPr id="79" name="잉크 7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0746" y="2187356"/>
                <a:ext cx="936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잉크 79"/>
              <p14:cNvContentPartPr/>
              <p14:nvPr/>
            </p14:nvContentPartPr>
            <p14:xfrm>
              <a:off x="1669170" y="2450644"/>
              <a:ext cx="93990" cy="63360"/>
            </p14:xfrm>
          </p:contentPart>
        </mc:Choice>
        <mc:Fallback xmlns="">
          <p:pic>
            <p:nvPicPr>
              <p:cNvPr id="80" name="잉크 7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1968" y="2443444"/>
                <a:ext cx="108034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1" name="잉크 80"/>
              <p14:cNvContentPartPr/>
              <p14:nvPr/>
            </p14:nvContentPartPr>
            <p14:xfrm>
              <a:off x="1709130" y="2150764"/>
              <a:ext cx="521310" cy="354600"/>
            </p14:xfrm>
          </p:contentPart>
        </mc:Choice>
        <mc:Fallback xmlns="">
          <p:pic>
            <p:nvPicPr>
              <p:cNvPr id="81" name="잉크 8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1930" y="2143564"/>
                <a:ext cx="535351" cy="36864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TextBox 81"/>
          <p:cNvSpPr txBox="1"/>
          <p:nvPr/>
        </p:nvSpPr>
        <p:spPr>
          <a:xfrm>
            <a:off x="2714203" y="2229808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97000" y="1714136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09494"/>
              </p:ext>
            </p:extLst>
          </p:nvPr>
        </p:nvGraphicFramePr>
        <p:xfrm>
          <a:off x="1004194" y="3984276"/>
          <a:ext cx="7600254" cy="2804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494">
                  <a:extLst>
                    <a:ext uri="{9D8B030D-6E8A-4147-A177-3AD203B41FA5}">
                      <a16:colId xmlns:a16="http://schemas.microsoft.com/office/drawing/2014/main" val="429352968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8291534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72520615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18537357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628886970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2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j &lt; 2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3917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57167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87464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 for STOP!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939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6608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9859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 for STOP!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85677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 for 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5651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99592" y="6094020"/>
            <a:ext cx="7863407" cy="719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8FAA41-604D-0E2F-29DB-2184E5D7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203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안에 </a:t>
            </a:r>
            <a:r>
              <a:rPr lang="en-US" altLang="ko-KR" dirty="0"/>
              <a:t>for </a:t>
            </a:r>
            <a:r>
              <a:rPr lang="ko-KR" altLang="en-US" dirty="0"/>
              <a:t>사용하기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1951426"/>
            <a:ext cx="760025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 ) {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    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j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j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1200" dirty="0"/>
              <a:t>; </a:t>
            </a:r>
            <a:r>
              <a:rPr lang="en-US" altLang="ko-KR" sz="1200" dirty="0" err="1">
                <a:solidFill>
                  <a:srgbClr val="0070C0"/>
                </a:solidFill>
              </a:rPr>
              <a:t>j</a:t>
            </a:r>
            <a:r>
              <a:rPr lang="en-US" altLang="ko-KR" sz="1200" dirty="0" err="1"/>
              <a:t>++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j </a:t>
            </a:r>
            <a:r>
              <a:rPr lang="en-US" altLang="ko-KR" sz="1200" dirty="0"/>
              <a:t>)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" name="잉크 55"/>
              <p14:cNvContentPartPr/>
              <p14:nvPr/>
            </p14:nvContentPartPr>
            <p14:xfrm>
              <a:off x="1866090" y="1839298"/>
              <a:ext cx="516630" cy="160200"/>
            </p14:xfrm>
          </p:contentPart>
        </mc:Choice>
        <mc:Fallback xmlns="">
          <p:pic>
            <p:nvPicPr>
              <p:cNvPr id="56" name="잉크 5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8890" y="1832098"/>
                <a:ext cx="530671" cy="17424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TextBox 62"/>
          <p:cNvSpPr txBox="1"/>
          <p:nvPr/>
        </p:nvSpPr>
        <p:spPr>
          <a:xfrm>
            <a:off x="1747260" y="1707577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11809" y="2151061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06892" y="2497378"/>
            <a:ext cx="3941172" cy="101566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8" name="잉크 77"/>
              <p14:cNvContentPartPr/>
              <p14:nvPr/>
            </p14:nvContentPartPr>
            <p14:xfrm>
              <a:off x="2316810" y="1753978"/>
              <a:ext cx="380190" cy="256320"/>
            </p14:xfrm>
          </p:contentPart>
        </mc:Choice>
        <mc:Fallback xmlns="">
          <p:pic>
            <p:nvPicPr>
              <p:cNvPr id="78" name="잉크 7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9609" y="1746778"/>
                <a:ext cx="394231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9" name="잉크 78"/>
              <p14:cNvContentPartPr/>
              <p14:nvPr/>
            </p14:nvContentPartPr>
            <p14:xfrm>
              <a:off x="2667946" y="2177930"/>
              <a:ext cx="79560" cy="316440"/>
            </p14:xfrm>
          </p:contentPart>
        </mc:Choice>
        <mc:Fallback xmlns="">
          <p:pic>
            <p:nvPicPr>
              <p:cNvPr id="79" name="잉크 7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0746" y="2170730"/>
                <a:ext cx="936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잉크 79"/>
              <p14:cNvContentPartPr/>
              <p14:nvPr/>
            </p14:nvContentPartPr>
            <p14:xfrm>
              <a:off x="1669170" y="2434018"/>
              <a:ext cx="93990" cy="63360"/>
            </p14:xfrm>
          </p:contentPart>
        </mc:Choice>
        <mc:Fallback xmlns="">
          <p:pic>
            <p:nvPicPr>
              <p:cNvPr id="80" name="잉크 7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1968" y="2426818"/>
                <a:ext cx="108034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1" name="잉크 80"/>
              <p14:cNvContentPartPr/>
              <p14:nvPr/>
            </p14:nvContentPartPr>
            <p14:xfrm>
              <a:off x="1709130" y="2134138"/>
              <a:ext cx="521310" cy="354600"/>
            </p14:xfrm>
          </p:contentPart>
        </mc:Choice>
        <mc:Fallback xmlns="">
          <p:pic>
            <p:nvPicPr>
              <p:cNvPr id="81" name="잉크 8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1930" y="2126938"/>
                <a:ext cx="535351" cy="36864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TextBox 81"/>
          <p:cNvSpPr txBox="1"/>
          <p:nvPr/>
        </p:nvSpPr>
        <p:spPr>
          <a:xfrm>
            <a:off x="2714203" y="2213182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97000" y="1697510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13236"/>
              </p:ext>
            </p:extLst>
          </p:nvPr>
        </p:nvGraphicFramePr>
        <p:xfrm>
          <a:off x="1004194" y="3967650"/>
          <a:ext cx="7600254" cy="2804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494">
                  <a:extLst>
                    <a:ext uri="{9D8B030D-6E8A-4147-A177-3AD203B41FA5}">
                      <a16:colId xmlns:a16="http://schemas.microsoft.com/office/drawing/2014/main" val="429352968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8291534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72520615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18537357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628886970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2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j &lt; 2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3917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57167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87464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 for STOP!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939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6608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9859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 for STOP!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85677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 for 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5651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99592" y="6429120"/>
            <a:ext cx="7863407" cy="38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12811B-BB02-5B78-6F6F-BFDC970F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478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안에 </a:t>
            </a:r>
            <a:r>
              <a:rPr lang="en-US" altLang="ko-KR" dirty="0"/>
              <a:t>for </a:t>
            </a:r>
            <a:r>
              <a:rPr lang="ko-KR" altLang="en-US" dirty="0"/>
              <a:t>사용하기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4" y="1992992"/>
            <a:ext cx="760025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 ) {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    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j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j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1200" dirty="0"/>
              <a:t>; </a:t>
            </a:r>
            <a:r>
              <a:rPr lang="en-US" altLang="ko-KR" sz="1200" dirty="0" err="1">
                <a:solidFill>
                  <a:srgbClr val="0070C0"/>
                </a:solidFill>
              </a:rPr>
              <a:t>j</a:t>
            </a:r>
            <a:r>
              <a:rPr lang="en-US" altLang="ko-KR" sz="1200" dirty="0" err="1"/>
              <a:t>++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j </a:t>
            </a:r>
            <a:r>
              <a:rPr lang="en-US" altLang="ko-KR" sz="1200" dirty="0"/>
              <a:t>)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" name="잉크 55"/>
              <p14:cNvContentPartPr/>
              <p14:nvPr/>
            </p14:nvContentPartPr>
            <p14:xfrm>
              <a:off x="1866090" y="1880864"/>
              <a:ext cx="516630" cy="160200"/>
            </p14:xfrm>
          </p:contentPart>
        </mc:Choice>
        <mc:Fallback xmlns="">
          <p:pic>
            <p:nvPicPr>
              <p:cNvPr id="56" name="잉크 5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8890" y="1873664"/>
                <a:ext cx="530671" cy="17424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TextBox 62"/>
          <p:cNvSpPr txBox="1"/>
          <p:nvPr/>
        </p:nvSpPr>
        <p:spPr>
          <a:xfrm>
            <a:off x="1747260" y="1749143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11809" y="2192627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06892" y="2538944"/>
            <a:ext cx="3941172" cy="101566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8" name="잉크 77"/>
              <p14:cNvContentPartPr/>
              <p14:nvPr/>
            </p14:nvContentPartPr>
            <p14:xfrm>
              <a:off x="2316810" y="1795544"/>
              <a:ext cx="380190" cy="256320"/>
            </p14:xfrm>
          </p:contentPart>
        </mc:Choice>
        <mc:Fallback xmlns="">
          <p:pic>
            <p:nvPicPr>
              <p:cNvPr id="78" name="잉크 7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9609" y="1788344"/>
                <a:ext cx="394231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9" name="잉크 78"/>
              <p14:cNvContentPartPr/>
              <p14:nvPr/>
            </p14:nvContentPartPr>
            <p14:xfrm>
              <a:off x="2667946" y="2219496"/>
              <a:ext cx="79560" cy="316440"/>
            </p14:xfrm>
          </p:contentPart>
        </mc:Choice>
        <mc:Fallback xmlns="">
          <p:pic>
            <p:nvPicPr>
              <p:cNvPr id="79" name="잉크 7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0746" y="2212296"/>
                <a:ext cx="936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잉크 79"/>
              <p14:cNvContentPartPr/>
              <p14:nvPr/>
            </p14:nvContentPartPr>
            <p14:xfrm>
              <a:off x="1669170" y="2475584"/>
              <a:ext cx="93990" cy="63360"/>
            </p14:xfrm>
          </p:contentPart>
        </mc:Choice>
        <mc:Fallback xmlns="">
          <p:pic>
            <p:nvPicPr>
              <p:cNvPr id="80" name="잉크 7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1968" y="2468384"/>
                <a:ext cx="108034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1" name="잉크 80"/>
              <p14:cNvContentPartPr/>
              <p14:nvPr/>
            </p14:nvContentPartPr>
            <p14:xfrm>
              <a:off x="1709130" y="2175704"/>
              <a:ext cx="521310" cy="354600"/>
            </p14:xfrm>
          </p:contentPart>
        </mc:Choice>
        <mc:Fallback xmlns="">
          <p:pic>
            <p:nvPicPr>
              <p:cNvPr id="81" name="잉크 8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1930" y="2168504"/>
                <a:ext cx="535351" cy="36864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TextBox 81"/>
          <p:cNvSpPr txBox="1"/>
          <p:nvPr/>
        </p:nvSpPr>
        <p:spPr>
          <a:xfrm>
            <a:off x="2714203" y="2254748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97000" y="1739076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endParaRPr lang="ko-KR" altLang="en-US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632713"/>
              </p:ext>
            </p:extLst>
          </p:nvPr>
        </p:nvGraphicFramePr>
        <p:xfrm>
          <a:off x="1004194" y="4009216"/>
          <a:ext cx="7600254" cy="2804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494">
                  <a:extLst>
                    <a:ext uri="{9D8B030D-6E8A-4147-A177-3AD203B41FA5}">
                      <a16:colId xmlns:a16="http://schemas.microsoft.com/office/drawing/2014/main" val="429352968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8291534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72520615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18537357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628886970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2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j &lt; 2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3917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57167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87464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 for STOP!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939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6608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TRUE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9859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 for STOP!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85677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 for 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5651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C8985-C85D-DD3E-827C-ACDB9378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8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4194" y="1340768"/>
            <a:ext cx="760025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를 이용해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1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부터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100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사이 중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의 배수만 출력해보세요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194" y="2367464"/>
            <a:ext cx="760025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와 증감 연산자를 이용해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1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부터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100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사이 중 짝수만 출력해보세요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194" y="3394160"/>
            <a:ext cx="760025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  중첩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를 이용해 구구단을 출력해 보세요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E54E8A-577E-9FB1-F343-4F325570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81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dirty="0">
                <a:latin typeface="+mj-ea"/>
              </a:rPr>
              <a:t>Javascript </a:t>
            </a:r>
            <a:r>
              <a:rPr lang="ko-KR" altLang="en-US" sz="4000" dirty="0">
                <a:latin typeface="+mj-ea"/>
              </a:rPr>
              <a:t>맛보기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178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ko-KR" altLang="en-US" sz="4000" b="1" dirty="0" err="1">
                <a:latin typeface="+mj-ea"/>
              </a:rPr>
              <a:t>반복문</a:t>
            </a:r>
            <a:r>
              <a:rPr lang="ko-KR" altLang="en-US" sz="4000" b="1" dirty="0">
                <a:latin typeface="+mj-ea"/>
              </a:rPr>
              <a:t> </a:t>
            </a:r>
            <a:r>
              <a:rPr lang="en-US" altLang="ko-KR" sz="4000" b="1" dirty="0">
                <a:latin typeface="+mj-ea"/>
              </a:rPr>
              <a:t>- while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932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반복문을 </a:t>
            </a:r>
            <a:r>
              <a:rPr lang="en-US" altLang="ko-KR" dirty="0"/>
              <a:t>while</a:t>
            </a:r>
            <a:r>
              <a:rPr lang="ko-KR" altLang="en-US" dirty="0"/>
              <a:t> 반복문으로 표현이 가능함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4194" y="1628800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반복을 제어할 변수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while</a:t>
            </a:r>
            <a:r>
              <a:rPr lang="en-US" altLang="ko-KR" sz="1200" dirty="0"/>
              <a:t> ( </a:t>
            </a:r>
            <a:r>
              <a:rPr lang="ko-KR" altLang="en-US" sz="1200" dirty="0">
                <a:solidFill>
                  <a:srgbClr val="FF0000"/>
                </a:solidFill>
              </a:rPr>
              <a:t>반복 진행 여부 체크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반복 문장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/>
              <p14:cNvContentPartPr/>
              <p14:nvPr/>
            </p14:nvContentPartPr>
            <p14:xfrm>
              <a:off x="1637286" y="2215080"/>
              <a:ext cx="105120" cy="19440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0806" y="2211480"/>
                <a:ext cx="117720" cy="2044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/>
          <p:cNvSpPr txBox="1"/>
          <p:nvPr/>
        </p:nvSpPr>
        <p:spPr>
          <a:xfrm>
            <a:off x="1004194" y="3284984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반복을 제어할 변수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while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&gt;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응대 중 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잉크 18"/>
              <p14:cNvContentPartPr/>
              <p14:nvPr/>
            </p14:nvContentPartPr>
            <p14:xfrm>
              <a:off x="2027166" y="2256480"/>
              <a:ext cx="315000" cy="27180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1406" y="2251800"/>
                <a:ext cx="3286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잉크 19"/>
              <p14:cNvContentPartPr/>
              <p14:nvPr/>
            </p14:nvContentPartPr>
            <p14:xfrm>
              <a:off x="2301486" y="1938694"/>
              <a:ext cx="679763" cy="362786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7526" y="1934375"/>
                <a:ext cx="687324" cy="373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잉크 20"/>
              <p14:cNvContentPartPr/>
              <p14:nvPr/>
            </p14:nvContentPartPr>
            <p14:xfrm>
              <a:off x="2882249" y="1702534"/>
              <a:ext cx="1332720" cy="318240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7929" y="1697494"/>
                <a:ext cx="1344240" cy="3268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3347864" y="1786960"/>
            <a:ext cx="3401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 조건문이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true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일 때만 반복을 수행한다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만약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false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라면 절대 반복을 수행하지 않는다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71800" y="1931074"/>
            <a:ext cx="216024" cy="122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AE5FAA-5C18-4B6F-29DD-32CC8D36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4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반복문을 </a:t>
            </a:r>
            <a:r>
              <a:rPr lang="en-US" altLang="ko-KR" dirty="0"/>
              <a:t>while</a:t>
            </a:r>
            <a:r>
              <a:rPr lang="ko-KR" altLang="en-US" dirty="0"/>
              <a:t> 반복문으로 표현이 가능함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반복문은 자칫 잘못하면 무한반복으로 이어질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4194" y="2197244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반복을 제어할 변수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while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응대 중 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34489"/>
              </p:ext>
            </p:extLst>
          </p:nvPr>
        </p:nvGraphicFramePr>
        <p:xfrm>
          <a:off x="1004194" y="3853428"/>
          <a:ext cx="7600254" cy="2103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5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</a:t>
                      </a:r>
                      <a:r>
                        <a:rPr lang="ko-KR" altLang="en-US" sz="1100" u="none" strike="noStrike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4209980"/>
            <a:ext cx="7863407" cy="1811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9EC74D-6FB6-88E9-7009-1DF188DA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364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반복문을 </a:t>
            </a:r>
            <a:r>
              <a:rPr lang="en-US" altLang="ko-KR" dirty="0"/>
              <a:t>while</a:t>
            </a:r>
            <a:r>
              <a:rPr lang="ko-KR" altLang="en-US" dirty="0"/>
              <a:t> 반복문으로 표현이 가능함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반복문은 자칫 잘못하면 무한반복으로 이어질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4194" y="2209313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반복을 제어할 변수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while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응대 중 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028922"/>
              </p:ext>
            </p:extLst>
          </p:nvPr>
        </p:nvGraphicFramePr>
        <p:xfrm>
          <a:off x="1004194" y="3865497"/>
          <a:ext cx="7600254" cy="2103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5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</a:t>
                      </a:r>
                      <a:r>
                        <a:rPr lang="ko-KR" altLang="en-US" sz="1100" u="none" strike="noStrike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4570020"/>
            <a:ext cx="7863407" cy="1811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752F82-A943-6A32-D8FF-64D6650E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307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반복문을 </a:t>
            </a:r>
            <a:r>
              <a:rPr lang="en-US" altLang="ko-KR" dirty="0"/>
              <a:t>while</a:t>
            </a:r>
            <a:r>
              <a:rPr lang="ko-KR" altLang="en-US" dirty="0"/>
              <a:t> 반복문으로 표현이 가능함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반복문은 자칫 잘못하면 무한반복으로 이어질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4194" y="2212484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반복을 제어할 변수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while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응대 중 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82669"/>
              </p:ext>
            </p:extLst>
          </p:nvPr>
        </p:nvGraphicFramePr>
        <p:xfrm>
          <a:off x="1004194" y="3868668"/>
          <a:ext cx="7600254" cy="2103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5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</a:t>
                      </a:r>
                      <a:r>
                        <a:rPr lang="ko-KR" altLang="en-US" sz="1100" u="none" strike="noStrike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4930060"/>
            <a:ext cx="7863407" cy="1811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D9AEF9-0B1F-8B9E-BDA4-1F739B58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181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반복문을 </a:t>
            </a:r>
            <a:r>
              <a:rPr lang="en-US" altLang="ko-KR" dirty="0"/>
              <a:t>while</a:t>
            </a:r>
            <a:r>
              <a:rPr lang="ko-KR" altLang="en-US" dirty="0"/>
              <a:t> 반복문으로 표현이 가능함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반복문은 자칫 잘못하면 무한반복으로 이어질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4194" y="2204864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반복을 제어할 변수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while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응대 중 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88487"/>
              </p:ext>
            </p:extLst>
          </p:nvPr>
        </p:nvGraphicFramePr>
        <p:xfrm>
          <a:off x="1004194" y="3861048"/>
          <a:ext cx="7600254" cy="2103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5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</a:t>
                      </a:r>
                      <a:r>
                        <a:rPr lang="ko-KR" altLang="en-US" sz="1100" u="none" strike="noStrike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5267240"/>
            <a:ext cx="7863407" cy="826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2F6AFC-87AA-F093-6036-58EA608C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617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반복문을 </a:t>
            </a:r>
            <a:r>
              <a:rPr lang="en-US" altLang="ko-KR" dirty="0"/>
              <a:t>while</a:t>
            </a:r>
            <a:r>
              <a:rPr lang="ko-KR" altLang="en-US" dirty="0"/>
              <a:t> 반복문으로 표현이 가능함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반복문은 자칫 잘못하면 무한반복으로 이어질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4194" y="2212484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반복을 제어할 변수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while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응대 중 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765702"/>
              </p:ext>
            </p:extLst>
          </p:nvPr>
        </p:nvGraphicFramePr>
        <p:xfrm>
          <a:off x="1004194" y="3868668"/>
          <a:ext cx="7600254" cy="2103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5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</a:t>
                      </a:r>
                      <a:r>
                        <a:rPr lang="ko-KR" altLang="en-US" sz="1100" u="none" strike="noStrike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5627280"/>
            <a:ext cx="7863407" cy="826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EAAEC1-58B8-D669-D939-08F618D2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398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반복문을 </a:t>
            </a:r>
            <a:r>
              <a:rPr lang="en-US" altLang="ko-KR" dirty="0"/>
              <a:t>while</a:t>
            </a:r>
            <a:r>
              <a:rPr lang="ko-KR" altLang="en-US" dirty="0"/>
              <a:t> 반복문으로 표현이 가능함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반복문은 자칫 잘못하면 무한반복으로 이어질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4194" y="2189976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반복을 제어할 변수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while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응대 중 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34283"/>
              </p:ext>
            </p:extLst>
          </p:nvPr>
        </p:nvGraphicFramePr>
        <p:xfrm>
          <a:off x="1004194" y="3846160"/>
          <a:ext cx="7600254" cy="2103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5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</a:t>
                      </a:r>
                      <a:r>
                        <a:rPr lang="ko-KR" altLang="en-US" sz="1100" u="none" strike="noStrike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07500B-E3A5-7E57-45FC-109A5A2F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110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반복문을 </a:t>
            </a:r>
            <a:r>
              <a:rPr lang="en-US" altLang="ko-KR" dirty="0"/>
              <a:t>while</a:t>
            </a:r>
            <a:r>
              <a:rPr lang="ko-KR" altLang="en-US" dirty="0"/>
              <a:t> 반복문으로 표현이 가능함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반복문은 자칫 잘못하면 무한반복으로 이어질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4194" y="1971997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반복을 제어할 변수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while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응대 중 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..”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++;</a:t>
            </a:r>
          </a:p>
          <a:p>
            <a:r>
              <a:rPr lang="en-US" altLang="ko-KR" sz="12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750285" y="2890428"/>
              <a:ext cx="3164760" cy="39492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3085" y="2883228"/>
                <a:ext cx="31788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/>
              <p14:cNvContentPartPr/>
              <p14:nvPr/>
            </p14:nvContentPartPr>
            <p14:xfrm>
              <a:off x="1724005" y="3044148"/>
              <a:ext cx="98640" cy="8856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6805" y="3036948"/>
                <a:ext cx="112680" cy="102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4586938" y="2447056"/>
            <a:ext cx="3446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while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반복문은 언제나 증감식이 존재해야 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잉크 21"/>
              <p14:cNvContentPartPr/>
              <p14:nvPr/>
            </p14:nvContentPartPr>
            <p14:xfrm>
              <a:off x="4870159" y="2692047"/>
              <a:ext cx="331200" cy="22176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62959" y="2684847"/>
                <a:ext cx="345240" cy="235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32E812-17E4-E06D-E772-4E3469FA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7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반복문을 </a:t>
            </a:r>
            <a:r>
              <a:rPr lang="en-US" altLang="ko-KR" dirty="0"/>
              <a:t>while</a:t>
            </a:r>
            <a:r>
              <a:rPr lang="ko-KR" altLang="en-US" dirty="0"/>
              <a:t> 반복문으로 표현이 가능함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반복문은 자칫 잘못하면 무한반복으로 이어질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4194" y="1988841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반복을 제어할 변수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while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응대 중 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..”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++;</a:t>
            </a:r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28252"/>
              </p:ext>
            </p:extLst>
          </p:nvPr>
        </p:nvGraphicFramePr>
        <p:xfrm>
          <a:off x="1004194" y="3645025"/>
          <a:ext cx="7600254" cy="24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5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377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750285" y="2907272"/>
              <a:ext cx="3164760" cy="39492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3085" y="2900072"/>
                <a:ext cx="31788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/>
              <p14:cNvContentPartPr/>
              <p14:nvPr/>
            </p14:nvContentPartPr>
            <p14:xfrm>
              <a:off x="1724005" y="3060992"/>
              <a:ext cx="98640" cy="8856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6805" y="3053792"/>
                <a:ext cx="112680" cy="102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4586938" y="2463900"/>
            <a:ext cx="3446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while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반복문은 언제나 증감식이 존재해야 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잉크 21"/>
              <p14:cNvContentPartPr/>
              <p14:nvPr/>
            </p14:nvContentPartPr>
            <p14:xfrm>
              <a:off x="4870159" y="2708891"/>
              <a:ext cx="331200" cy="22176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62959" y="2701691"/>
                <a:ext cx="345240" cy="235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/>
          <p:cNvSpPr/>
          <p:nvPr/>
        </p:nvSpPr>
        <p:spPr>
          <a:xfrm>
            <a:off x="899592" y="4002801"/>
            <a:ext cx="7863407" cy="2234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9BE861-10E2-6A6C-65A8-B426D8EC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5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Javascript </a:t>
            </a:r>
            <a:r>
              <a:rPr lang="ko-KR" altLang="en-US" dirty="0"/>
              <a:t>를 사용할 수 있는 가장 간단한 방법</a:t>
            </a:r>
            <a:endParaRPr lang="en-US" altLang="ko-KR" dirty="0"/>
          </a:p>
          <a:p>
            <a:pPr lvl="1"/>
            <a:r>
              <a:rPr lang="en-US" altLang="ko-KR" dirty="0"/>
              <a:t>Web Browser </a:t>
            </a:r>
            <a:r>
              <a:rPr lang="ko-KR" altLang="en-US" dirty="0"/>
              <a:t>를 활용하는 방법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849"/>
            <a:ext cx="1720477" cy="64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003885"/>
            <a:ext cx="2343150" cy="76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88789"/>
            <a:ext cx="1720477" cy="6372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89" y="2800975"/>
            <a:ext cx="812842" cy="8128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839499"/>
            <a:ext cx="792089" cy="7920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843142"/>
            <a:ext cx="1274973" cy="8542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37258" y="295308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Safari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88558" y="4014595"/>
            <a:ext cx="2504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Internet Explorer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602846" y="5035022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MS Edge</a:t>
            </a:r>
            <a:endParaRPr lang="ko-KR" altLang="en-US" sz="24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FE31481-CAAB-5DBD-9359-948A789B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634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반복문을 </a:t>
            </a:r>
            <a:r>
              <a:rPr lang="en-US" altLang="ko-KR" dirty="0"/>
              <a:t>while</a:t>
            </a:r>
            <a:r>
              <a:rPr lang="ko-KR" altLang="en-US" dirty="0"/>
              <a:t> 반복문으로 표현이 가능함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반복문은 자칫 잘못하면 무한반복으로 이어질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4194" y="1988840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반복을 제어할 변수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while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응대 중 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..”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++;</a:t>
            </a:r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57004"/>
              </p:ext>
            </p:extLst>
          </p:nvPr>
        </p:nvGraphicFramePr>
        <p:xfrm>
          <a:off x="1004194" y="3645024"/>
          <a:ext cx="7600254" cy="24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5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377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750285" y="2907271"/>
              <a:ext cx="3164760" cy="39492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3085" y="2900071"/>
                <a:ext cx="31788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/>
              <p14:cNvContentPartPr/>
              <p14:nvPr/>
            </p14:nvContentPartPr>
            <p14:xfrm>
              <a:off x="1724005" y="3060991"/>
              <a:ext cx="98640" cy="8856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6805" y="3053791"/>
                <a:ext cx="112680" cy="102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4586938" y="2463899"/>
            <a:ext cx="3446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while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반복문은 언제나 증감식이 존재해야 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잉크 21"/>
              <p14:cNvContentPartPr/>
              <p14:nvPr/>
            </p14:nvContentPartPr>
            <p14:xfrm>
              <a:off x="4870159" y="2708890"/>
              <a:ext cx="331200" cy="22176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62959" y="2701690"/>
                <a:ext cx="345240" cy="235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/>
          <p:cNvSpPr/>
          <p:nvPr/>
        </p:nvSpPr>
        <p:spPr>
          <a:xfrm>
            <a:off x="899592" y="4354677"/>
            <a:ext cx="7863407" cy="1882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AA9E56-6494-A2E8-6C3B-0BF866EA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4358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반복문을 </a:t>
            </a:r>
            <a:r>
              <a:rPr lang="en-US" altLang="ko-KR" dirty="0"/>
              <a:t>while</a:t>
            </a:r>
            <a:r>
              <a:rPr lang="ko-KR" altLang="en-US" dirty="0"/>
              <a:t> 반복문으로 표현이 가능함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반복문은 자칫 잘못하면 무한반복으로 이어질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4194" y="1988840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반복을 제어할 변수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while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응대 중 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..”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++;</a:t>
            </a:r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724609"/>
              </p:ext>
            </p:extLst>
          </p:nvPr>
        </p:nvGraphicFramePr>
        <p:xfrm>
          <a:off x="1004194" y="3645024"/>
          <a:ext cx="7600254" cy="24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5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377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750285" y="2907271"/>
              <a:ext cx="3164760" cy="39492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3085" y="2900071"/>
                <a:ext cx="31788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/>
              <p14:cNvContentPartPr/>
              <p14:nvPr/>
            </p14:nvContentPartPr>
            <p14:xfrm>
              <a:off x="1724005" y="3060991"/>
              <a:ext cx="98640" cy="8856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6805" y="3053791"/>
                <a:ext cx="112680" cy="102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4586938" y="2463899"/>
            <a:ext cx="3446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while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반복문은 언제나 증감식이 존재해야 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잉크 21"/>
              <p14:cNvContentPartPr/>
              <p14:nvPr/>
            </p14:nvContentPartPr>
            <p14:xfrm>
              <a:off x="4870159" y="2708890"/>
              <a:ext cx="331200" cy="22176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62959" y="2701690"/>
                <a:ext cx="345240" cy="235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/>
          <p:cNvSpPr/>
          <p:nvPr/>
        </p:nvSpPr>
        <p:spPr>
          <a:xfrm>
            <a:off x="899592" y="4706553"/>
            <a:ext cx="7863407" cy="1458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F97B0E-F174-6E6A-960C-0CECDBB7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046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반복문을 </a:t>
            </a:r>
            <a:r>
              <a:rPr lang="en-US" altLang="ko-KR" dirty="0"/>
              <a:t>while</a:t>
            </a:r>
            <a:r>
              <a:rPr lang="ko-KR" altLang="en-US" dirty="0"/>
              <a:t> 반복문으로 표현이 가능함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반복문은 자칫 잘못하면 무한반복으로 이어질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4194" y="1930897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반복을 제어할 변수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while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응대 중 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..”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++;</a:t>
            </a:r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23943"/>
              </p:ext>
            </p:extLst>
          </p:nvPr>
        </p:nvGraphicFramePr>
        <p:xfrm>
          <a:off x="1004194" y="3587081"/>
          <a:ext cx="7600254" cy="24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5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377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750285" y="2849328"/>
              <a:ext cx="3164760" cy="39492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3085" y="2842128"/>
                <a:ext cx="31788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/>
              <p14:cNvContentPartPr/>
              <p14:nvPr/>
            </p14:nvContentPartPr>
            <p14:xfrm>
              <a:off x="1724005" y="3003048"/>
              <a:ext cx="98640" cy="8856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6805" y="2995848"/>
                <a:ext cx="112680" cy="102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4586938" y="2405956"/>
            <a:ext cx="3446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while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반복문은 언제나 증감식이 존재해야 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잉크 21"/>
              <p14:cNvContentPartPr/>
              <p14:nvPr/>
            </p14:nvContentPartPr>
            <p14:xfrm>
              <a:off x="4870159" y="2650947"/>
              <a:ext cx="331200" cy="22176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62959" y="2643747"/>
                <a:ext cx="345240" cy="235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/>
          <p:cNvSpPr/>
          <p:nvPr/>
        </p:nvSpPr>
        <p:spPr>
          <a:xfrm>
            <a:off x="899592" y="4994585"/>
            <a:ext cx="7863407" cy="1458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544B1-8013-7CBE-545B-3A44CD8D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2330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반복문을 </a:t>
            </a:r>
            <a:r>
              <a:rPr lang="en-US" altLang="ko-KR" dirty="0"/>
              <a:t>while</a:t>
            </a:r>
            <a:r>
              <a:rPr lang="ko-KR" altLang="en-US" dirty="0"/>
              <a:t> 반복문으로 표현이 가능함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반복문은 자칫 잘못하면 무한반복으로 이어질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4194" y="1997004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반복을 제어할 변수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while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응대 중 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..”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++;</a:t>
            </a:r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990381"/>
              </p:ext>
            </p:extLst>
          </p:nvPr>
        </p:nvGraphicFramePr>
        <p:xfrm>
          <a:off x="1004194" y="3653188"/>
          <a:ext cx="7600254" cy="24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5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377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750285" y="2915435"/>
              <a:ext cx="3164760" cy="39492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3085" y="2908235"/>
                <a:ext cx="31788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/>
              <p14:cNvContentPartPr/>
              <p14:nvPr/>
            </p14:nvContentPartPr>
            <p14:xfrm>
              <a:off x="1724005" y="3069155"/>
              <a:ext cx="98640" cy="8856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6805" y="3061955"/>
                <a:ext cx="112680" cy="102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4586938" y="2472063"/>
            <a:ext cx="3446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while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반복문은 언제나 증감식이 존재해야 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잉크 21"/>
              <p14:cNvContentPartPr/>
              <p14:nvPr/>
            </p14:nvContentPartPr>
            <p14:xfrm>
              <a:off x="4870159" y="2717054"/>
              <a:ext cx="331200" cy="22176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62959" y="2709854"/>
                <a:ext cx="345240" cy="235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/>
          <p:cNvSpPr/>
          <p:nvPr/>
        </p:nvSpPr>
        <p:spPr>
          <a:xfrm>
            <a:off x="899592" y="5412568"/>
            <a:ext cx="7863407" cy="8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A1275E-6F5A-1654-4B65-97FCCA89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708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반복문을 </a:t>
            </a:r>
            <a:r>
              <a:rPr lang="en-US" altLang="ko-KR" dirty="0"/>
              <a:t>while</a:t>
            </a:r>
            <a:r>
              <a:rPr lang="ko-KR" altLang="en-US" dirty="0"/>
              <a:t> 반복문으로 표현이 가능함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반복문은 자칫 잘못하면 무한반복으로 이어질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4194" y="1928307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반복을 제어할 변수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while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응대 중 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..”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++;</a:t>
            </a:r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17683"/>
              </p:ext>
            </p:extLst>
          </p:nvPr>
        </p:nvGraphicFramePr>
        <p:xfrm>
          <a:off x="1004194" y="3584491"/>
          <a:ext cx="7600254" cy="24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5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377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750285" y="2846738"/>
              <a:ext cx="3164760" cy="39492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3085" y="2839538"/>
                <a:ext cx="31788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/>
              <p14:cNvContentPartPr/>
              <p14:nvPr/>
            </p14:nvContentPartPr>
            <p14:xfrm>
              <a:off x="1724005" y="3000458"/>
              <a:ext cx="98640" cy="8856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6805" y="2993258"/>
                <a:ext cx="112680" cy="102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4586938" y="2403366"/>
            <a:ext cx="3446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while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반복문은 언제나 증감식이 존재해야 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잉크 21"/>
              <p14:cNvContentPartPr/>
              <p14:nvPr/>
            </p14:nvContentPartPr>
            <p14:xfrm>
              <a:off x="4870159" y="2648357"/>
              <a:ext cx="331200" cy="22176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62959" y="2641157"/>
                <a:ext cx="345240" cy="235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/>
          <p:cNvSpPr/>
          <p:nvPr/>
        </p:nvSpPr>
        <p:spPr>
          <a:xfrm>
            <a:off x="899592" y="5695747"/>
            <a:ext cx="7863407" cy="61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7E7F8B-2D39-C001-98C7-BD7132D2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678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반복문을 </a:t>
            </a:r>
            <a:r>
              <a:rPr lang="en-US" altLang="ko-KR" dirty="0"/>
              <a:t>while</a:t>
            </a:r>
            <a:r>
              <a:rPr lang="ko-KR" altLang="en-US" dirty="0"/>
              <a:t> 반복문으로 표현이 가능함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반복문은 자칫 잘못하면 무한반복으로 이어질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4194" y="1983472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반복을 제어할 변수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while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응대 중 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..”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++;</a:t>
            </a:r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86299"/>
              </p:ext>
            </p:extLst>
          </p:nvPr>
        </p:nvGraphicFramePr>
        <p:xfrm>
          <a:off x="1004194" y="3639656"/>
          <a:ext cx="7600254" cy="24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8">
                  <a:extLst>
                    <a:ext uri="{9D8B030D-6E8A-4147-A177-3AD203B41FA5}">
                      <a16:colId xmlns:a16="http://schemas.microsoft.com/office/drawing/2014/main" val="3600139382"/>
                    </a:ext>
                  </a:extLst>
                </a:gridCol>
                <a:gridCol w="1983365">
                  <a:extLst>
                    <a:ext uri="{9D8B030D-6E8A-4147-A177-3AD203B41FA5}">
                      <a16:colId xmlns:a16="http://schemas.microsoft.com/office/drawing/2014/main" val="1563137231"/>
                    </a:ext>
                  </a:extLst>
                </a:gridCol>
                <a:gridCol w="4268201">
                  <a:extLst>
                    <a:ext uri="{9D8B030D-6E8A-4147-A177-3AD203B41FA5}">
                      <a16:colId xmlns:a16="http://schemas.microsoft.com/office/drawing/2014/main" val="216729345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 &lt; 5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219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6472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0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868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21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 </a:t>
                      </a:r>
                      <a:r>
                        <a:rPr lang="ko-KR" altLang="en-US" sz="1100" u="none" strike="noStrike" dirty="0">
                          <a:effectLst/>
                        </a:rPr>
                        <a:t>번째 손님 응대 중입니다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289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STOP!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377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750285" y="2901903"/>
              <a:ext cx="3164760" cy="39492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3085" y="2894703"/>
                <a:ext cx="31788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/>
              <p14:cNvContentPartPr/>
              <p14:nvPr/>
            </p14:nvContentPartPr>
            <p14:xfrm>
              <a:off x="1724005" y="3055623"/>
              <a:ext cx="98640" cy="8856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6805" y="3048423"/>
                <a:ext cx="112680" cy="102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4586938" y="2458531"/>
            <a:ext cx="3446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while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반복문은 언제나 증감식이 존재해야 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잉크 21"/>
              <p14:cNvContentPartPr/>
              <p14:nvPr/>
            </p14:nvContentPartPr>
            <p14:xfrm>
              <a:off x="4870159" y="2703522"/>
              <a:ext cx="331200" cy="22176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62959" y="2696322"/>
                <a:ext cx="345240" cy="235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439690-DFD5-E825-F2EC-AAC6701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295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4194" y="1340768"/>
            <a:ext cx="760025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를 이용해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1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부터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100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사이 중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의 배수만 출력해보세요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194" y="2367464"/>
            <a:ext cx="760025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을 이용해 구구단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단을 출력해 보세요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6E7443-0E75-FED7-FB76-A593F211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179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ko-KR" altLang="en-US" sz="4000" b="1" dirty="0">
                <a:latin typeface="+mj-ea"/>
              </a:rPr>
              <a:t>조건문 </a:t>
            </a:r>
            <a:r>
              <a:rPr lang="en-US" altLang="ko-KR" sz="4000" b="1" dirty="0">
                <a:latin typeface="+mj-ea"/>
              </a:rPr>
              <a:t>- if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792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코드의 진행 상황을 제어할 때 사용함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- if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4194" y="1685706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if ( </a:t>
            </a:r>
            <a:r>
              <a:rPr lang="ko-KR" altLang="en-US" sz="1200" dirty="0">
                <a:solidFill>
                  <a:srgbClr val="FF0000"/>
                </a:solidFill>
              </a:rPr>
              <a:t>수행 여부 체크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dirty="0">
                <a:solidFill>
                  <a:srgbClr val="FF0000"/>
                </a:solidFill>
              </a:rPr>
              <a:t>수행 코드</a:t>
            </a:r>
            <a:endParaRPr lang="en-US" altLang="ko-KR" sz="1200" dirty="0">
              <a:solidFill>
                <a:srgbClr val="FF0000"/>
              </a:solidFill>
            </a:endParaRPr>
          </a:p>
          <a:p>
            <a:br>
              <a:rPr lang="en-US" altLang="ko-KR" sz="1200" dirty="0"/>
            </a:br>
            <a:r>
              <a:rPr lang="en-US" altLang="ko-KR" sz="12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4194" y="2909842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number1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number2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30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if ( </a:t>
            </a:r>
            <a:r>
              <a:rPr lang="en-US" altLang="ko-KR" sz="1200" dirty="0">
                <a:solidFill>
                  <a:srgbClr val="FF0000"/>
                </a:solidFill>
              </a:rPr>
              <a:t>number1 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en-US" altLang="ko-KR" sz="1200" dirty="0">
                <a:solidFill>
                  <a:srgbClr val="FF0000"/>
                </a:solidFill>
              </a:rPr>
              <a:t>number2 </a:t>
            </a:r>
            <a:r>
              <a:rPr lang="ko-KR" altLang="en-US" sz="1200" dirty="0">
                <a:solidFill>
                  <a:srgbClr val="FF0000"/>
                </a:solidFill>
              </a:rPr>
              <a:t>보다 작다면</a:t>
            </a:r>
            <a:r>
              <a:rPr lang="en-US" altLang="ko-KR" sz="1200" dirty="0">
                <a:solidFill>
                  <a:srgbClr val="FF0000"/>
                </a:solidFill>
              </a:rPr>
              <a:t>..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“number1” 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en-US" altLang="ko-KR" sz="1200" dirty="0">
                <a:solidFill>
                  <a:srgbClr val="FF0000"/>
                </a:solidFill>
              </a:rPr>
              <a:t>“number2” </a:t>
            </a:r>
            <a:r>
              <a:rPr lang="ko-KR" altLang="en-US" sz="1200" dirty="0">
                <a:solidFill>
                  <a:srgbClr val="FF0000"/>
                </a:solidFill>
              </a:rPr>
              <a:t>보다 작습니다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ko-KR" altLang="en-US" sz="1200" dirty="0">
                <a:solidFill>
                  <a:srgbClr val="FF0000"/>
                </a:solidFill>
              </a:rPr>
              <a:t>를 출력하는 코드</a:t>
            </a:r>
            <a:endParaRPr lang="en-US" altLang="ko-KR" sz="1200" dirty="0">
              <a:solidFill>
                <a:srgbClr val="FF0000"/>
              </a:solidFill>
            </a:endParaRPr>
          </a:p>
          <a:p>
            <a:br>
              <a:rPr lang="en-US" altLang="ko-KR" sz="1200" dirty="0"/>
            </a:br>
            <a:r>
              <a:rPr lang="en-US" altLang="ko-KR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4194" y="4503310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number1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number2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30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if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0070C0"/>
                </a:solidFill>
              </a:rPr>
              <a:t>number1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number2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number1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이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number2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보다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작습니다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.“</a:t>
            </a:r>
            <a:r>
              <a:rPr lang="en-US" altLang="ko-KR" sz="1200" dirty="0"/>
              <a:t>);</a:t>
            </a:r>
            <a:endParaRPr lang="en-US" altLang="ko-KR" sz="1200" dirty="0">
              <a:solidFill>
                <a:srgbClr val="FF0000"/>
              </a:solidFill>
            </a:endParaRPr>
          </a:p>
          <a:p>
            <a:br>
              <a:rPr lang="en-US" altLang="ko-KR" sz="1200" dirty="0"/>
            </a:br>
            <a:r>
              <a:rPr lang="en-US" altLang="ko-KR" sz="12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3848" y="2758311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조건이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true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일 때 실행한다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잉크 12"/>
              <p14:cNvContentPartPr/>
              <p14:nvPr/>
            </p14:nvContentPartPr>
            <p14:xfrm>
              <a:off x="3494087" y="3208310"/>
              <a:ext cx="103320" cy="10944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6887" y="3201110"/>
                <a:ext cx="1173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/>
              <p14:cNvContentPartPr/>
              <p14:nvPr/>
            </p14:nvContentPartPr>
            <p14:xfrm>
              <a:off x="3522887" y="3000230"/>
              <a:ext cx="295200" cy="28728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5687" y="2993030"/>
                <a:ext cx="3092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잉크 17"/>
              <p14:cNvContentPartPr/>
              <p14:nvPr/>
            </p14:nvContentPartPr>
            <p14:xfrm>
              <a:off x="4667327" y="2972510"/>
              <a:ext cx="666720" cy="5436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60127" y="2965310"/>
                <a:ext cx="680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잉크 19"/>
              <p14:cNvContentPartPr/>
              <p14:nvPr/>
            </p14:nvContentPartPr>
            <p14:xfrm>
              <a:off x="4495967" y="3000950"/>
              <a:ext cx="439560" cy="684720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88767" y="2993750"/>
                <a:ext cx="45360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잉크 23"/>
              <p14:cNvContentPartPr/>
              <p14:nvPr/>
            </p14:nvContentPartPr>
            <p14:xfrm>
              <a:off x="4497407" y="3577310"/>
              <a:ext cx="89280" cy="10836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90207" y="3570110"/>
                <a:ext cx="103320" cy="1224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/>
          <p:cNvSpPr txBox="1"/>
          <p:nvPr/>
        </p:nvSpPr>
        <p:spPr>
          <a:xfrm>
            <a:off x="1004194" y="5888305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20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이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30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보다 작습니다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716639-390E-F9B3-97C8-A284B77D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392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코드의 진행 상황을 제어할 때 사용함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 아니면 저것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- if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4194" y="2045746"/>
            <a:ext cx="760025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if ( </a:t>
            </a:r>
            <a:r>
              <a:rPr lang="ko-KR" altLang="en-US" sz="1200" dirty="0">
                <a:solidFill>
                  <a:srgbClr val="FF0000"/>
                </a:solidFill>
              </a:rPr>
              <a:t>수행 여부 체크</a:t>
            </a:r>
            <a:r>
              <a:rPr lang="en-US" altLang="ko-KR" sz="1200" dirty="0"/>
              <a:t> ) {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>
                <a:solidFill>
                  <a:srgbClr val="FF0000"/>
                </a:solidFill>
              </a:rPr>
              <a:t>수행 코드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sz="1200" dirty="0"/>
              <a:t>} else {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>
                <a:solidFill>
                  <a:srgbClr val="FF0000"/>
                </a:solidFill>
              </a:rPr>
              <a:t>수행 코드</a:t>
            </a:r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4194" y="3269882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number1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40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number2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30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if ( </a:t>
            </a:r>
            <a:r>
              <a:rPr lang="en-US" altLang="ko-KR" sz="1200" dirty="0">
                <a:solidFill>
                  <a:srgbClr val="FF0000"/>
                </a:solidFill>
              </a:rPr>
              <a:t>number1 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en-US" altLang="ko-KR" sz="1200" dirty="0">
                <a:solidFill>
                  <a:srgbClr val="FF0000"/>
                </a:solidFill>
              </a:rPr>
              <a:t>number2 </a:t>
            </a:r>
            <a:r>
              <a:rPr lang="ko-KR" altLang="en-US" sz="1200" dirty="0">
                <a:solidFill>
                  <a:srgbClr val="FF0000"/>
                </a:solidFill>
              </a:rPr>
              <a:t>보다 작다면</a:t>
            </a:r>
            <a:r>
              <a:rPr lang="en-US" altLang="ko-KR" sz="1200" dirty="0">
                <a:solidFill>
                  <a:srgbClr val="FF0000"/>
                </a:solidFill>
              </a:rPr>
              <a:t>..</a:t>
            </a:r>
            <a:r>
              <a:rPr lang="en-US" altLang="ko-KR" sz="1200" dirty="0"/>
              <a:t> 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“number1” 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en-US" altLang="ko-KR" sz="1200" dirty="0">
                <a:solidFill>
                  <a:srgbClr val="FF0000"/>
                </a:solidFill>
              </a:rPr>
              <a:t>“number2” </a:t>
            </a:r>
            <a:r>
              <a:rPr lang="ko-KR" altLang="en-US" sz="1200" dirty="0">
                <a:solidFill>
                  <a:srgbClr val="FF0000"/>
                </a:solidFill>
              </a:rPr>
              <a:t>보다 작습니다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ko-KR" altLang="en-US" sz="1200" dirty="0">
                <a:solidFill>
                  <a:srgbClr val="FF0000"/>
                </a:solidFill>
              </a:rPr>
              <a:t>를 출력하는 코드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} else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“number1” 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en-US" altLang="ko-KR" sz="1200" dirty="0">
                <a:solidFill>
                  <a:srgbClr val="FF0000"/>
                </a:solidFill>
              </a:rPr>
              <a:t>“number2” </a:t>
            </a:r>
            <a:r>
              <a:rPr lang="ko-KR" altLang="en-US" sz="1200" dirty="0">
                <a:solidFill>
                  <a:srgbClr val="FF0000"/>
                </a:solidFill>
              </a:rPr>
              <a:t>보다 큽니다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ko-KR" altLang="en-US" sz="1200" dirty="0">
                <a:solidFill>
                  <a:srgbClr val="FF0000"/>
                </a:solidFill>
              </a:rPr>
              <a:t>를 출력하는 코드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4194" y="4863350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number1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40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number2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30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if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0070C0"/>
                </a:solidFill>
              </a:rPr>
              <a:t>number1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number2</a:t>
            </a:r>
            <a:r>
              <a:rPr lang="en-US" altLang="ko-KR" sz="1200" dirty="0"/>
              <a:t> 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number1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이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number2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보다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작습니다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.“</a:t>
            </a:r>
            <a:r>
              <a:rPr lang="en-US" altLang="ko-KR" sz="1200" dirty="0"/>
              <a:t>);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} </a:t>
            </a:r>
            <a:r>
              <a:rPr lang="en-US" altLang="ko-KR" sz="1200" dirty="0">
                <a:solidFill>
                  <a:srgbClr val="FF0000"/>
                </a:solidFill>
              </a:rPr>
              <a:t>else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number1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이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number2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보다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큽니다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.“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3848" y="3118351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조건이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true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일 때 실행한다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잉크 13"/>
              <p14:cNvContentPartPr/>
              <p14:nvPr/>
            </p14:nvContentPartPr>
            <p14:xfrm>
              <a:off x="3522887" y="3360270"/>
              <a:ext cx="295200" cy="28728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5687" y="3353070"/>
                <a:ext cx="3092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/>
              <p14:cNvContentPartPr/>
              <p14:nvPr/>
            </p14:nvContentPartPr>
            <p14:xfrm>
              <a:off x="4667327" y="3332550"/>
              <a:ext cx="666720" cy="5436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0127" y="3325350"/>
                <a:ext cx="680760" cy="684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/>
          <p:cNvSpPr txBox="1"/>
          <p:nvPr/>
        </p:nvSpPr>
        <p:spPr>
          <a:xfrm>
            <a:off x="1004194" y="6248345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40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이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30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보다 큽니다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4792299" y="3385435"/>
              <a:ext cx="238680" cy="40356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85099" y="3378235"/>
                <a:ext cx="252720" cy="4176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/>
          <p:cNvSpPr txBox="1"/>
          <p:nvPr/>
        </p:nvSpPr>
        <p:spPr>
          <a:xfrm>
            <a:off x="5546861" y="4009560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조건이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false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일 때 실행한다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잉크 16"/>
              <p14:cNvContentPartPr/>
              <p14:nvPr/>
            </p14:nvContentPartPr>
            <p14:xfrm>
              <a:off x="4138270" y="3615686"/>
              <a:ext cx="2080800" cy="45504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31070" y="3608486"/>
                <a:ext cx="209484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잉크 26"/>
              <p14:cNvContentPartPr/>
              <p14:nvPr/>
            </p14:nvContentPartPr>
            <p14:xfrm>
              <a:off x="3494087" y="3568350"/>
              <a:ext cx="103372" cy="109405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6883" y="3561152"/>
                <a:ext cx="117419" cy="123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잉크 28"/>
              <p14:cNvContentPartPr/>
              <p14:nvPr/>
            </p14:nvContentPartPr>
            <p14:xfrm>
              <a:off x="4117607" y="3621630"/>
              <a:ext cx="84652" cy="100405"/>
            </p14:xfrm>
          </p:contentPart>
        </mc:Choice>
        <mc:Fallback xmlns="">
          <p:pic>
            <p:nvPicPr>
              <p:cNvPr id="29" name="잉크 2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10403" y="3614433"/>
                <a:ext cx="98701" cy="1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잉크 29"/>
              <p14:cNvContentPartPr/>
              <p14:nvPr/>
            </p14:nvContentPartPr>
            <p14:xfrm>
              <a:off x="4135247" y="3633510"/>
              <a:ext cx="47932" cy="77005"/>
            </p14:xfrm>
          </p:contentPart>
        </mc:Choice>
        <mc:Fallback xmlns="">
          <p:pic>
            <p:nvPicPr>
              <p:cNvPr id="30" name="잉크 2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28039" y="3626313"/>
                <a:ext cx="61987" cy="91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잉크 30"/>
              <p14:cNvContentPartPr/>
              <p14:nvPr/>
            </p14:nvContentPartPr>
            <p14:xfrm>
              <a:off x="4188887" y="3632070"/>
              <a:ext cx="9772" cy="110125"/>
            </p14:xfrm>
          </p:contentPart>
        </mc:Choice>
        <mc:Fallback xmlns="">
          <p:pic>
            <p:nvPicPr>
              <p:cNvPr id="31" name="잉크 3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81648" y="3624872"/>
                <a:ext cx="23887" cy="124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잉크 31"/>
              <p14:cNvContentPartPr/>
              <p14:nvPr/>
            </p14:nvContentPartPr>
            <p14:xfrm>
              <a:off x="7076590" y="4269446"/>
              <a:ext cx="510120" cy="24120"/>
            </p14:xfrm>
          </p:contentPart>
        </mc:Choice>
        <mc:Fallback xmlns="">
          <p:pic>
            <p:nvPicPr>
              <p:cNvPr id="32" name="잉크 3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69390" y="4262246"/>
                <a:ext cx="524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잉크 33"/>
              <p14:cNvContentPartPr/>
              <p14:nvPr/>
            </p14:nvContentPartPr>
            <p14:xfrm>
              <a:off x="5292430" y="4268366"/>
              <a:ext cx="2091600" cy="21852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85230" y="4261166"/>
                <a:ext cx="21056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잉크 39"/>
              <p14:cNvContentPartPr/>
              <p14:nvPr/>
            </p14:nvContentPartPr>
            <p14:xfrm>
              <a:off x="4771007" y="3716670"/>
              <a:ext cx="594143" cy="726296"/>
            </p14:xfrm>
          </p:contentPart>
        </mc:Choice>
        <mc:Fallback xmlns="">
          <p:pic>
            <p:nvPicPr>
              <p:cNvPr id="40" name="잉크 3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63805" y="3709468"/>
                <a:ext cx="608186" cy="740339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09B922-879D-221B-DB0A-6793B95C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16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Javascript </a:t>
            </a:r>
            <a:r>
              <a:rPr lang="ko-KR" altLang="en-US" dirty="0"/>
              <a:t>를 사용할 수 있는 가장 간단한 방법</a:t>
            </a:r>
            <a:endParaRPr lang="en-US" altLang="ko-KR" dirty="0"/>
          </a:p>
          <a:p>
            <a:r>
              <a:rPr lang="en-US" altLang="ko-KR" dirty="0"/>
              <a:t>Firefox Browser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00181"/>
            <a:ext cx="8208912" cy="4425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0FA48-1900-63B2-FE3E-5AEBF703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4675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코드의 진행 상황을 제어할 때 사용함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 아니면 저것</a:t>
            </a:r>
            <a:r>
              <a:rPr lang="en-US" altLang="ko-KR" dirty="0"/>
              <a:t>, </a:t>
            </a:r>
            <a:r>
              <a:rPr lang="ko-KR" altLang="en-US" dirty="0"/>
              <a:t>그것도 아니라면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- if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4194" y="2011680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if ( </a:t>
            </a:r>
            <a:r>
              <a:rPr lang="ko-KR" altLang="en-US" sz="1200" dirty="0">
                <a:solidFill>
                  <a:srgbClr val="FF0000"/>
                </a:solidFill>
              </a:rPr>
              <a:t>수행 여부 체크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en-US" altLang="ko-KR" sz="1200" dirty="0"/>
              <a:t> ) {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>
                <a:solidFill>
                  <a:srgbClr val="FF0000"/>
                </a:solidFill>
              </a:rPr>
              <a:t>수행 코드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sz="1200" dirty="0"/>
              <a:t>} else if ( </a:t>
            </a:r>
            <a:r>
              <a:rPr lang="ko-KR" altLang="en-US" sz="1200" dirty="0">
                <a:solidFill>
                  <a:srgbClr val="FF0000"/>
                </a:solidFill>
              </a:rPr>
              <a:t>수행 여부 체크</a:t>
            </a:r>
            <a:r>
              <a:rPr lang="en-US" altLang="ko-KR" sz="1200" dirty="0">
                <a:solidFill>
                  <a:srgbClr val="FF0000"/>
                </a:solidFill>
              </a:rPr>
              <a:t>2 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>
                <a:solidFill>
                  <a:srgbClr val="FF0000"/>
                </a:solidFill>
              </a:rPr>
              <a:t>수행 코드</a:t>
            </a:r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en-US" altLang="ko-KR" sz="1200" dirty="0"/>
          </a:p>
          <a:p>
            <a:r>
              <a:rPr lang="en-US" altLang="ko-KR" sz="1200" dirty="0"/>
              <a:t>} else {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>
                <a:solidFill>
                  <a:srgbClr val="FF0000"/>
                </a:solidFill>
              </a:rPr>
              <a:t>수행 코드</a:t>
            </a:r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4194" y="3522107"/>
            <a:ext cx="760025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number1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30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number2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number3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if ( </a:t>
            </a:r>
            <a:r>
              <a:rPr lang="en-US" altLang="ko-KR" sz="1200" dirty="0">
                <a:solidFill>
                  <a:srgbClr val="FF0000"/>
                </a:solidFill>
              </a:rPr>
              <a:t>number1 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en-US" altLang="ko-KR" sz="1200" dirty="0">
                <a:solidFill>
                  <a:srgbClr val="FF0000"/>
                </a:solidFill>
              </a:rPr>
              <a:t>number2 </a:t>
            </a:r>
            <a:r>
              <a:rPr lang="ko-KR" altLang="en-US" sz="1200" dirty="0">
                <a:solidFill>
                  <a:srgbClr val="FF0000"/>
                </a:solidFill>
              </a:rPr>
              <a:t>보다 작다면</a:t>
            </a:r>
            <a:r>
              <a:rPr lang="en-US" altLang="ko-KR" sz="1200" dirty="0">
                <a:solidFill>
                  <a:srgbClr val="FF0000"/>
                </a:solidFill>
              </a:rPr>
              <a:t>..</a:t>
            </a:r>
            <a:r>
              <a:rPr lang="en-US" altLang="ko-KR" sz="1200" dirty="0"/>
              <a:t> 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“number1” 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en-US" altLang="ko-KR" sz="1200" dirty="0">
                <a:solidFill>
                  <a:srgbClr val="FF0000"/>
                </a:solidFill>
              </a:rPr>
              <a:t>“number2” </a:t>
            </a:r>
            <a:r>
              <a:rPr lang="ko-KR" altLang="en-US" sz="1200" dirty="0">
                <a:solidFill>
                  <a:srgbClr val="FF0000"/>
                </a:solidFill>
              </a:rPr>
              <a:t>보다 작습니다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ko-KR" altLang="en-US" sz="1200" dirty="0">
                <a:solidFill>
                  <a:srgbClr val="FF0000"/>
                </a:solidFill>
              </a:rPr>
              <a:t>를 출력하는 코드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} else if ( </a:t>
            </a:r>
            <a:r>
              <a:rPr lang="en-US" altLang="ko-KR" sz="1200" dirty="0">
                <a:solidFill>
                  <a:srgbClr val="FF0000"/>
                </a:solidFill>
              </a:rPr>
              <a:t>number1 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en-US" altLang="ko-KR" sz="1200" dirty="0">
                <a:solidFill>
                  <a:srgbClr val="FF0000"/>
                </a:solidFill>
              </a:rPr>
              <a:t>number3 </a:t>
            </a:r>
            <a:r>
              <a:rPr lang="ko-KR" altLang="en-US" sz="1200" dirty="0">
                <a:solidFill>
                  <a:srgbClr val="FF0000"/>
                </a:solidFill>
              </a:rPr>
              <a:t>보다 작다면</a:t>
            </a:r>
            <a:r>
              <a:rPr lang="en-US" altLang="ko-KR" sz="1200" dirty="0">
                <a:solidFill>
                  <a:srgbClr val="FF0000"/>
                </a:solidFill>
              </a:rPr>
              <a:t>..</a:t>
            </a:r>
            <a:r>
              <a:rPr lang="en-US" altLang="ko-KR" sz="1200" dirty="0"/>
              <a:t> 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“number1” 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en-US" altLang="ko-KR" sz="1200" dirty="0">
                <a:solidFill>
                  <a:srgbClr val="FF0000"/>
                </a:solidFill>
              </a:rPr>
              <a:t>“number3” </a:t>
            </a:r>
            <a:r>
              <a:rPr lang="ko-KR" altLang="en-US" sz="1200" dirty="0">
                <a:solidFill>
                  <a:srgbClr val="FF0000"/>
                </a:solidFill>
              </a:rPr>
              <a:t>보다 작습니다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ko-KR" altLang="en-US" sz="1200" dirty="0">
                <a:solidFill>
                  <a:srgbClr val="FF0000"/>
                </a:solidFill>
              </a:rPr>
              <a:t>를 출력하는 코드</a:t>
            </a:r>
            <a:endParaRPr lang="en-US" altLang="ko-KR" sz="1200" dirty="0"/>
          </a:p>
          <a:p>
            <a:r>
              <a:rPr lang="en-US" altLang="ko-KR" sz="1200" dirty="0"/>
              <a:t>} else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“number1” </a:t>
            </a:r>
            <a:r>
              <a:rPr lang="ko-KR" altLang="en-US" sz="1200" dirty="0">
                <a:solidFill>
                  <a:srgbClr val="FF0000"/>
                </a:solidFill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</a:rPr>
              <a:t>“number2”, “number3” </a:t>
            </a:r>
            <a:r>
              <a:rPr lang="ko-KR" altLang="en-US" sz="1200" dirty="0">
                <a:solidFill>
                  <a:srgbClr val="FF0000"/>
                </a:solidFill>
              </a:rPr>
              <a:t>보다 큽니다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ko-KR" altLang="en-US" sz="1200" dirty="0">
                <a:solidFill>
                  <a:srgbClr val="FF0000"/>
                </a:solidFill>
              </a:rPr>
              <a:t>를 출력하는 코드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잉크 11"/>
              <p14:cNvContentPartPr/>
              <p14:nvPr/>
            </p14:nvContentPartPr>
            <p14:xfrm>
              <a:off x="4142655" y="3611183"/>
              <a:ext cx="869760" cy="57060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5455" y="3603983"/>
                <a:ext cx="88380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잉크 34"/>
              <p14:cNvContentPartPr/>
              <p14:nvPr/>
            </p14:nvContentPartPr>
            <p14:xfrm>
              <a:off x="5002542" y="3610514"/>
              <a:ext cx="652320" cy="717120"/>
            </p14:xfrm>
          </p:contentPart>
        </mc:Choice>
        <mc:Fallback xmlns="">
          <p:pic>
            <p:nvPicPr>
              <p:cNvPr id="35" name="잉크 3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5342" y="3603314"/>
                <a:ext cx="666360" cy="73116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/>
          <p:cNvSpPr txBox="1"/>
          <p:nvPr/>
        </p:nvSpPr>
        <p:spPr>
          <a:xfrm>
            <a:off x="3995936" y="3368218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조건이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true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일 때 실행한다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10047" y="4215865"/>
            <a:ext cx="3433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조건이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false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이고 조건이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true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일 때 실행한다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잉크 42"/>
              <p14:cNvContentPartPr/>
              <p14:nvPr/>
            </p14:nvContentPartPr>
            <p14:xfrm>
              <a:off x="3540162" y="2698597"/>
              <a:ext cx="3050640" cy="1637640"/>
            </p14:xfrm>
          </p:contentPart>
        </mc:Choice>
        <mc:Fallback xmlns="">
          <p:pic>
            <p:nvPicPr>
              <p:cNvPr id="43" name="잉크 4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2962" y="2691397"/>
                <a:ext cx="3064680" cy="16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3" name="잉크 62"/>
              <p14:cNvContentPartPr/>
              <p14:nvPr/>
            </p14:nvContentPartPr>
            <p14:xfrm>
              <a:off x="7003535" y="4460380"/>
              <a:ext cx="1196640" cy="15840"/>
            </p14:xfrm>
          </p:contentPart>
        </mc:Choice>
        <mc:Fallback xmlns="">
          <p:pic>
            <p:nvPicPr>
              <p:cNvPr id="63" name="잉크 6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335" y="4453180"/>
                <a:ext cx="12106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3" name="잉크 92"/>
              <p14:cNvContentPartPr/>
              <p14:nvPr/>
            </p14:nvContentPartPr>
            <p14:xfrm>
              <a:off x="8384735" y="4487380"/>
              <a:ext cx="604440" cy="16920"/>
            </p14:xfrm>
          </p:contentPart>
        </mc:Choice>
        <mc:Fallback xmlns="">
          <p:pic>
            <p:nvPicPr>
              <p:cNvPr id="93" name="잉크 9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77535" y="4480180"/>
                <a:ext cx="61848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104" name="TextBox 103"/>
          <p:cNvSpPr txBox="1"/>
          <p:nvPr/>
        </p:nvSpPr>
        <p:spPr>
          <a:xfrm>
            <a:off x="3620090" y="5353471"/>
            <a:ext cx="2569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모든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조건이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false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일 때 실행한다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7" name="잉크 106"/>
              <p14:cNvContentPartPr/>
              <p14:nvPr/>
            </p14:nvContentPartPr>
            <p14:xfrm>
              <a:off x="3231984" y="5242998"/>
              <a:ext cx="447840" cy="323280"/>
            </p14:xfrm>
          </p:contentPart>
        </mc:Choice>
        <mc:Fallback xmlns="">
          <p:pic>
            <p:nvPicPr>
              <p:cNvPr id="107" name="잉크 10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24784" y="5235798"/>
                <a:ext cx="4618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2" name="잉크 111"/>
              <p14:cNvContentPartPr/>
              <p14:nvPr/>
            </p14:nvContentPartPr>
            <p14:xfrm>
              <a:off x="6990935" y="4471180"/>
              <a:ext cx="12600" cy="2520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83735" y="4463980"/>
                <a:ext cx="2664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3" name="잉크 112"/>
              <p14:cNvContentPartPr/>
              <p14:nvPr/>
            </p14:nvContentPartPr>
            <p14:xfrm>
              <a:off x="8391935" y="4492060"/>
              <a:ext cx="6840" cy="3600"/>
            </p14:xfrm>
          </p:contentPart>
        </mc:Choice>
        <mc:Fallback xmlns="">
          <p:pic>
            <p:nvPicPr>
              <p:cNvPr id="113" name="잉크 11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86235" y="4486522"/>
                <a:ext cx="17955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4" name="잉크 113"/>
              <p14:cNvContentPartPr/>
              <p14:nvPr/>
            </p14:nvContentPartPr>
            <p14:xfrm>
              <a:off x="8762375" y="4541020"/>
              <a:ext cx="1440" cy="2160"/>
            </p14:xfrm>
          </p:contentPart>
        </mc:Choice>
        <mc:Fallback xmlns="">
          <p:pic>
            <p:nvPicPr>
              <p:cNvPr id="114" name="잉크 11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56615" y="4534849"/>
                <a:ext cx="12672" cy="14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0" name="잉크 129"/>
              <p14:cNvContentPartPr/>
              <p14:nvPr/>
            </p14:nvContentPartPr>
            <p14:xfrm>
              <a:off x="3364464" y="3946717"/>
              <a:ext cx="248778" cy="1362161"/>
            </p14:xfrm>
          </p:contentPart>
        </mc:Choice>
        <mc:Fallback xmlns="">
          <p:pic>
            <p:nvPicPr>
              <p:cNvPr id="130" name="잉크 12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57263" y="3939517"/>
                <a:ext cx="262819" cy="1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6" name="잉크 145"/>
              <p14:cNvContentPartPr/>
              <p14:nvPr/>
            </p14:nvContentPartPr>
            <p14:xfrm>
              <a:off x="5345580" y="4492500"/>
              <a:ext cx="3336840" cy="522720"/>
            </p14:xfrm>
          </p:contentPart>
        </mc:Choice>
        <mc:Fallback xmlns="">
          <p:pic>
            <p:nvPicPr>
              <p:cNvPr id="146" name="잉크 14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38380" y="4485300"/>
                <a:ext cx="335088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9" name="잉크 148"/>
              <p14:cNvContentPartPr/>
              <p14:nvPr/>
            </p14:nvContentPartPr>
            <p14:xfrm>
              <a:off x="5306382" y="4264634"/>
              <a:ext cx="72678" cy="105106"/>
            </p14:xfrm>
          </p:contentPart>
        </mc:Choice>
        <mc:Fallback xmlns="">
          <p:pic>
            <p:nvPicPr>
              <p:cNvPr id="149" name="잉크 14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99186" y="4257435"/>
                <a:ext cx="86710" cy="119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3" name="잉크 152"/>
              <p14:cNvContentPartPr/>
              <p14:nvPr/>
            </p14:nvContentPartPr>
            <p14:xfrm>
              <a:off x="5947380" y="4483500"/>
              <a:ext cx="4680" cy="2160"/>
            </p14:xfrm>
          </p:contentPart>
        </mc:Choice>
        <mc:Fallback xmlns="">
          <p:pic>
            <p:nvPicPr>
              <p:cNvPr id="153" name="잉크 15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40180" y="4476300"/>
                <a:ext cx="1872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9" name="잉크 158"/>
              <p14:cNvContentPartPr/>
              <p14:nvPr/>
            </p14:nvContentPartPr>
            <p14:xfrm>
              <a:off x="4126944" y="4089623"/>
              <a:ext cx="447138" cy="513014"/>
            </p14:xfrm>
          </p:contentPart>
        </mc:Choice>
        <mc:Fallback xmlns="">
          <p:pic>
            <p:nvPicPr>
              <p:cNvPr id="159" name="잉크 15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19824" y="4082423"/>
                <a:ext cx="461022" cy="527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7" name="잉크 166"/>
              <p14:cNvContentPartPr/>
              <p14:nvPr/>
            </p14:nvContentPartPr>
            <p14:xfrm>
              <a:off x="5307462" y="4712834"/>
              <a:ext cx="83838" cy="105466"/>
            </p14:xfrm>
          </p:contentPart>
        </mc:Choice>
        <mc:Fallback xmlns="">
          <p:pic>
            <p:nvPicPr>
              <p:cNvPr id="167" name="잉크 16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00266" y="4705635"/>
                <a:ext cx="97871" cy="119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잉크 17"/>
              <p14:cNvContentPartPr/>
              <p14:nvPr/>
            </p14:nvContentPartPr>
            <p14:xfrm>
              <a:off x="5785923" y="4468253"/>
              <a:ext cx="1102320" cy="5184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76920" y="4459253"/>
                <a:ext cx="1119966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잉크 29"/>
              <p14:cNvContentPartPr/>
              <p14:nvPr/>
            </p14:nvContentPartPr>
            <p14:xfrm>
              <a:off x="4523763" y="4465013"/>
              <a:ext cx="2899080" cy="261360"/>
            </p14:xfrm>
          </p:contentPart>
        </mc:Choice>
        <mc:Fallback xmlns="">
          <p:pic>
            <p:nvPicPr>
              <p:cNvPr id="30" name="잉크 2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14763" y="4456025"/>
                <a:ext cx="2916720" cy="278976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3B3324-1DEC-502C-EAAD-BC857FB2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373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코드의 진행 상황을 제어할 때 사용함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 아니면 저것</a:t>
            </a:r>
            <a:r>
              <a:rPr lang="en-US" altLang="ko-KR" dirty="0"/>
              <a:t>, </a:t>
            </a:r>
            <a:r>
              <a:rPr lang="ko-KR" altLang="en-US" dirty="0"/>
              <a:t>그것도 아니라면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- if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4194" y="2077105"/>
            <a:ext cx="760025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number1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30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number2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number3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if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0070C0"/>
                </a:solidFill>
              </a:rPr>
              <a:t>number1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number2</a:t>
            </a:r>
            <a:r>
              <a:rPr lang="en-US" altLang="ko-KR" sz="1200" dirty="0"/>
              <a:t> 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number1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이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number2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보다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작습니다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.“</a:t>
            </a:r>
            <a:r>
              <a:rPr lang="en-US" altLang="ko-KR" sz="1200" dirty="0"/>
              <a:t>);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} </a:t>
            </a:r>
            <a:r>
              <a:rPr lang="en-US" altLang="ko-KR" sz="1200" dirty="0">
                <a:solidFill>
                  <a:srgbClr val="FF0000"/>
                </a:solidFill>
              </a:rPr>
              <a:t>else if </a:t>
            </a:r>
            <a:r>
              <a:rPr lang="en-US" altLang="ko-KR" sz="1200" dirty="0"/>
              <a:t>( </a:t>
            </a:r>
            <a:r>
              <a:rPr lang="en-US" altLang="ko-KR" sz="1200" dirty="0">
                <a:solidFill>
                  <a:srgbClr val="0070C0"/>
                </a:solidFill>
              </a:rPr>
              <a:t>number1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number3</a:t>
            </a:r>
            <a:r>
              <a:rPr lang="en-US" altLang="ko-KR" sz="1200" dirty="0"/>
              <a:t> 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number1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이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number3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보다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작습니다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.“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 </a:t>
            </a:r>
            <a:r>
              <a:rPr lang="en-US" altLang="ko-KR" sz="1200" dirty="0">
                <a:solidFill>
                  <a:srgbClr val="FF0000"/>
                </a:solidFill>
              </a:rPr>
              <a:t>else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number1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이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number2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“, “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number2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보다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큽니다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.“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4194" y="4016097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30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이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50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보다 작습니다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12D148-A1BD-C186-98D3-C4F93737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771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 연산자</a:t>
            </a:r>
            <a:endParaRPr lang="en-US" altLang="ko-KR" dirty="0"/>
          </a:p>
          <a:p>
            <a:pPr lvl="1"/>
            <a:r>
              <a:rPr lang="ko-KR" altLang="en-US" dirty="0"/>
              <a:t>둘 이상의 조건을 명시할 때 사용한다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- if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4194" y="2296262"/>
            <a:ext cx="767226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number1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number2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20;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number3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30;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result = number1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number2 </a:t>
            </a:r>
            <a:r>
              <a:rPr lang="en-US" altLang="ko-KR" sz="1200" dirty="0">
                <a:solidFill>
                  <a:srgbClr val="FF0000"/>
                </a:solidFill>
              </a:rPr>
              <a:t>&amp;&amp;</a:t>
            </a:r>
            <a:r>
              <a:rPr lang="en-US" altLang="ko-KR" sz="1200" dirty="0">
                <a:solidFill>
                  <a:srgbClr val="0070C0"/>
                </a:solidFill>
              </a:rPr>
              <a:t> number1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number3 ;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4194" y="3866337"/>
            <a:ext cx="767226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result 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true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4194" y="2019263"/>
            <a:ext cx="212764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그리고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(AND)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194" y="3208677"/>
            <a:ext cx="76722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result = 10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20 </a:t>
            </a:r>
            <a:r>
              <a:rPr lang="en-US" altLang="ko-KR" sz="1200" dirty="0">
                <a:solidFill>
                  <a:srgbClr val="FF0000"/>
                </a:solidFill>
              </a:rPr>
              <a:t>&amp;&amp;</a:t>
            </a:r>
            <a:r>
              <a:rPr lang="en-US" altLang="ko-KR" sz="1200" dirty="0">
                <a:solidFill>
                  <a:srgbClr val="0070C0"/>
                </a:solidFill>
              </a:rPr>
              <a:t> 10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30;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6743" y="2334379"/>
            <a:ext cx="348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두 개의 조건이 모두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true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일 때만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true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 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4194" y="3573396"/>
            <a:ext cx="76722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result = true </a:t>
            </a:r>
            <a:r>
              <a:rPr lang="en-US" altLang="ko-KR" sz="1200" dirty="0">
                <a:solidFill>
                  <a:srgbClr val="FF0000"/>
                </a:solidFill>
              </a:rPr>
              <a:t>&amp;&amp;</a:t>
            </a:r>
            <a:r>
              <a:rPr lang="en-US" altLang="ko-KR" sz="1200" dirty="0">
                <a:solidFill>
                  <a:srgbClr val="0070C0"/>
                </a:solidFill>
              </a:rPr>
              <a:t> true;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잉크 33"/>
              <p14:cNvContentPartPr/>
              <p14:nvPr/>
            </p14:nvContentPartPr>
            <p14:xfrm>
              <a:off x="3673160" y="2596441"/>
              <a:ext cx="2320560" cy="84312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5960" y="2589241"/>
                <a:ext cx="233460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잉크 37"/>
              <p14:cNvContentPartPr/>
              <p14:nvPr/>
            </p14:nvContentPartPr>
            <p14:xfrm>
              <a:off x="3641480" y="3312121"/>
              <a:ext cx="166320" cy="187560"/>
            </p14:xfrm>
          </p:contentPart>
        </mc:Choice>
        <mc:Fallback xmlns="">
          <p:pic>
            <p:nvPicPr>
              <p:cNvPr id="38" name="잉크 3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4280" y="3304921"/>
                <a:ext cx="180360" cy="2016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/>
          <p:cNvSpPr txBox="1"/>
          <p:nvPr/>
        </p:nvSpPr>
        <p:spPr>
          <a:xfrm>
            <a:off x="1004194" y="4750278"/>
            <a:ext cx="767226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number1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number2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20;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number3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5;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result = number1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number2 </a:t>
            </a:r>
            <a:r>
              <a:rPr lang="en-US" altLang="ko-KR" sz="1200" dirty="0">
                <a:solidFill>
                  <a:srgbClr val="FF0000"/>
                </a:solidFill>
              </a:rPr>
              <a:t>||</a:t>
            </a:r>
            <a:r>
              <a:rPr lang="en-US" altLang="ko-KR" sz="1200" dirty="0">
                <a:solidFill>
                  <a:srgbClr val="0070C0"/>
                </a:solidFill>
              </a:rPr>
              <a:t> number1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number3 ;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04194" y="6320353"/>
            <a:ext cx="767226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result 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true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04194" y="4473279"/>
            <a:ext cx="212764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또는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(OR)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04194" y="5662693"/>
            <a:ext cx="76722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result = 10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20 </a:t>
            </a:r>
            <a:r>
              <a:rPr lang="en-US" altLang="ko-KR" sz="1200" dirty="0">
                <a:solidFill>
                  <a:srgbClr val="FF0000"/>
                </a:solidFill>
              </a:rPr>
              <a:t>||</a:t>
            </a:r>
            <a:r>
              <a:rPr lang="en-US" altLang="ko-KR" sz="1200" dirty="0">
                <a:solidFill>
                  <a:srgbClr val="0070C0"/>
                </a:solidFill>
              </a:rPr>
              <a:t> 10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5;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76743" y="4788395"/>
            <a:ext cx="3204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두 개 중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하나라도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true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일 때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true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 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4194" y="6027412"/>
            <a:ext cx="76722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>
                <a:solidFill>
                  <a:srgbClr val="0070C0"/>
                </a:solidFill>
              </a:rPr>
              <a:t> result = true </a:t>
            </a:r>
            <a:r>
              <a:rPr lang="en-US" altLang="ko-KR" sz="1200" dirty="0">
                <a:solidFill>
                  <a:srgbClr val="FF0000"/>
                </a:solidFill>
              </a:rPr>
              <a:t>||</a:t>
            </a:r>
            <a:r>
              <a:rPr lang="en-US" altLang="ko-KR" sz="1200" dirty="0">
                <a:solidFill>
                  <a:srgbClr val="0070C0"/>
                </a:solidFill>
              </a:rPr>
              <a:t> false;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잉크 45"/>
              <p14:cNvContentPartPr/>
              <p14:nvPr/>
            </p14:nvContentPartPr>
            <p14:xfrm>
              <a:off x="3673160" y="5050457"/>
              <a:ext cx="2320560" cy="843120"/>
            </p14:xfrm>
          </p:contentPart>
        </mc:Choice>
        <mc:Fallback xmlns="">
          <p:pic>
            <p:nvPicPr>
              <p:cNvPr id="46" name="잉크 4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5960" y="5043257"/>
                <a:ext cx="233460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잉크 46"/>
              <p14:cNvContentPartPr/>
              <p14:nvPr/>
            </p14:nvContentPartPr>
            <p14:xfrm>
              <a:off x="3641480" y="5766137"/>
              <a:ext cx="166320" cy="187560"/>
            </p14:xfrm>
          </p:contentPart>
        </mc:Choice>
        <mc:Fallback xmlns="">
          <p:pic>
            <p:nvPicPr>
              <p:cNvPr id="47" name="잉크 4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4280" y="5758937"/>
                <a:ext cx="180360" cy="201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8BAED-FE69-8087-971E-8B89A3EF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9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8" grpId="0"/>
      <p:bldP spid="19" grpId="0" animBg="1"/>
      <p:bldP spid="41" grpId="0" animBg="1"/>
      <p:bldP spid="43" grpId="0" animBg="1"/>
      <p:bldP spid="44" grpId="0"/>
      <p:bldP spid="4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둘 이상의 조건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- if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4194" y="1683965"/>
            <a:ext cx="76002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number1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number2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number3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50</a:t>
            </a:r>
            <a:r>
              <a:rPr lang="en-US" altLang="ko-KR" sz="1200" dirty="0"/>
              <a:t>;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if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0070C0"/>
                </a:solidFill>
              </a:rPr>
              <a:t>number1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number2 </a:t>
            </a:r>
            <a:r>
              <a:rPr lang="en-US" altLang="ko-KR" sz="1200" dirty="0">
                <a:solidFill>
                  <a:srgbClr val="FF0000"/>
                </a:solidFill>
              </a:rPr>
              <a:t>&amp;&amp;</a:t>
            </a:r>
            <a:r>
              <a:rPr lang="en-US" altLang="ko-KR" sz="1200" dirty="0">
                <a:solidFill>
                  <a:srgbClr val="0070C0"/>
                </a:solidFill>
              </a:rPr>
              <a:t> number1 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0070C0"/>
                </a:solidFill>
              </a:rPr>
              <a:t> number3</a:t>
            </a:r>
            <a:r>
              <a:rPr lang="en-US" altLang="ko-KR" sz="1200" dirty="0"/>
              <a:t> 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number1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이 가장 작은 수 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.“</a:t>
            </a:r>
            <a:r>
              <a:rPr lang="en-US" altLang="ko-KR" sz="1200" dirty="0"/>
              <a:t>);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F9FCBA-3335-669F-F4C3-4C3400FF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722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반복문과 함께 사용하는 </a:t>
            </a:r>
            <a:r>
              <a:rPr lang="en-US" altLang="ko-KR" dirty="0"/>
              <a:t>if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- if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194" y="2313454"/>
            <a:ext cx="760025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ko-KR" altLang="en-US" sz="1200" dirty="0">
                <a:solidFill>
                  <a:srgbClr val="FF0000"/>
                </a:solidFill>
              </a:rPr>
              <a:t>반복 값 초기화</a:t>
            </a:r>
            <a:r>
              <a:rPr lang="en-US" altLang="ko-KR" sz="1200" dirty="0"/>
              <a:t>;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반복 진행 여부 체크</a:t>
            </a:r>
            <a:r>
              <a:rPr lang="en-US" altLang="ko-KR" sz="1200" dirty="0"/>
              <a:t>;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반복 문장 실행 후 실행될 </a:t>
            </a:r>
            <a:r>
              <a:rPr lang="ko-KR" altLang="en-US" sz="1200" dirty="0" err="1">
                <a:solidFill>
                  <a:srgbClr val="FF0000"/>
                </a:solidFill>
              </a:rPr>
              <a:t>증감식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… </a:t>
            </a:r>
            <a:r>
              <a:rPr lang="ko-KR" altLang="en-US" sz="1200" dirty="0"/>
              <a:t>반복 문장 </a:t>
            </a:r>
            <a:r>
              <a:rPr lang="en-US" altLang="ko-KR" sz="1200" dirty="0"/>
              <a:t>…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    if</a:t>
            </a:r>
            <a:r>
              <a:rPr lang="en-US" altLang="ko-KR" sz="1200" dirty="0"/>
              <a:t> ( </a:t>
            </a:r>
            <a:r>
              <a:rPr lang="ko-KR" altLang="en-US" sz="1200" dirty="0" err="1">
                <a:solidFill>
                  <a:srgbClr val="FF0000"/>
                </a:solidFill>
              </a:rPr>
              <a:t>조건문</a:t>
            </a:r>
            <a:r>
              <a:rPr lang="en-US" altLang="ko-KR" sz="1200" dirty="0"/>
              <a:t>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ko-KR" altLang="en-US" sz="1200" dirty="0"/>
              <a:t>수행코드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823317"/>
            <a:ext cx="225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반복에 필요한 값을 초기화 함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8336" y="1823316"/>
            <a:ext cx="279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보통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++, --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등을 이용해 반복을 제어함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5776" y="3020775"/>
            <a:ext cx="4201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반복 문장이 실행되기 이전에 체크함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true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라면 반복문장을 실행하고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false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라면 반복문을 종료함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/>
              <p14:cNvContentPartPr/>
              <p14:nvPr/>
            </p14:nvContentPartPr>
            <p14:xfrm>
              <a:off x="3085526" y="2559633"/>
              <a:ext cx="192600" cy="45108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8326" y="2552433"/>
                <a:ext cx="20664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/>
              <p14:cNvContentPartPr/>
              <p14:nvPr/>
            </p14:nvContentPartPr>
            <p14:xfrm>
              <a:off x="5337622" y="2063133"/>
              <a:ext cx="191160" cy="28656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0568" y="2055933"/>
                <a:ext cx="204915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/>
              <p14:cNvContentPartPr/>
              <p14:nvPr/>
            </p14:nvContentPartPr>
            <p14:xfrm>
              <a:off x="1837740" y="2099645"/>
              <a:ext cx="35640" cy="24012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0540" y="2092445"/>
                <a:ext cx="49680" cy="2541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/>
          <p:cNvSpPr txBox="1"/>
          <p:nvPr/>
        </p:nvSpPr>
        <p:spPr>
          <a:xfrm>
            <a:off x="2123728" y="3833644"/>
            <a:ext cx="3687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보통 반복문의 반복 값을 기준으로 조건문을 작성한다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잉크 24"/>
              <p14:cNvContentPartPr/>
              <p14:nvPr/>
            </p14:nvContentPartPr>
            <p14:xfrm>
              <a:off x="2404951" y="2946273"/>
              <a:ext cx="886855" cy="822332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7750" y="2939072"/>
                <a:ext cx="900898" cy="836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잉크 26"/>
              <p14:cNvContentPartPr/>
              <p14:nvPr/>
            </p14:nvContentPartPr>
            <p14:xfrm>
              <a:off x="1831260" y="2102885"/>
              <a:ext cx="51480" cy="3744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24060" y="2095685"/>
                <a:ext cx="655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잉크 27"/>
              <p14:cNvContentPartPr/>
              <p14:nvPr/>
            </p14:nvContentPartPr>
            <p14:xfrm>
              <a:off x="1818300" y="2091725"/>
              <a:ext cx="62640" cy="60840"/>
            </p14:xfrm>
          </p:contentPart>
        </mc:Choice>
        <mc:Fallback xmlns="">
          <p:pic>
            <p:nvPicPr>
              <p:cNvPr id="28" name="잉크 2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11100" y="2084525"/>
                <a:ext cx="766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잉크 32"/>
              <p14:cNvContentPartPr/>
              <p14:nvPr/>
            </p14:nvContentPartPr>
            <p14:xfrm>
              <a:off x="1985191" y="3273605"/>
              <a:ext cx="478440" cy="461880"/>
            </p14:xfrm>
          </p:contentPart>
        </mc:Choice>
        <mc:Fallback xmlns="">
          <p:pic>
            <p:nvPicPr>
              <p:cNvPr id="33" name="잉크 3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77991" y="3266405"/>
                <a:ext cx="492480" cy="4759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61ED84-D137-3B52-0C17-ED1AEB33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0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반복문과 함께 사용하는 </a:t>
            </a:r>
            <a:r>
              <a:rPr lang="en-US" altLang="ko-KR" dirty="0"/>
              <a:t>if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- if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194" y="1746682"/>
            <a:ext cx="760025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en-US" altLang="ko-KR" sz="1200" dirty="0"/>
              <a:t>&lt;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++ 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en-US" altLang="ko-KR" sz="1200" dirty="0"/>
              <a:t> +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 응대 중입니다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.”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    if</a:t>
            </a:r>
            <a:r>
              <a:rPr lang="en-US" altLang="ko-KR" sz="1200" dirty="0"/>
              <a:t> ( </a:t>
            </a:r>
            <a:r>
              <a:rPr lang="en-US" altLang="ko-KR" sz="1200" dirty="0">
                <a:solidFill>
                  <a:srgbClr val="0070C0"/>
                </a:solidFill>
              </a:rPr>
              <a:t>i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i  </a:t>
            </a:r>
            <a:r>
              <a:rPr lang="en-US" altLang="ko-KR" sz="1200" dirty="0"/>
              <a:t>+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번째 손님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! </a:t>
            </a:r>
            <a:r>
              <a:rPr lang="ko-KR" altLang="en-US" sz="1200" dirty="0" err="1">
                <a:solidFill>
                  <a:schemeClr val="accent2">
                    <a:lumMod val="75000"/>
                  </a:schemeClr>
                </a:solidFill>
              </a:rPr>
              <a:t>안계신가요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?“</a:t>
            </a:r>
            <a:r>
              <a:rPr lang="en-US" altLang="ko-KR" sz="1200" dirty="0"/>
              <a:t>);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  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E25E93-1AE1-7411-413B-7F842B48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655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- if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4194" y="1340768"/>
            <a:ext cx="7600254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var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</a:rPr>
              <a:t>highQualityWool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= 1; //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고급 양모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 var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</a:rPr>
              <a:t>rowQualityWool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= 2; //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저급 양모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 var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</a:rPr>
              <a:t>selectedQuality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</a:rPr>
              <a:t>highQualityWool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; //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현재 선택한 양모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 var quantity = 30; //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선택한 양모의 개수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고급 양모의 가격은 개당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50,000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원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저급 양모의 가격은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10,000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원 입니다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 price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라는 변수를 만들어 가격을 계산해 저장한 후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아래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</a:rPr>
              <a:t>포멧에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 맞추어 출력해 보세요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 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고급 양모를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30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개 선택하셨습니다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가격은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1500000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원 입니다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.”</a:t>
            </a:r>
          </a:p>
          <a:p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78EA93-E45D-F8ED-3A03-FC575F88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01627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ko-KR" altLang="en-US" sz="4000" b="1" dirty="0">
                <a:latin typeface="+mj-ea"/>
              </a:rPr>
              <a:t>배열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238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값의 집합</a:t>
            </a:r>
            <a:endParaRPr lang="en-US" altLang="ko-KR" dirty="0"/>
          </a:p>
          <a:p>
            <a:pPr lvl="1"/>
            <a:r>
              <a:rPr lang="ko-KR" altLang="en-US" dirty="0"/>
              <a:t>관련된</a:t>
            </a:r>
            <a:r>
              <a:rPr lang="en-US" altLang="ko-KR" dirty="0"/>
              <a:t> </a:t>
            </a:r>
            <a:r>
              <a:rPr lang="ko-KR" altLang="en-US" dirty="0"/>
              <a:t>값들을 하나로 묶어서 관리한다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아래와 같이 유사한 성격의 값들을 각각의 변수로 나열하면</a:t>
            </a:r>
            <a:r>
              <a:rPr lang="en-US" altLang="ko-KR" dirty="0"/>
              <a:t>, </a:t>
            </a:r>
            <a:r>
              <a:rPr lang="ko-KR" altLang="en-US" dirty="0"/>
              <a:t>코드에 실수가 생기기 쉽고 복잡해지기 쉽다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위 개별 변수를 배열로 만들면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4194" y="2520413"/>
            <a:ext cx="760025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korScore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engScore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90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progScore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100</a:t>
            </a:r>
            <a:r>
              <a:rPr lang="en-US" altLang="ko-KR" sz="1200" dirty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4194" y="4640003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scores = [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100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90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100</a:t>
            </a:r>
            <a:r>
              <a:rPr lang="en-US" altLang="ko-KR" sz="1200" dirty="0">
                <a:solidFill>
                  <a:srgbClr val="0070C0"/>
                </a:solidFill>
              </a:rPr>
              <a:t>];</a:t>
            </a:r>
            <a:endParaRPr lang="en-US" altLang="ko-KR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691680" y="5068722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korScore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71800" y="506872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progScore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97400" y="4149080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engScore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" name="잉크 55"/>
              <p14:cNvContentPartPr/>
              <p14:nvPr/>
            </p14:nvContentPartPr>
            <p14:xfrm>
              <a:off x="2016149" y="4874749"/>
              <a:ext cx="159480" cy="257400"/>
            </p14:xfrm>
          </p:contentPart>
        </mc:Choice>
        <mc:Fallback xmlns="">
          <p:pic>
            <p:nvPicPr>
              <p:cNvPr id="56" name="잉크 5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8949" y="4867549"/>
                <a:ext cx="1735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4" name="잉크 63"/>
              <p14:cNvContentPartPr/>
              <p14:nvPr/>
            </p14:nvContentPartPr>
            <p14:xfrm>
              <a:off x="2453549" y="4403869"/>
              <a:ext cx="92520" cy="259200"/>
            </p14:xfrm>
          </p:contentPart>
        </mc:Choice>
        <mc:Fallback xmlns="">
          <p:pic>
            <p:nvPicPr>
              <p:cNvPr id="64" name="잉크 6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6349" y="4396768"/>
                <a:ext cx="106560" cy="273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0" name="잉크 69"/>
              <p14:cNvContentPartPr/>
              <p14:nvPr/>
            </p14:nvContentPartPr>
            <p14:xfrm>
              <a:off x="2794109" y="4876909"/>
              <a:ext cx="153720" cy="245880"/>
            </p14:xfrm>
          </p:contentPart>
        </mc:Choice>
        <mc:Fallback xmlns="">
          <p:pic>
            <p:nvPicPr>
              <p:cNvPr id="70" name="잉크 6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86909" y="4869709"/>
                <a:ext cx="167760" cy="25992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TextBox 70"/>
          <p:cNvSpPr txBox="1"/>
          <p:nvPr/>
        </p:nvSpPr>
        <p:spPr>
          <a:xfrm>
            <a:off x="1004194" y="5899338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scores </a:t>
            </a:r>
            <a:r>
              <a:rPr lang="en-US" altLang="ko-KR" sz="1200" dirty="0"/>
              <a:t>);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04194" y="6176337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[100, 90, 100]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1D10B0-2811-6CFC-BC08-93473743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4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요소의 집합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 요소의 개별 참조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04194" y="3340645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scores[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altLang="ko-KR" sz="1200" dirty="0">
                <a:solidFill>
                  <a:srgbClr val="0070C0"/>
                </a:solidFill>
              </a:rPr>
              <a:t>] </a:t>
            </a:r>
            <a:r>
              <a:rPr lang="en-US" altLang="ko-KR" sz="1200" dirty="0"/>
              <a:t>);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04194" y="3617644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100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4194" y="4170650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scores[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altLang="ko-KR" sz="1200" dirty="0">
                <a:solidFill>
                  <a:srgbClr val="0070C0"/>
                </a:solidFill>
              </a:rPr>
              <a:t>] </a:t>
            </a:r>
            <a:r>
              <a:rPr lang="en-US" altLang="ko-KR" sz="1200" dirty="0"/>
              <a:t>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4194" y="4447649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90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4194" y="5001647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scores[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altLang="ko-KR" sz="1200" dirty="0">
                <a:solidFill>
                  <a:srgbClr val="0070C0"/>
                </a:solidFill>
              </a:rPr>
              <a:t>] </a:t>
            </a:r>
            <a:r>
              <a:rPr lang="en-US" altLang="ko-KR" sz="1200" dirty="0"/>
              <a:t>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4194" y="5278646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100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4194" y="1845026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[100, 90, 100]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4194" y="2240780"/>
            <a:ext cx="1308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[0]     [1]     [2]</a:t>
            </a:r>
            <a:endParaRPr lang="ko-KR" altLang="en-US" sz="11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/>
              <p14:cNvContentPartPr/>
              <p14:nvPr/>
            </p14:nvContentPartPr>
            <p14:xfrm>
              <a:off x="1556578" y="2043397"/>
              <a:ext cx="83880" cy="25128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9378" y="2036197"/>
                <a:ext cx="979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잉크 26"/>
              <p14:cNvContentPartPr/>
              <p14:nvPr/>
            </p14:nvContentPartPr>
            <p14:xfrm>
              <a:off x="1150138" y="2047717"/>
              <a:ext cx="95040" cy="24516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2938" y="2040517"/>
                <a:ext cx="1090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잉크 29"/>
              <p14:cNvContentPartPr/>
              <p14:nvPr/>
            </p14:nvContentPartPr>
            <p14:xfrm>
              <a:off x="1891018" y="2051677"/>
              <a:ext cx="217440" cy="241200"/>
            </p14:xfrm>
          </p:contentPart>
        </mc:Choice>
        <mc:Fallback xmlns="">
          <p:pic>
            <p:nvPicPr>
              <p:cNvPr id="30" name="잉크 2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3818" y="2044477"/>
                <a:ext cx="231480" cy="25524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/>
          <p:cNvSpPr txBox="1"/>
          <p:nvPr/>
        </p:nvSpPr>
        <p:spPr>
          <a:xfrm>
            <a:off x="1004194" y="5827330"/>
            <a:ext cx="760025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console.log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scores[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altLang="ko-KR" sz="1200" dirty="0">
                <a:solidFill>
                  <a:srgbClr val="0070C0"/>
                </a:solidFill>
              </a:rPr>
              <a:t>] </a:t>
            </a:r>
            <a:r>
              <a:rPr lang="en-US" altLang="ko-KR" sz="1200" dirty="0"/>
              <a:t>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4194" y="6104329"/>
            <a:ext cx="760025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undefined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94109" y="5504164"/>
            <a:ext cx="4017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존재하지 않는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Index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사용하면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undefined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출력한다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잉크 35"/>
              <p14:cNvContentPartPr/>
              <p14:nvPr/>
            </p14:nvContentPartPr>
            <p14:xfrm>
              <a:off x="2812578" y="5743305"/>
              <a:ext cx="540720" cy="289800"/>
            </p14:xfrm>
          </p:contentPart>
        </mc:Choice>
        <mc:Fallback xmlns="">
          <p:pic>
            <p:nvPicPr>
              <p:cNvPr id="36" name="잉크 3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05378" y="5736105"/>
                <a:ext cx="554760" cy="3038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1C4C50-891F-E1D5-2BCD-F8C5056A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28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4" grpId="0" animBg="1"/>
      <p:bldP spid="15" grpId="0" animBg="1"/>
      <p:bldP spid="16" grpId="0" animBg="1"/>
      <p:bldP spid="17" grpId="0" animBg="1"/>
      <p:bldP spid="20" grpId="0"/>
      <p:bldP spid="39" grpId="0" animBg="1"/>
      <p:bldP spid="40" grpId="0" animBg="1"/>
      <p:bldP spid="41" grpId="0"/>
    </p:bld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7807</TotalTime>
  <Words>9190</Words>
  <Application>Microsoft Office PowerPoint</Application>
  <PresentationFormat>화면 슬라이드 쇼(4:3)</PresentationFormat>
  <Paragraphs>2667</Paragraphs>
  <Slides>140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140</vt:i4>
      </vt:variant>
    </vt:vector>
  </HeadingPairs>
  <TitlesOfParts>
    <vt:vector size="147" baseType="lpstr">
      <vt:lpstr>맑은 고딕</vt:lpstr>
      <vt:lpstr>휴먼편지체</vt:lpstr>
      <vt:lpstr>Arial</vt:lpstr>
      <vt:lpstr>Calibri</vt:lpstr>
      <vt:lpstr>Calibri Light</vt:lpstr>
      <vt:lpstr>Wingdings</vt:lpstr>
      <vt:lpstr>1_Office 테마</vt:lpstr>
      <vt:lpstr>Javascript</vt:lpstr>
      <vt:lpstr>Javascript</vt:lpstr>
      <vt:lpstr>Javascript</vt:lpstr>
      <vt:lpstr>JavaScript</vt:lpstr>
      <vt:lpstr>JavaScript</vt:lpstr>
      <vt:lpstr>JavaScript</vt:lpstr>
      <vt:lpstr>Javascript 맛보기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 IDE 소개 및 설치</vt:lpstr>
      <vt:lpstr>Javascript IDE 소개 및 설치</vt:lpstr>
      <vt:lpstr>Javascript IDE 소개 및 설치</vt:lpstr>
      <vt:lpstr>Javascript 기본 문법 살펴보기</vt:lpstr>
      <vt:lpstr>변수</vt:lpstr>
      <vt:lpstr>변수</vt:lpstr>
      <vt:lpstr>데이터의 표현</vt:lpstr>
      <vt:lpstr>데이터의 표현</vt:lpstr>
      <vt:lpstr>데이터의 표현</vt:lpstr>
      <vt:lpstr>데이터의 표현</vt:lpstr>
      <vt:lpstr>변수 값 변경</vt:lpstr>
      <vt:lpstr>변수 값 변경</vt:lpstr>
      <vt:lpstr>변수 값 변경</vt:lpstr>
      <vt:lpstr>변수의 사용 - 출력</vt:lpstr>
      <vt:lpstr>변수의 사용 - 출력</vt:lpstr>
      <vt:lpstr>변수의 사용 - 출력</vt:lpstr>
      <vt:lpstr>변수의 사용 - 연산</vt:lpstr>
      <vt:lpstr>변수의 사용 - 연산</vt:lpstr>
      <vt:lpstr>변수의 사용 - 연산</vt:lpstr>
      <vt:lpstr>변수의 사용 - 연산</vt:lpstr>
      <vt:lpstr>변수의 사용 - 연산</vt:lpstr>
      <vt:lpstr>변수의 사용 - 참조</vt:lpstr>
      <vt:lpstr>변수의 사용 - 참조</vt:lpstr>
      <vt:lpstr>주석</vt:lpstr>
      <vt:lpstr>주석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for</vt:lpstr>
      <vt:lpstr>반복문 - while</vt:lpstr>
      <vt:lpstr>반복문 - while</vt:lpstr>
      <vt:lpstr>반복문 - while</vt:lpstr>
      <vt:lpstr>반복문 - while</vt:lpstr>
      <vt:lpstr>반복문 - while</vt:lpstr>
      <vt:lpstr>반복문 - while</vt:lpstr>
      <vt:lpstr>반복문 - while</vt:lpstr>
      <vt:lpstr>반복문 - while</vt:lpstr>
      <vt:lpstr>반복문 - while</vt:lpstr>
      <vt:lpstr>반복문 - while</vt:lpstr>
      <vt:lpstr>반복문 - while</vt:lpstr>
      <vt:lpstr>반복문 - while</vt:lpstr>
      <vt:lpstr>반복문 - while</vt:lpstr>
      <vt:lpstr>반복문 - while</vt:lpstr>
      <vt:lpstr>반복문 - while</vt:lpstr>
      <vt:lpstr>반복문 - while</vt:lpstr>
      <vt:lpstr>반복문 - while</vt:lpstr>
      <vt:lpstr>조건문 - if</vt:lpstr>
      <vt:lpstr>조건문 - if</vt:lpstr>
      <vt:lpstr>조건문 - if</vt:lpstr>
      <vt:lpstr>조건문 - if</vt:lpstr>
      <vt:lpstr>조건문 - if</vt:lpstr>
      <vt:lpstr>조건문 - if</vt:lpstr>
      <vt:lpstr>조건문 - if</vt:lpstr>
      <vt:lpstr>조건문 - if</vt:lpstr>
      <vt:lpstr>조건문 - if</vt:lpstr>
      <vt:lpstr>조건문 - if</vt:lpstr>
      <vt:lpstr>배열</vt:lpstr>
      <vt:lpstr>배열</vt:lpstr>
      <vt:lpstr>배열</vt:lpstr>
      <vt:lpstr>배열</vt:lpstr>
      <vt:lpstr>배열</vt:lpstr>
      <vt:lpstr>배열</vt:lpstr>
      <vt:lpstr>배열</vt:lpstr>
      <vt:lpstr>함수 – 일반 함수</vt:lpstr>
      <vt:lpstr>함수 – 일반 함수</vt:lpstr>
      <vt:lpstr>함수 – 일반 함수</vt:lpstr>
      <vt:lpstr>함수 – 일반 함수</vt:lpstr>
      <vt:lpstr>함수 – 리턴 함수</vt:lpstr>
      <vt:lpstr>함수 – 리턴 함수</vt:lpstr>
      <vt:lpstr>함수 – 매개변수가 있는 함수</vt:lpstr>
      <vt:lpstr>함수 – 매개변수가 있는 함수</vt:lpstr>
      <vt:lpstr>함수 – 매개변수가 있는 함수</vt:lpstr>
      <vt:lpstr>함수 – 매개변수가 있는 함수</vt:lpstr>
      <vt:lpstr>함수 – 중첩 함수</vt:lpstr>
      <vt:lpstr>함수 – 중첩 함수</vt:lpstr>
      <vt:lpstr>함수 – 콜백</vt:lpstr>
      <vt:lpstr>함수 – 콜백</vt:lpstr>
      <vt:lpstr>함수 – 함수를 리턴하는 함수</vt:lpstr>
      <vt:lpstr>함수 – 함수를 리턴하는 함수</vt:lpstr>
      <vt:lpstr>함수 – 함수를 리턴하는 함수</vt:lpstr>
      <vt:lpstr>객체 리터럴</vt:lpstr>
      <vt:lpstr>객체 리터럴</vt:lpstr>
      <vt:lpstr>객체 리터럴</vt:lpstr>
      <vt:lpstr>변수의 영역</vt:lpstr>
      <vt:lpstr>변수의 영역</vt:lpstr>
      <vt:lpstr>alert()</vt:lpstr>
      <vt:lpstr>alert()</vt:lpstr>
      <vt:lpstr>confirm()</vt:lpstr>
      <vt:lpstr>confirm()</vt:lpstr>
      <vt:lpstr>DOM Handling</vt:lpstr>
      <vt:lpstr>DOM Handling</vt:lpstr>
      <vt:lpstr>DOM Handling</vt:lpstr>
      <vt:lpstr>Event Listener</vt:lpstr>
      <vt:lpstr>Event Listener</vt:lpstr>
      <vt:lpstr>Event Listener</vt:lpstr>
      <vt:lpstr>Location &amp; History</vt:lpstr>
      <vt:lpstr>Location &amp; History</vt:lpstr>
      <vt:lpstr>setInterval &amp; setTimeout</vt:lpstr>
      <vt:lpstr>setInterval &amp; setTimeout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기반의 자바 보안 전문가 과정</dc:title>
  <dc:creator>jangminchang</dc:creator>
  <cp:lastModifiedBy>민창 장</cp:lastModifiedBy>
  <cp:revision>807</cp:revision>
  <dcterms:created xsi:type="dcterms:W3CDTF">2015-02-11T09:49:37Z</dcterms:created>
  <dcterms:modified xsi:type="dcterms:W3CDTF">2024-01-24T08:12:31Z</dcterms:modified>
</cp:coreProperties>
</file>