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8"/>
  </p:notesMasterIdLst>
  <p:sldIdLst>
    <p:sldId id="256" r:id="rId2"/>
    <p:sldId id="258" r:id="rId3"/>
    <p:sldId id="484" r:id="rId4"/>
    <p:sldId id="257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3" r:id="rId23"/>
    <p:sldId id="504" r:id="rId24"/>
    <p:sldId id="505" r:id="rId25"/>
    <p:sldId id="650" r:id="rId26"/>
    <p:sldId id="652" r:id="rId27"/>
    <p:sldId id="507" r:id="rId28"/>
    <p:sldId id="508" r:id="rId29"/>
    <p:sldId id="509" r:id="rId30"/>
    <p:sldId id="514" r:id="rId31"/>
    <p:sldId id="653" r:id="rId32"/>
    <p:sldId id="654" r:id="rId33"/>
    <p:sldId id="660" r:id="rId34"/>
    <p:sldId id="655" r:id="rId35"/>
    <p:sldId id="657" r:id="rId36"/>
    <p:sldId id="658" r:id="rId37"/>
    <p:sldId id="659" r:id="rId38"/>
    <p:sldId id="662" r:id="rId39"/>
    <p:sldId id="533" r:id="rId40"/>
    <p:sldId id="516" r:id="rId41"/>
    <p:sldId id="664" r:id="rId42"/>
    <p:sldId id="665" r:id="rId43"/>
    <p:sldId id="666" r:id="rId44"/>
    <p:sldId id="667" r:id="rId45"/>
    <p:sldId id="668" r:id="rId46"/>
    <p:sldId id="669" r:id="rId47"/>
    <p:sldId id="670" r:id="rId48"/>
    <p:sldId id="671" r:id="rId49"/>
    <p:sldId id="544" r:id="rId50"/>
    <p:sldId id="545" r:id="rId51"/>
    <p:sldId id="546" r:id="rId52"/>
    <p:sldId id="646" r:id="rId53"/>
    <p:sldId id="647" r:id="rId54"/>
    <p:sldId id="672" r:id="rId55"/>
    <p:sldId id="673" r:id="rId56"/>
    <p:sldId id="674" r:id="rId57"/>
    <p:sldId id="675" r:id="rId58"/>
    <p:sldId id="722" r:id="rId59"/>
    <p:sldId id="723" r:id="rId60"/>
    <p:sldId id="724" r:id="rId61"/>
    <p:sldId id="725" r:id="rId62"/>
    <p:sldId id="726" r:id="rId63"/>
    <p:sldId id="727" r:id="rId64"/>
    <p:sldId id="547" r:id="rId65"/>
    <p:sldId id="548" r:id="rId66"/>
    <p:sldId id="728" r:id="rId67"/>
    <p:sldId id="549" r:id="rId68"/>
    <p:sldId id="676" r:id="rId69"/>
    <p:sldId id="677" r:id="rId70"/>
    <p:sldId id="729" r:id="rId71"/>
    <p:sldId id="648" r:id="rId72"/>
    <p:sldId id="649" r:id="rId73"/>
    <p:sldId id="730" r:id="rId74"/>
    <p:sldId id="536" r:id="rId75"/>
    <p:sldId id="731" r:id="rId76"/>
    <p:sldId id="733" r:id="rId77"/>
    <p:sldId id="734" r:id="rId78"/>
    <p:sldId id="732" r:id="rId79"/>
    <p:sldId id="519" r:id="rId80"/>
    <p:sldId id="528" r:id="rId81"/>
    <p:sldId id="529" r:id="rId82"/>
    <p:sldId id="530" r:id="rId83"/>
    <p:sldId id="682" r:id="rId84"/>
    <p:sldId id="683" r:id="rId85"/>
    <p:sldId id="684" r:id="rId86"/>
    <p:sldId id="685" r:id="rId87"/>
    <p:sldId id="686" r:id="rId88"/>
    <p:sldId id="687" r:id="rId89"/>
    <p:sldId id="735" r:id="rId90"/>
    <p:sldId id="736" r:id="rId91"/>
    <p:sldId id="688" r:id="rId92"/>
    <p:sldId id="689" r:id="rId93"/>
    <p:sldId id="737" r:id="rId94"/>
    <p:sldId id="738" r:id="rId95"/>
    <p:sldId id="739" r:id="rId96"/>
    <p:sldId id="740" r:id="rId97"/>
    <p:sldId id="741" r:id="rId98"/>
    <p:sldId id="742" r:id="rId99"/>
    <p:sldId id="743" r:id="rId100"/>
    <p:sldId id="744" r:id="rId101"/>
    <p:sldId id="745" r:id="rId102"/>
    <p:sldId id="690" r:id="rId103"/>
    <p:sldId id="691" r:id="rId104"/>
    <p:sldId id="694" r:id="rId105"/>
    <p:sldId id="695" r:id="rId106"/>
    <p:sldId id="746" r:id="rId107"/>
    <p:sldId id="696" r:id="rId108"/>
    <p:sldId id="697" r:id="rId109"/>
    <p:sldId id="698" r:id="rId110"/>
    <p:sldId id="699" r:id="rId111"/>
    <p:sldId id="747" r:id="rId112"/>
    <p:sldId id="748" r:id="rId113"/>
    <p:sldId id="749" r:id="rId114"/>
    <p:sldId id="751" r:id="rId115"/>
    <p:sldId id="752" r:id="rId116"/>
    <p:sldId id="753" r:id="rId117"/>
    <p:sldId id="754" r:id="rId118"/>
    <p:sldId id="755" r:id="rId119"/>
    <p:sldId id="700" r:id="rId120"/>
    <p:sldId id="701" r:id="rId121"/>
    <p:sldId id="702" r:id="rId122"/>
    <p:sldId id="703" r:id="rId123"/>
    <p:sldId id="756" r:id="rId124"/>
    <p:sldId id="704" r:id="rId125"/>
    <p:sldId id="705" r:id="rId126"/>
    <p:sldId id="757" r:id="rId127"/>
    <p:sldId id="758" r:id="rId128"/>
    <p:sldId id="708" r:id="rId129"/>
    <p:sldId id="709" r:id="rId130"/>
    <p:sldId id="759" r:id="rId131"/>
    <p:sldId id="760" r:id="rId132"/>
    <p:sldId id="762" r:id="rId133"/>
    <p:sldId id="761" r:id="rId134"/>
    <p:sldId id="763" r:id="rId135"/>
    <p:sldId id="764" r:id="rId136"/>
    <p:sldId id="765" r:id="rId137"/>
    <p:sldId id="766" r:id="rId138"/>
    <p:sldId id="710" r:id="rId139"/>
    <p:sldId id="711" r:id="rId140"/>
    <p:sldId id="767" r:id="rId141"/>
    <p:sldId id="768" r:id="rId142"/>
    <p:sldId id="769" r:id="rId143"/>
    <p:sldId id="770" r:id="rId144"/>
    <p:sldId id="773" r:id="rId145"/>
    <p:sldId id="771" r:id="rId146"/>
    <p:sldId id="772" r:id="rId147"/>
    <p:sldId id="712" r:id="rId148"/>
    <p:sldId id="551" r:id="rId149"/>
    <p:sldId id="552" r:id="rId150"/>
    <p:sldId id="553" r:id="rId151"/>
    <p:sldId id="554" r:id="rId152"/>
    <p:sldId id="555" r:id="rId153"/>
    <p:sldId id="557" r:id="rId154"/>
    <p:sldId id="558" r:id="rId155"/>
    <p:sldId id="559" r:id="rId156"/>
    <p:sldId id="560" r:id="rId157"/>
    <p:sldId id="561" r:id="rId158"/>
    <p:sldId id="562" r:id="rId159"/>
    <p:sldId id="563" r:id="rId160"/>
    <p:sldId id="564" r:id="rId161"/>
    <p:sldId id="565" r:id="rId162"/>
    <p:sldId id="566" r:id="rId163"/>
    <p:sldId id="567" r:id="rId164"/>
    <p:sldId id="568" r:id="rId165"/>
    <p:sldId id="569" r:id="rId166"/>
    <p:sldId id="570" r:id="rId167"/>
    <p:sldId id="571" r:id="rId168"/>
    <p:sldId id="572" r:id="rId169"/>
    <p:sldId id="573" r:id="rId170"/>
    <p:sldId id="592" r:id="rId171"/>
    <p:sldId id="574" r:id="rId172"/>
    <p:sldId id="575" r:id="rId173"/>
    <p:sldId id="576" r:id="rId174"/>
    <p:sldId id="577" r:id="rId175"/>
    <p:sldId id="579" r:id="rId176"/>
    <p:sldId id="578" r:id="rId177"/>
    <p:sldId id="580" r:id="rId178"/>
    <p:sldId id="581" r:id="rId179"/>
    <p:sldId id="582" r:id="rId180"/>
    <p:sldId id="584" r:id="rId181"/>
    <p:sldId id="714" r:id="rId182"/>
    <p:sldId id="596" r:id="rId183"/>
    <p:sldId id="597" r:id="rId184"/>
    <p:sldId id="598" r:id="rId185"/>
    <p:sldId id="599" r:id="rId186"/>
    <p:sldId id="600" r:id="rId187"/>
    <p:sldId id="601" r:id="rId188"/>
    <p:sldId id="602" r:id="rId189"/>
    <p:sldId id="604" r:id="rId190"/>
    <p:sldId id="605" r:id="rId191"/>
    <p:sldId id="603" r:id="rId192"/>
    <p:sldId id="606" r:id="rId193"/>
    <p:sldId id="774" r:id="rId194"/>
    <p:sldId id="608" r:id="rId195"/>
    <p:sldId id="609" r:id="rId196"/>
    <p:sldId id="610" r:id="rId197"/>
    <p:sldId id="716" r:id="rId198"/>
    <p:sldId id="630" r:id="rId199"/>
    <p:sldId id="642" r:id="rId200"/>
    <p:sldId id="644" r:id="rId201"/>
    <p:sldId id="643" r:id="rId202"/>
    <p:sldId id="718" r:id="rId203"/>
    <p:sldId id="635" r:id="rId204"/>
    <p:sldId id="636" r:id="rId205"/>
    <p:sldId id="719" r:id="rId206"/>
    <p:sldId id="449" r:id="rId2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7E7C6EB-C22D-4CD6-B004-0E8CA63492E7}">
          <p14:sldIdLst>
            <p14:sldId id="256"/>
          </p14:sldIdLst>
        </p14:section>
        <p14:section name="HTML5" id="{175414DE-F9A1-452D-AC85-14794F40F168}">
          <p14:sldIdLst>
            <p14:sldId id="258"/>
          </p14:sldIdLst>
        </p14:section>
        <p14:section name="1. HTML5 문서 구조" id="{8AD461CC-884E-4422-8D4B-4D0600BDFF85}">
          <p14:sldIdLst>
            <p14:sldId id="484"/>
            <p14:sldId id="257"/>
            <p14:sldId id="485"/>
            <p14:sldId id="486"/>
          </p14:sldIdLst>
        </p14:section>
        <p14:section name="2. 태그의 종류" id="{7078FAC6-1FD0-4318-9825-71FBDCFDED66}">
          <p14:sldIdLst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3. Attributes" id="{FE44416E-C605-449A-B60E-1DCBB6198AFA}">
          <p14:sldIdLst>
            <p14:sldId id="496"/>
            <p14:sldId id="497"/>
            <p14:sldId id="498"/>
          </p14:sldIdLst>
        </p14:section>
        <p14:section name="4. Events" id="{9207DF50-6E06-4088-B016-392A328F8DD9}">
          <p14:sldIdLst>
            <p14:sldId id="499"/>
            <p14:sldId id="500"/>
            <p14:sldId id="501"/>
            <p14:sldId id="503"/>
            <p14:sldId id="504"/>
            <p14:sldId id="505"/>
          </p14:sldIdLst>
        </p14:section>
        <p14:section name="CSS3" id="{D42E7DE5-B11D-4DE6-AFDB-3E0D64762A29}">
          <p14:sldIdLst>
            <p14:sldId id="650"/>
            <p14:sldId id="652"/>
          </p14:sldIdLst>
        </p14:section>
        <p14:section name="5. What is CSS" id="{93171AF6-824B-4DA0-BA5D-30A3C5C19C38}">
          <p14:sldIdLst>
            <p14:sldId id="507"/>
            <p14:sldId id="508"/>
            <p14:sldId id="509"/>
          </p14:sldIdLst>
        </p14:section>
        <p14:section name="6. CSS selectors" id="{6F19229B-AF31-4C52-9492-507A1D8D618D}">
          <p14:sldIdLst>
            <p14:sldId id="514"/>
            <p14:sldId id="653"/>
            <p14:sldId id="654"/>
            <p14:sldId id="660"/>
            <p14:sldId id="655"/>
            <p14:sldId id="657"/>
            <p14:sldId id="658"/>
            <p14:sldId id="659"/>
            <p14:sldId id="662"/>
          </p14:sldIdLst>
        </p14:section>
        <p14:section name="7. CSS를 정의하는 3가지 방법" id="{E721A878-2927-42A5-8CE0-BD8BFB19DB22}">
          <p14:sldIdLst>
            <p14:sldId id="533"/>
            <p14:sldId id="516"/>
            <p14:sldId id="664"/>
            <p14:sldId id="665"/>
            <p14:sldId id="666"/>
            <p14:sldId id="667"/>
          </p14:sldIdLst>
        </p14:section>
        <p14:section name="8. Cascading &amp; Specificity" id="{C04E009C-799D-4C63-8962-7779E3625D53}">
          <p14:sldIdLst>
            <p14:sldId id="668"/>
            <p14:sldId id="669"/>
          </p14:sldIdLst>
        </p14:section>
        <p14:section name="9. Inheritance" id="{ED2FA78A-29A8-4150-A20D-036B9561E0A0}">
          <p14:sldIdLst>
            <p14:sldId id="670"/>
            <p14:sldId id="671"/>
          </p14:sldIdLst>
        </p14:section>
        <p14:section name="10. Box model" id="{E23974F2-CA89-4634-A150-F2DC2974F53A}">
          <p14:sldIdLst>
            <p14:sldId id="544"/>
            <p14:sldId id="545"/>
            <p14:sldId id="546"/>
            <p14:sldId id="646"/>
            <p14:sldId id="647"/>
          </p14:sldIdLst>
        </p14:section>
        <p14:section name="11. Margin collapsing" id="{1F05888C-CD6A-4639-93C8-5CC3FE8C4C86}">
          <p14:sldIdLst>
            <p14:sldId id="672"/>
            <p14:sldId id="673"/>
          </p14:sldIdLst>
        </p14:section>
        <p14:section name="12. Width &amp; Height" id="{2C7178E0-6873-45A9-81DC-345F5B23715F}">
          <p14:sldIdLst>
            <p14:sldId id="674"/>
            <p14:sldId id="675"/>
            <p14:sldId id="722"/>
            <p14:sldId id="723"/>
            <p14:sldId id="724"/>
            <p14:sldId id="725"/>
            <p14:sldId id="726"/>
            <p14:sldId id="727"/>
          </p14:sldIdLst>
        </p14:section>
        <p14:section name="13. Display &amp; Visibility" id="{1F7DD6AE-18BE-4338-9F8A-0998AADE40EE}">
          <p14:sldIdLst>
            <p14:sldId id="547"/>
            <p14:sldId id="548"/>
            <p14:sldId id="728"/>
            <p14:sldId id="549"/>
          </p14:sldIdLst>
        </p14:section>
        <p14:section name="14. Text decoration" id="{976CD8DD-8B95-4F13-9F5B-6442F34AF4A5}">
          <p14:sldIdLst>
            <p14:sldId id="676"/>
            <p14:sldId id="677"/>
            <p14:sldId id="729"/>
          </p14:sldIdLst>
        </p14:section>
        <p14:section name="15. Box align" id="{26EC0043-4144-4222-B254-9447F82A5610}">
          <p14:sldIdLst>
            <p14:sldId id="648"/>
            <p14:sldId id="649"/>
            <p14:sldId id="730"/>
          </p14:sldIdLst>
        </p14:section>
        <p14:section name="16. Pseudo class &amp; Pseudo element" id="{745C12F0-2A7A-41E8-A6FB-C4D2ED40DB14}">
          <p14:sldIdLst>
            <p14:sldId id="536"/>
            <p14:sldId id="731"/>
            <p14:sldId id="733"/>
            <p14:sldId id="734"/>
            <p14:sldId id="732"/>
            <p14:sldId id="519"/>
            <p14:sldId id="528"/>
            <p14:sldId id="529"/>
            <p14:sldId id="530"/>
          </p14:sldIdLst>
        </p14:section>
        <p14:section name="17. !important" id="{47230E47-0964-49D6-8452-29F93F7EDDEB}">
          <p14:sldIdLst>
            <p14:sldId id="682"/>
            <p14:sldId id="683"/>
          </p14:sldIdLst>
        </p14:section>
        <p14:section name="18. Outline" id="{DFF96124-1B93-4D33-8E85-8820AADD4E6B}">
          <p14:sldIdLst>
            <p14:sldId id="684"/>
            <p14:sldId id="685"/>
          </p14:sldIdLst>
        </p14:section>
        <p14:section name="19. Floating dom" id="{7884F860-F6A0-4C28-822D-C1926E2FFBDB}">
          <p14:sldIdLst>
            <p14:sldId id="686"/>
            <p14:sldId id="687"/>
            <p14:sldId id="735"/>
            <p14:sldId id="736"/>
          </p14:sldIdLst>
        </p14:section>
        <p14:section name="20. Position" id="{2335E779-0588-4124-B992-37CE6D2BB2A8}">
          <p14:sldIdLst>
            <p14:sldId id="688"/>
            <p14:sldId id="689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21. z-index" id="{CB137BE6-D952-4D81-B0AB-76E134300CF6}">
          <p14:sldIdLst>
            <p14:sldId id="690"/>
            <p14:sldId id="691"/>
          </p14:sldIdLst>
        </p14:section>
        <p14:section name="22. Overflow" id="{03EA6D2C-D7A1-471D-BDE6-D90B225114A8}">
          <p14:sldIdLst>
            <p14:sldId id="694"/>
            <p14:sldId id="695"/>
            <p14:sldId id="746"/>
          </p14:sldIdLst>
        </p14:section>
        <p14:section name="23. Background" id="{492BE262-7505-4220-AEDC-EF5DFF8AABCB}">
          <p14:sldIdLst>
            <p14:sldId id="696"/>
            <p14:sldId id="697"/>
          </p14:sldIdLst>
        </p14:section>
        <p14:section name="24. Size &amp; Unit" id="{E3AADC31-C63F-4BAC-AC66-4B63031EBE93}">
          <p14:sldIdLst>
            <p14:sldId id="698"/>
            <p14:sldId id="699"/>
            <p14:sldId id="747"/>
            <p14:sldId id="748"/>
            <p14:sldId id="749"/>
            <p14:sldId id="751"/>
            <p14:sldId id="752"/>
            <p14:sldId id="753"/>
            <p14:sldId id="754"/>
            <p14:sldId id="755"/>
          </p14:sldIdLst>
        </p14:section>
        <p14:section name="25. Responsive web" id="{1C195C86-D413-418E-9BD7-F2AAAE8A88AB}">
          <p14:sldIdLst>
            <p14:sldId id="700"/>
            <p14:sldId id="701"/>
          </p14:sldIdLst>
        </p14:section>
        <p14:section name="26. Hardware pixels vs. Software pixels" id="{283E5058-25CF-4F90-AE0B-3E958FA4B6C8}">
          <p14:sldIdLst>
            <p14:sldId id="702"/>
            <p14:sldId id="703"/>
            <p14:sldId id="756"/>
          </p14:sldIdLst>
        </p14:section>
        <p14:section name="27. Media query" id="{254499BE-5B07-448B-8D7A-B83CAC8865B4}">
          <p14:sldIdLst>
            <p14:sldId id="704"/>
            <p14:sldId id="705"/>
            <p14:sldId id="757"/>
            <p14:sldId id="758"/>
          </p14:sldIdLst>
        </p14:section>
        <p14:section name="28. Form styling" id="{5774948C-EDE3-4822-9830-CDC011F45BA4}">
          <p14:sldIdLst>
            <p14:sldId id="708"/>
            <p14:sldId id="709"/>
            <p14:sldId id="759"/>
            <p14:sldId id="760"/>
            <p14:sldId id="762"/>
            <p14:sldId id="761"/>
            <p14:sldId id="763"/>
            <p14:sldId id="764"/>
            <p14:sldId id="765"/>
            <p14:sldId id="766"/>
          </p14:sldIdLst>
        </p14:section>
        <p14:section name="29. Font styling" id="{FB33F569-BBF3-49AC-B7DB-5DA37DC2E0C0}">
          <p14:sldIdLst>
            <p14:sldId id="710"/>
            <p14:sldId id="711"/>
            <p14:sldId id="767"/>
            <p14:sldId id="768"/>
            <p14:sldId id="769"/>
            <p14:sldId id="770"/>
            <p14:sldId id="773"/>
            <p14:sldId id="771"/>
            <p14:sldId id="772"/>
          </p14:sldIdLst>
        </p14:section>
        <p14:section name="30. Flex box" id="{343F684C-A2EA-4996-81DE-5AF2D7BFA2F2}">
          <p14:sldIdLst>
            <p14:sldId id="712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92"/>
            <p14:sldId id="574"/>
            <p14:sldId id="575"/>
            <p14:sldId id="576"/>
            <p14:sldId id="577"/>
            <p14:sldId id="579"/>
            <p14:sldId id="578"/>
            <p14:sldId id="580"/>
            <p14:sldId id="581"/>
            <p14:sldId id="582"/>
            <p14:sldId id="584"/>
          </p14:sldIdLst>
        </p14:section>
        <p14:section name="31. Grid" id="{760BAE03-0E57-4127-85B1-1CA0C4AACA6A}">
          <p14:sldIdLst>
            <p14:sldId id="714"/>
            <p14:sldId id="596"/>
            <p14:sldId id="597"/>
            <p14:sldId id="598"/>
            <p14:sldId id="599"/>
            <p14:sldId id="600"/>
            <p14:sldId id="601"/>
            <p14:sldId id="602"/>
            <p14:sldId id="604"/>
            <p14:sldId id="605"/>
            <p14:sldId id="603"/>
            <p14:sldId id="606"/>
            <p14:sldId id="774"/>
            <p14:sldId id="608"/>
            <p14:sldId id="609"/>
            <p14:sldId id="610"/>
          </p14:sldIdLst>
        </p14:section>
        <p14:section name="32. Transform" id="{278952D0-A1DB-4C15-B763-9B0A1B3B2B72}">
          <p14:sldIdLst>
            <p14:sldId id="716"/>
            <p14:sldId id="630"/>
            <p14:sldId id="642"/>
            <p14:sldId id="644"/>
            <p14:sldId id="643"/>
          </p14:sldIdLst>
        </p14:section>
        <p14:section name="33. Transition &amp; Animation" id="{3DA25CA2-1DCB-4C54-9B59-0B988BA27EB2}">
          <p14:sldIdLst>
            <p14:sldId id="718"/>
            <p14:sldId id="635"/>
            <p14:sldId id="636"/>
            <p14:sldId id="719"/>
          </p14:sldIdLst>
        </p14:section>
        <p14:section name="끝" id="{090435DF-82C9-45DD-800D-8708D547ECF6}">
          <p14:sldIdLst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E6874-C40C-4985-ABBE-E84B06C5CE19}" v="918" dt="2024-03-03T07:14:42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microsoft.com/office/2015/10/relationships/revisionInfo" Target="revisionInfo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창 장" userId="5d9bafdb3db22792" providerId="LiveId" clId="{E38E6874-C40C-4985-ABBE-E84B06C5CE19}"/>
    <pc:docChg chg="undo redo custSel addSld delSld modSld sldOrd delSection modSection">
      <pc:chgData name="민창 장" userId="5d9bafdb3db22792" providerId="LiveId" clId="{E38E6874-C40C-4985-ABBE-E84B06C5CE19}" dt="2024-03-03T07:17:54.074" v="12808" actId="47"/>
      <pc:docMkLst>
        <pc:docMk/>
      </pc:docMkLst>
      <pc:sldChg chg="modSp add mod">
        <pc:chgData name="민창 장" userId="5d9bafdb3db22792" providerId="LiveId" clId="{E38E6874-C40C-4985-ABBE-E84B06C5CE19}" dt="2024-03-03T06:28:57.714" v="12047" actId="20577"/>
        <pc:sldMkLst>
          <pc:docMk/>
          <pc:sldMk cId="2211445877" sldId="551"/>
        </pc:sldMkLst>
        <pc:spChg chg="mod">
          <ac:chgData name="민창 장" userId="5d9bafdb3db22792" providerId="LiveId" clId="{E38E6874-C40C-4985-ABBE-E84B06C5CE19}" dt="2024-03-03T06:28:57.714" v="12047" actId="20577"/>
          <ac:spMkLst>
            <pc:docMk/>
            <pc:sldMk cId="2211445877" sldId="551"/>
            <ac:spMk id="2" creationId="{C9CC3CC5-1225-1503-4612-43087446508D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2211445877" sldId="551"/>
            <ac:spMk id="3" creationId="{E15A05BE-688A-C69F-0DC7-C49B1EBDA99D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4163809537" sldId="551"/>
        </pc:sldMkLst>
      </pc:sldChg>
      <pc:sldChg chg="addSp modSp add mod">
        <pc:chgData name="민창 장" userId="5d9bafdb3db22792" providerId="LiveId" clId="{E38E6874-C40C-4985-ABBE-E84B06C5CE19}" dt="2024-03-03T06:30:52.614" v="12092" actId="1076"/>
        <pc:sldMkLst>
          <pc:docMk/>
          <pc:sldMk cId="1830891944" sldId="552"/>
        </pc:sldMkLst>
        <pc:spChg chg="mod">
          <ac:chgData name="민창 장" userId="5d9bafdb3db22792" providerId="LiveId" clId="{E38E6874-C40C-4985-ABBE-E84B06C5CE19}" dt="2024-03-03T06:28:09.577" v="11944"/>
          <ac:spMkLst>
            <pc:docMk/>
            <pc:sldMk cId="1830891944" sldId="552"/>
            <ac:spMk id="3" creationId="{3FF7754E-3675-214D-F723-318822E39231}"/>
          </ac:spMkLst>
        </pc:spChg>
        <pc:spChg chg="mod">
          <ac:chgData name="민창 장" userId="5d9bafdb3db22792" providerId="LiveId" clId="{E38E6874-C40C-4985-ABBE-E84B06C5CE19}" dt="2024-03-03T06:30:46.041" v="12091" actId="1076"/>
          <ac:spMkLst>
            <pc:docMk/>
            <pc:sldMk cId="1830891944" sldId="552"/>
            <ac:spMk id="15" creationId="{CE8BBB05-2E4B-7E67-CCDD-0EC91C1ED4AE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16" creationId="{195E0AD7-249C-CC15-0F16-E5F5FF1DCEE7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23" creationId="{539E2431-CB30-C137-F567-935E174C6E33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25" creationId="{5A3130C7-33FD-DDD1-26ED-109426ED1DCF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43" creationId="{677745D8-EADE-49A8-6E59-36F0F46EB8B2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44" creationId="{459C5788-E72D-AC3A-2B13-F3FC74A59ACD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45" creationId="{6CFC03C8-6719-8B0E-2D04-077A0B5A3660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46" creationId="{9FC62ABA-1774-B292-E069-F48CEDA87711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54" creationId="{638A9E19-832A-8719-892F-8DB35F56EA4A}"/>
          </ac:spMkLst>
        </pc:spChg>
        <pc:spChg chg="mod">
          <ac:chgData name="민창 장" userId="5d9bafdb3db22792" providerId="LiveId" clId="{E38E6874-C40C-4985-ABBE-E84B06C5CE19}" dt="2024-03-03T06:30:42.801" v="12089" actId="164"/>
          <ac:spMkLst>
            <pc:docMk/>
            <pc:sldMk cId="1830891944" sldId="552"/>
            <ac:spMk id="55" creationId="{01DC6040-F4A3-6F24-EEF8-D4F9A6774FC0}"/>
          </ac:spMkLst>
        </pc:spChg>
        <pc:grpChg chg="add mod">
          <ac:chgData name="민창 장" userId="5d9bafdb3db22792" providerId="LiveId" clId="{E38E6874-C40C-4985-ABBE-E84B06C5CE19}" dt="2024-03-03T06:30:52.614" v="12092" actId="1076"/>
          <ac:grpSpMkLst>
            <pc:docMk/>
            <pc:sldMk cId="1830891944" sldId="552"/>
            <ac:grpSpMk id="10" creationId="{764BBDF9-1B10-CCA5-8B03-5369F93144DE}"/>
          </ac:grpSpMkLst>
        </pc:grpChg>
        <pc:cxnChg chg="mod">
          <ac:chgData name="민창 장" userId="5d9bafdb3db22792" providerId="LiveId" clId="{E38E6874-C40C-4985-ABBE-E84B06C5CE19}" dt="2024-03-03T06:30:42.801" v="12089" actId="164"/>
          <ac:cxnSpMkLst>
            <pc:docMk/>
            <pc:sldMk cId="1830891944" sldId="552"/>
            <ac:cxnSpMk id="48" creationId="{EC977572-D827-B244-7B79-B2DC6629339E}"/>
          </ac:cxnSpMkLst>
        </pc:cxnChg>
        <pc:cxnChg chg="mod">
          <ac:chgData name="민창 장" userId="5d9bafdb3db22792" providerId="LiveId" clId="{E38E6874-C40C-4985-ABBE-E84B06C5CE19}" dt="2024-03-03T06:30:42.801" v="12089" actId="164"/>
          <ac:cxnSpMkLst>
            <pc:docMk/>
            <pc:sldMk cId="1830891944" sldId="552"/>
            <ac:cxnSpMk id="50" creationId="{B58115F5-2ABC-FA5D-BAB9-FB792DB7F1A8}"/>
          </ac:cxnSpMkLst>
        </pc:cxn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410827518" sldId="552"/>
        </pc:sldMkLst>
      </pc:sldChg>
      <pc:sldChg chg="addSp delSp modSp add mod">
        <pc:chgData name="민창 장" userId="5d9bafdb3db22792" providerId="LiveId" clId="{E38E6874-C40C-4985-ABBE-E84B06C5CE19}" dt="2024-03-03T06:33:54.343" v="12182" actId="1076"/>
        <pc:sldMkLst>
          <pc:docMk/>
          <pc:sldMk cId="1229780348" sldId="553"/>
        </pc:sldMkLst>
        <pc:spChg chg="mod">
          <ac:chgData name="민창 장" userId="5d9bafdb3db22792" providerId="LiveId" clId="{E38E6874-C40C-4985-ABBE-E84B06C5CE19}" dt="2024-03-03T06:33:48.390" v="12180" actId="20577"/>
          <ac:spMkLst>
            <pc:docMk/>
            <pc:sldMk cId="1229780348" sldId="553"/>
            <ac:spMk id="2" creationId="{7DE5094B-352F-A9A5-9B6E-D03C19957AA4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1229780348" sldId="553"/>
            <ac:spMk id="3" creationId="{92012EF3-DFD8-9EE0-D0E8-6521AD2D67CC}"/>
          </ac:spMkLst>
        </pc:spChg>
        <pc:spChg chg="del mod">
          <ac:chgData name="민창 장" userId="5d9bafdb3db22792" providerId="LiveId" clId="{E38E6874-C40C-4985-ABBE-E84B06C5CE19}" dt="2024-03-03T06:33:18.640" v="12172" actId="478"/>
          <ac:spMkLst>
            <pc:docMk/>
            <pc:sldMk cId="1229780348" sldId="553"/>
            <ac:spMk id="6" creationId="{9828E728-04F5-DC1C-B73C-1B67C4F85400}"/>
          </ac:spMkLst>
        </pc:spChg>
        <pc:spChg chg="mod">
          <ac:chgData name="민창 장" userId="5d9bafdb3db22792" providerId="LiveId" clId="{E38E6874-C40C-4985-ABBE-E84B06C5CE19}" dt="2024-03-03T06:31:18.840" v="12096"/>
          <ac:spMkLst>
            <pc:docMk/>
            <pc:sldMk cId="1229780348" sldId="553"/>
            <ac:spMk id="8" creationId="{9C6C632D-A735-EE78-9BF3-0AFC31DCC459}"/>
          </ac:spMkLst>
        </pc:spChg>
        <pc:spChg chg="del mod">
          <ac:chgData name="민창 장" userId="5d9bafdb3db22792" providerId="LiveId" clId="{E38E6874-C40C-4985-ABBE-E84B06C5CE19}" dt="2024-03-03T06:33:18.640" v="12172" actId="478"/>
          <ac:spMkLst>
            <pc:docMk/>
            <pc:sldMk cId="1229780348" sldId="553"/>
            <ac:spMk id="9" creationId="{8C5A4946-1A35-96A4-E5B4-F292B4A6CA42}"/>
          </ac:spMkLst>
        </pc:spChg>
        <pc:spChg chg="del mod">
          <ac:chgData name="민창 장" userId="5d9bafdb3db22792" providerId="LiveId" clId="{E38E6874-C40C-4985-ABBE-E84B06C5CE19}" dt="2024-03-03T06:33:18.640" v="12172" actId="478"/>
          <ac:spMkLst>
            <pc:docMk/>
            <pc:sldMk cId="1229780348" sldId="553"/>
            <ac:spMk id="10" creationId="{A8ECF5D8-E8A7-3926-0963-FEF907E3AB0E}"/>
          </ac:spMkLst>
        </pc:spChg>
        <pc:spChg chg="mod">
          <ac:chgData name="민창 장" userId="5d9bafdb3db22792" providerId="LiveId" clId="{E38E6874-C40C-4985-ABBE-E84B06C5CE19}" dt="2024-03-03T06:33:42.785" v="12179" actId="20577"/>
          <ac:spMkLst>
            <pc:docMk/>
            <pc:sldMk cId="1229780348" sldId="553"/>
            <ac:spMk id="11" creationId="{6ABEA618-B8E0-5BC4-A675-BA86954CCAEB}"/>
          </ac:spMkLst>
        </pc:spChg>
        <pc:spChg chg="mod">
          <ac:chgData name="민창 장" userId="5d9bafdb3db22792" providerId="LiveId" clId="{E38E6874-C40C-4985-ABBE-E84B06C5CE19}" dt="2024-03-03T06:31:18.840" v="12096"/>
          <ac:spMkLst>
            <pc:docMk/>
            <pc:sldMk cId="1229780348" sldId="553"/>
            <ac:spMk id="12" creationId="{F36B773A-7FB2-DD49-55AD-28FD2B943AAF}"/>
          </ac:spMkLst>
        </pc:spChg>
        <pc:spChg chg="del mod">
          <ac:chgData name="민창 장" userId="5d9bafdb3db22792" providerId="LiveId" clId="{E38E6874-C40C-4985-ABBE-E84B06C5CE19}" dt="2024-03-03T06:33:18.640" v="12172" actId="478"/>
          <ac:spMkLst>
            <pc:docMk/>
            <pc:sldMk cId="1229780348" sldId="553"/>
            <ac:spMk id="13" creationId="{4ADE51ED-93F4-0497-902F-0644233C9BD3}"/>
          </ac:spMkLst>
        </pc:spChg>
        <pc:spChg chg="del">
          <ac:chgData name="민창 장" userId="5d9bafdb3db22792" providerId="LiveId" clId="{E38E6874-C40C-4985-ABBE-E84B06C5CE19}" dt="2024-03-03T06:31:59.139" v="12103" actId="478"/>
          <ac:spMkLst>
            <pc:docMk/>
            <pc:sldMk cId="1229780348" sldId="553"/>
            <ac:spMk id="15" creationId="{CF436B6C-7049-A512-D4AE-2CD1F8BD4568}"/>
          </ac:spMkLst>
        </pc:spChg>
        <pc:spChg chg="del">
          <ac:chgData name="민창 장" userId="5d9bafdb3db22792" providerId="LiveId" clId="{E38E6874-C40C-4985-ABBE-E84B06C5CE19}" dt="2024-03-03T06:31:59.139" v="12103" actId="478"/>
          <ac:spMkLst>
            <pc:docMk/>
            <pc:sldMk cId="1229780348" sldId="553"/>
            <ac:spMk id="16" creationId="{C14975EC-4D6D-E404-9DFE-86CCC0B46D21}"/>
          </ac:spMkLst>
        </pc:spChg>
        <pc:spChg chg="mod">
          <ac:chgData name="민창 장" userId="5d9bafdb3db22792" providerId="LiveId" clId="{E38E6874-C40C-4985-ABBE-E84B06C5CE19}" dt="2024-03-03T06:31:18.840" v="12096"/>
          <ac:spMkLst>
            <pc:docMk/>
            <pc:sldMk cId="1229780348" sldId="553"/>
            <ac:spMk id="17" creationId="{23B3232E-6FC6-B2D6-C085-225B04DA00F0}"/>
          </ac:spMkLst>
        </pc:spChg>
        <pc:spChg chg="mod">
          <ac:chgData name="민창 장" userId="5d9bafdb3db22792" providerId="LiveId" clId="{E38E6874-C40C-4985-ABBE-E84B06C5CE19}" dt="2024-03-03T06:31:18.840" v="12096"/>
          <ac:spMkLst>
            <pc:docMk/>
            <pc:sldMk cId="1229780348" sldId="553"/>
            <ac:spMk id="18" creationId="{7CB4D3B1-0E28-9E95-DA27-C9FA874550D1}"/>
          </ac:spMkLst>
        </pc:spChg>
        <pc:spChg chg="del mod">
          <ac:chgData name="민창 장" userId="5d9bafdb3db22792" providerId="LiveId" clId="{E38E6874-C40C-4985-ABBE-E84B06C5CE19}" dt="2024-03-03T06:31:39.976" v="12098" actId="478"/>
          <ac:spMkLst>
            <pc:docMk/>
            <pc:sldMk cId="1229780348" sldId="553"/>
            <ac:spMk id="19" creationId="{39552E0C-C6DD-100C-3285-D51581E0D519}"/>
          </ac:spMkLst>
        </pc:spChg>
        <pc:spChg chg="del mod">
          <ac:chgData name="민창 장" userId="5d9bafdb3db22792" providerId="LiveId" clId="{E38E6874-C40C-4985-ABBE-E84B06C5CE19}" dt="2024-03-03T06:31:39.976" v="12098" actId="478"/>
          <ac:spMkLst>
            <pc:docMk/>
            <pc:sldMk cId="1229780348" sldId="553"/>
            <ac:spMk id="20" creationId="{884B791F-67E2-5731-85FE-D78E9EA86217}"/>
          </ac:spMkLst>
        </pc:spChg>
        <pc:spChg chg="del mod">
          <ac:chgData name="민창 장" userId="5d9bafdb3db22792" providerId="LiveId" clId="{E38E6874-C40C-4985-ABBE-E84B06C5CE19}" dt="2024-03-03T06:31:45.206" v="12099" actId="478"/>
          <ac:spMkLst>
            <pc:docMk/>
            <pc:sldMk cId="1229780348" sldId="553"/>
            <ac:spMk id="21" creationId="{E0E7B757-4328-62FE-DF5D-CC227974CBBB}"/>
          </ac:spMkLst>
        </pc:spChg>
        <pc:spChg chg="del mod">
          <ac:chgData name="민창 장" userId="5d9bafdb3db22792" providerId="LiveId" clId="{E38E6874-C40C-4985-ABBE-E84B06C5CE19}" dt="2024-03-03T06:31:45.206" v="12099" actId="478"/>
          <ac:spMkLst>
            <pc:docMk/>
            <pc:sldMk cId="1229780348" sldId="553"/>
            <ac:spMk id="22" creationId="{4AA4FFFE-573A-07B7-C4A8-F8297496E211}"/>
          </ac:spMkLst>
        </pc:spChg>
        <pc:spChg chg="del">
          <ac:chgData name="민창 장" userId="5d9bafdb3db22792" providerId="LiveId" clId="{E38E6874-C40C-4985-ABBE-E84B06C5CE19}" dt="2024-03-03T06:31:59.139" v="12103" actId="478"/>
          <ac:spMkLst>
            <pc:docMk/>
            <pc:sldMk cId="1229780348" sldId="553"/>
            <ac:spMk id="23" creationId="{B9124180-8D10-BDA4-4DDE-F8043F93EDB6}"/>
          </ac:spMkLst>
        </pc:spChg>
        <pc:spChg chg="del">
          <ac:chgData name="민창 장" userId="5d9bafdb3db22792" providerId="LiveId" clId="{E38E6874-C40C-4985-ABBE-E84B06C5CE19}" dt="2024-03-03T06:31:59.139" v="12103" actId="478"/>
          <ac:spMkLst>
            <pc:docMk/>
            <pc:sldMk cId="1229780348" sldId="553"/>
            <ac:spMk id="25" creationId="{60CFD4A0-6B61-8444-6102-2D23ACAE4AD2}"/>
          </ac:spMkLst>
        </pc:spChg>
        <pc:spChg chg="mod">
          <ac:chgData name="민창 장" userId="5d9bafdb3db22792" providerId="LiveId" clId="{E38E6874-C40C-4985-ABBE-E84B06C5CE19}" dt="2024-03-03T06:31:18.840" v="12096"/>
          <ac:spMkLst>
            <pc:docMk/>
            <pc:sldMk cId="1229780348" sldId="553"/>
            <ac:spMk id="27" creationId="{771A9D33-8831-398B-6306-6E06746B1AB9}"/>
          </ac:spMkLst>
        </pc:spChg>
        <pc:spChg chg="mod">
          <ac:chgData name="민창 장" userId="5d9bafdb3db22792" providerId="LiveId" clId="{E38E6874-C40C-4985-ABBE-E84B06C5CE19}" dt="2024-03-03T06:31:18.840" v="12096"/>
          <ac:spMkLst>
            <pc:docMk/>
            <pc:sldMk cId="1229780348" sldId="553"/>
            <ac:spMk id="28" creationId="{EAE88067-B7D8-5C67-A8F6-B9F62503BECC}"/>
          </ac:spMkLst>
        </pc:spChg>
        <pc:spChg chg="mod">
          <ac:chgData name="민창 장" userId="5d9bafdb3db22792" providerId="LiveId" clId="{E38E6874-C40C-4985-ABBE-E84B06C5CE19}" dt="2024-03-03T06:32:43.918" v="12148" actId="571"/>
          <ac:spMkLst>
            <pc:docMk/>
            <pc:sldMk cId="1229780348" sldId="553"/>
            <ac:spMk id="30" creationId="{D34F859F-2197-0A92-3C4A-9DB98FF4F236}"/>
          </ac:spMkLst>
        </pc:spChg>
        <pc:spChg chg="del mod">
          <ac:chgData name="민창 장" userId="5d9bafdb3db22792" providerId="LiveId" clId="{E38E6874-C40C-4985-ABBE-E84B06C5CE19}" dt="2024-03-03T06:32:48.590" v="12150" actId="478"/>
          <ac:spMkLst>
            <pc:docMk/>
            <pc:sldMk cId="1229780348" sldId="553"/>
            <ac:spMk id="31" creationId="{6022D952-9D5E-49AF-D842-7460FA834E8F}"/>
          </ac:spMkLst>
        </pc:spChg>
        <pc:spChg chg="del mod">
          <ac:chgData name="민창 장" userId="5d9bafdb3db22792" providerId="LiveId" clId="{E38E6874-C40C-4985-ABBE-E84B06C5CE19}" dt="2024-03-03T06:32:48.590" v="12150" actId="478"/>
          <ac:spMkLst>
            <pc:docMk/>
            <pc:sldMk cId="1229780348" sldId="553"/>
            <ac:spMk id="32" creationId="{03BE02C2-BD9C-576D-BDAA-B08C9ACF70D5}"/>
          </ac:spMkLst>
        </pc:spChg>
        <pc:spChg chg="mod">
          <ac:chgData name="민창 장" userId="5d9bafdb3db22792" providerId="LiveId" clId="{E38E6874-C40C-4985-ABBE-E84B06C5CE19}" dt="2024-03-03T06:32:46.694" v="12149" actId="1076"/>
          <ac:spMkLst>
            <pc:docMk/>
            <pc:sldMk cId="1229780348" sldId="553"/>
            <ac:spMk id="33" creationId="{50B030FF-5F28-84E7-E1F3-AC1CD2E21B77}"/>
          </ac:spMkLst>
        </pc:spChg>
        <pc:spChg chg="mod">
          <ac:chgData name="민창 장" userId="5d9bafdb3db22792" providerId="LiveId" clId="{E38E6874-C40C-4985-ABBE-E84B06C5CE19}" dt="2024-03-03T06:32:43.918" v="12148" actId="571"/>
          <ac:spMkLst>
            <pc:docMk/>
            <pc:sldMk cId="1229780348" sldId="553"/>
            <ac:spMk id="36" creationId="{82303429-14B2-7DA3-9055-F8CC3C12BAAE}"/>
          </ac:spMkLst>
        </pc:spChg>
        <pc:spChg chg="mod">
          <ac:chgData name="민창 장" userId="5d9bafdb3db22792" providerId="LiveId" clId="{E38E6874-C40C-4985-ABBE-E84B06C5CE19}" dt="2024-03-03T06:32:43.918" v="12148" actId="571"/>
          <ac:spMkLst>
            <pc:docMk/>
            <pc:sldMk cId="1229780348" sldId="553"/>
            <ac:spMk id="37" creationId="{92BF777E-B0D2-8DDD-E910-B697BB78EC40}"/>
          </ac:spMkLst>
        </pc:spChg>
        <pc:spChg chg="add mod">
          <ac:chgData name="민창 장" userId="5d9bafdb3db22792" providerId="LiveId" clId="{E38E6874-C40C-4985-ABBE-E84B06C5CE19}" dt="2024-03-03T06:32:36.535" v="12146" actId="571"/>
          <ac:spMkLst>
            <pc:docMk/>
            <pc:sldMk cId="1229780348" sldId="553"/>
            <ac:spMk id="38" creationId="{ADD185A5-1CEF-0188-8027-BD694E482D0E}"/>
          </ac:spMkLst>
        </pc:spChg>
        <pc:spChg chg="add mod">
          <ac:chgData name="민창 장" userId="5d9bafdb3db22792" providerId="LiveId" clId="{E38E6874-C40C-4985-ABBE-E84B06C5CE19}" dt="2024-03-03T06:32:43.918" v="12148" actId="571"/>
          <ac:spMkLst>
            <pc:docMk/>
            <pc:sldMk cId="1229780348" sldId="553"/>
            <ac:spMk id="39" creationId="{96C9187B-F23A-1D08-5FA5-0BD967C514FA}"/>
          </ac:spMkLst>
        </pc:spChg>
        <pc:spChg chg="add mod">
          <ac:chgData name="민창 장" userId="5d9bafdb3db22792" providerId="LiveId" clId="{E38E6874-C40C-4985-ABBE-E84B06C5CE19}" dt="2024-03-03T06:32:43.918" v="12148" actId="571"/>
          <ac:spMkLst>
            <pc:docMk/>
            <pc:sldMk cId="1229780348" sldId="553"/>
            <ac:spMk id="40" creationId="{4E3D93EA-8025-382E-3A67-367C7B578FA1}"/>
          </ac:spMkLst>
        </pc:spChg>
        <pc:grpChg chg="add mod">
          <ac:chgData name="민창 장" userId="5d9bafdb3db22792" providerId="LiveId" clId="{E38E6874-C40C-4985-ABBE-E84B06C5CE19}" dt="2024-03-03T06:33:52.040" v="12181" actId="1076"/>
          <ac:grpSpMkLst>
            <pc:docMk/>
            <pc:sldMk cId="1229780348" sldId="553"/>
            <ac:grpSpMk id="7" creationId="{17235099-21C8-3ADB-FAAC-9F1E0B4F4BD9}"/>
          </ac:grpSpMkLst>
        </pc:grpChg>
        <pc:grpChg chg="add mod">
          <ac:chgData name="민창 장" userId="5d9bafdb3db22792" providerId="LiveId" clId="{E38E6874-C40C-4985-ABBE-E84B06C5CE19}" dt="2024-03-03T06:33:54.343" v="12182" actId="1076"/>
          <ac:grpSpMkLst>
            <pc:docMk/>
            <pc:sldMk cId="1229780348" sldId="553"/>
            <ac:grpSpMk id="29" creationId="{CE29DF21-C416-2F8C-4157-CD6B2415EAE9}"/>
          </ac:grpSpMkLst>
        </pc:grpChg>
        <pc:cxnChg chg="del">
          <ac:chgData name="민창 장" userId="5d9bafdb3db22792" providerId="LiveId" clId="{E38E6874-C40C-4985-ABBE-E84B06C5CE19}" dt="2024-03-03T06:31:59.139" v="12103" actId="478"/>
          <ac:cxnSpMkLst>
            <pc:docMk/>
            <pc:sldMk cId="1229780348" sldId="553"/>
            <ac:cxnSpMk id="5" creationId="{62EEB672-4DD7-C3D7-14D0-92F3803FB4AF}"/>
          </ac:cxnSpMkLst>
        </pc:cxnChg>
        <pc:cxnChg chg="del mod">
          <ac:chgData name="민창 장" userId="5d9bafdb3db22792" providerId="LiveId" clId="{E38E6874-C40C-4985-ABBE-E84B06C5CE19}" dt="2024-03-03T06:33:18.640" v="12172" actId="478"/>
          <ac:cxnSpMkLst>
            <pc:docMk/>
            <pc:sldMk cId="1229780348" sldId="553"/>
            <ac:cxnSpMk id="14" creationId="{4AB4781C-B119-FE78-1708-2789A73608DF}"/>
          </ac:cxnSpMkLst>
        </pc:cxnChg>
        <pc:cxnChg chg="mod">
          <ac:chgData name="민창 장" userId="5d9bafdb3db22792" providerId="LiveId" clId="{E38E6874-C40C-4985-ABBE-E84B06C5CE19}" dt="2024-03-03T06:31:18.840" v="12096"/>
          <ac:cxnSpMkLst>
            <pc:docMk/>
            <pc:sldMk cId="1229780348" sldId="553"/>
            <ac:cxnSpMk id="24" creationId="{24DC95FA-0330-1301-DF10-4AB6CB0741B4}"/>
          </ac:cxnSpMkLst>
        </pc:cxnChg>
        <pc:cxnChg chg="mod">
          <ac:chgData name="민창 장" userId="5d9bafdb3db22792" providerId="LiveId" clId="{E38E6874-C40C-4985-ABBE-E84B06C5CE19}" dt="2024-03-03T06:31:18.840" v="12096"/>
          <ac:cxnSpMkLst>
            <pc:docMk/>
            <pc:sldMk cId="1229780348" sldId="553"/>
            <ac:cxnSpMk id="26" creationId="{1798DF98-5305-2B24-A1A3-18E92341443A}"/>
          </ac:cxnSpMkLst>
        </pc:cxnChg>
        <pc:cxnChg chg="mod">
          <ac:chgData name="민창 장" userId="5d9bafdb3db22792" providerId="LiveId" clId="{E38E6874-C40C-4985-ABBE-E84B06C5CE19}" dt="2024-03-03T06:33:08.035" v="12171" actId="692"/>
          <ac:cxnSpMkLst>
            <pc:docMk/>
            <pc:sldMk cId="1229780348" sldId="553"/>
            <ac:cxnSpMk id="34" creationId="{C03C7B40-F219-9EC0-19FF-159ABA53C2D2}"/>
          </ac:cxnSpMkLst>
        </pc:cxnChg>
        <pc:cxnChg chg="mod">
          <ac:chgData name="민창 장" userId="5d9bafdb3db22792" providerId="LiveId" clId="{E38E6874-C40C-4985-ABBE-E84B06C5CE19}" dt="2024-03-03T06:32:43.918" v="12148" actId="571"/>
          <ac:cxnSpMkLst>
            <pc:docMk/>
            <pc:sldMk cId="1229780348" sldId="553"/>
            <ac:cxnSpMk id="35" creationId="{0FCF67B2-A89B-B0F7-B609-843488BE9096}"/>
          </ac:cxnSpMkLst>
        </pc:cxn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3510549269" sldId="553"/>
        </pc:sldMkLst>
      </pc:sldChg>
      <pc:sldChg chg="addSp delSp modSp add mod">
        <pc:chgData name="민창 장" userId="5d9bafdb3db22792" providerId="LiveId" clId="{E38E6874-C40C-4985-ABBE-E84B06C5CE19}" dt="2024-03-03T06:36:34.108" v="12275" actId="692"/>
        <pc:sldMkLst>
          <pc:docMk/>
          <pc:sldMk cId="1955381883" sldId="554"/>
        </pc:sldMkLst>
        <pc:spChg chg="mod">
          <ac:chgData name="민창 장" userId="5d9bafdb3db22792" providerId="LiveId" clId="{E38E6874-C40C-4985-ABBE-E84B06C5CE19}" dt="2024-03-03T06:35:51.836" v="12254" actId="6549"/>
          <ac:spMkLst>
            <pc:docMk/>
            <pc:sldMk cId="1955381883" sldId="554"/>
            <ac:spMk id="2" creationId="{39A0B5CD-343C-6A72-ED9D-F472A725237E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1955381883" sldId="554"/>
            <ac:spMk id="3" creationId="{2D2CAC8A-BE65-634A-DAC5-D93F9B4DC723}"/>
          </ac:spMkLst>
        </pc:spChg>
        <pc:spChg chg="mod">
          <ac:chgData name="민창 장" userId="5d9bafdb3db22792" providerId="LiveId" clId="{E38E6874-C40C-4985-ABBE-E84B06C5CE19}" dt="2024-03-03T06:34:38.889" v="12231" actId="14100"/>
          <ac:spMkLst>
            <pc:docMk/>
            <pc:sldMk cId="1955381883" sldId="554"/>
            <ac:spMk id="7" creationId="{446B8BE7-9651-ED7B-BD63-A78E898EDEA5}"/>
          </ac:spMkLst>
        </pc:spChg>
        <pc:spChg chg="mod">
          <ac:chgData name="민창 장" userId="5d9bafdb3db22792" providerId="LiveId" clId="{E38E6874-C40C-4985-ABBE-E84B06C5CE19}" dt="2024-03-03T06:34:33.604" v="12229" actId="14100"/>
          <ac:spMkLst>
            <pc:docMk/>
            <pc:sldMk cId="1955381883" sldId="554"/>
            <ac:spMk id="8" creationId="{F14A9A3E-ECE9-43A1-0090-668B59531C16}"/>
          </ac:spMkLst>
        </pc:spChg>
        <pc:spChg chg="mod">
          <ac:chgData name="민창 장" userId="5d9bafdb3db22792" providerId="LiveId" clId="{E38E6874-C40C-4985-ABBE-E84B06C5CE19}" dt="2024-03-03T06:34:36.795" v="12230" actId="1076"/>
          <ac:spMkLst>
            <pc:docMk/>
            <pc:sldMk cId="1955381883" sldId="554"/>
            <ac:spMk id="9" creationId="{FFA3DD7E-8573-DBEC-319E-EA807136E94B}"/>
          </ac:spMkLst>
        </pc:spChg>
        <pc:spChg chg="mod">
          <ac:chgData name="민창 장" userId="5d9bafdb3db22792" providerId="LiveId" clId="{E38E6874-C40C-4985-ABBE-E84B06C5CE19}" dt="2024-03-03T06:34:48.501" v="12232" actId="1076"/>
          <ac:spMkLst>
            <pc:docMk/>
            <pc:sldMk cId="1955381883" sldId="554"/>
            <ac:spMk id="10" creationId="{65635D32-8DE0-633C-BD04-CADD2406D2BA}"/>
          </ac:spMkLst>
        </pc:spChg>
        <pc:spChg chg="mod">
          <ac:chgData name="민창 장" userId="5d9bafdb3db22792" providerId="LiveId" clId="{E38E6874-C40C-4985-ABBE-E84B06C5CE19}" dt="2024-03-03T06:34:24.805" v="12226" actId="20577"/>
          <ac:spMkLst>
            <pc:docMk/>
            <pc:sldMk cId="1955381883" sldId="554"/>
            <ac:spMk id="11" creationId="{B9891780-F482-EA3F-065A-67C1198B6579}"/>
          </ac:spMkLst>
        </pc:spChg>
        <pc:spChg chg="mod">
          <ac:chgData name="민창 장" userId="5d9bafdb3db22792" providerId="LiveId" clId="{E38E6874-C40C-4985-ABBE-E84B06C5CE19}" dt="2024-03-03T06:35:36.060" v="12250" actId="207"/>
          <ac:spMkLst>
            <pc:docMk/>
            <pc:sldMk cId="1955381883" sldId="554"/>
            <ac:spMk id="14" creationId="{D418DCC0-C742-E056-414D-1A96E0EB4F39}"/>
          </ac:spMkLst>
        </pc:spChg>
        <pc:spChg chg="del">
          <ac:chgData name="민창 장" userId="5d9bafdb3db22792" providerId="LiveId" clId="{E38E6874-C40C-4985-ABBE-E84B06C5CE19}" dt="2024-03-03T06:35:23.737" v="12247" actId="478"/>
          <ac:spMkLst>
            <pc:docMk/>
            <pc:sldMk cId="1955381883" sldId="554"/>
            <ac:spMk id="15" creationId="{78233C44-514A-E538-1786-50073599BC3F}"/>
          </ac:spMkLst>
        </pc:spChg>
        <pc:spChg chg="del">
          <ac:chgData name="민창 장" userId="5d9bafdb3db22792" providerId="LiveId" clId="{E38E6874-C40C-4985-ABBE-E84B06C5CE19}" dt="2024-03-03T06:35:23.737" v="12247" actId="478"/>
          <ac:spMkLst>
            <pc:docMk/>
            <pc:sldMk cId="1955381883" sldId="554"/>
            <ac:spMk id="16" creationId="{817FFDF3-EBE2-92FB-5D52-C1AD2F6B5F15}"/>
          </ac:spMkLst>
        </pc:spChg>
        <pc:spChg chg="del">
          <ac:chgData name="민창 장" userId="5d9bafdb3db22792" providerId="LiveId" clId="{E38E6874-C40C-4985-ABBE-E84B06C5CE19}" dt="2024-03-03T06:35:42.974" v="12251" actId="478"/>
          <ac:spMkLst>
            <pc:docMk/>
            <pc:sldMk cId="1955381883" sldId="554"/>
            <ac:spMk id="17" creationId="{F696321C-666B-0506-757C-9A7CC41168D1}"/>
          </ac:spMkLst>
        </pc:spChg>
        <pc:spChg chg="del">
          <ac:chgData name="민창 장" userId="5d9bafdb3db22792" providerId="LiveId" clId="{E38E6874-C40C-4985-ABBE-E84B06C5CE19}" dt="2024-03-03T06:35:45.591" v="12252" actId="478"/>
          <ac:spMkLst>
            <pc:docMk/>
            <pc:sldMk cId="1955381883" sldId="554"/>
            <ac:spMk id="18" creationId="{5F7349AE-4930-BA68-557F-13FC6747E8BE}"/>
          </ac:spMkLst>
        </pc:spChg>
        <pc:spChg chg="del">
          <ac:chgData name="민창 장" userId="5d9bafdb3db22792" providerId="LiveId" clId="{E38E6874-C40C-4985-ABBE-E84B06C5CE19}" dt="2024-03-03T06:35:45.591" v="12252" actId="478"/>
          <ac:spMkLst>
            <pc:docMk/>
            <pc:sldMk cId="1955381883" sldId="554"/>
            <ac:spMk id="19" creationId="{3E516290-FAB8-E974-E61B-F738BDF35664}"/>
          </ac:spMkLst>
        </pc:spChg>
        <pc:spChg chg="del">
          <ac:chgData name="민창 장" userId="5d9bafdb3db22792" providerId="LiveId" clId="{E38E6874-C40C-4985-ABBE-E84B06C5CE19}" dt="2024-03-03T06:35:45.591" v="12252" actId="478"/>
          <ac:spMkLst>
            <pc:docMk/>
            <pc:sldMk cId="1955381883" sldId="554"/>
            <ac:spMk id="20" creationId="{19893528-A0B7-5BF6-B71F-69AE1C786360}"/>
          </ac:spMkLst>
        </pc:spChg>
        <pc:spChg chg="mod">
          <ac:chgData name="민창 장" userId="5d9bafdb3db22792" providerId="LiveId" clId="{E38E6874-C40C-4985-ABBE-E84B06C5CE19}" dt="2024-03-03T06:35:33.122" v="12249" actId="207"/>
          <ac:spMkLst>
            <pc:docMk/>
            <pc:sldMk cId="1955381883" sldId="554"/>
            <ac:spMk id="22" creationId="{3C352823-A93A-79DD-918A-58F9A8924ACC}"/>
          </ac:spMkLst>
        </pc:spChg>
        <pc:spChg chg="del">
          <ac:chgData name="민창 장" userId="5d9bafdb3db22792" providerId="LiveId" clId="{E38E6874-C40C-4985-ABBE-E84B06C5CE19}" dt="2024-03-03T06:35:23.737" v="12247" actId="478"/>
          <ac:spMkLst>
            <pc:docMk/>
            <pc:sldMk cId="1955381883" sldId="554"/>
            <ac:spMk id="23" creationId="{A03197B2-9AC1-DEEC-7AD7-60D8FDD423FE}"/>
          </ac:spMkLst>
        </pc:spChg>
        <pc:spChg chg="del">
          <ac:chgData name="민창 장" userId="5d9bafdb3db22792" providerId="LiveId" clId="{E38E6874-C40C-4985-ABBE-E84B06C5CE19}" dt="2024-03-03T06:35:23.737" v="12247" actId="478"/>
          <ac:spMkLst>
            <pc:docMk/>
            <pc:sldMk cId="1955381883" sldId="554"/>
            <ac:spMk id="25" creationId="{3F95C821-166E-847B-B2E8-9B2767E4868A}"/>
          </ac:spMkLst>
        </pc:spChg>
        <pc:spChg chg="mod">
          <ac:chgData name="민창 장" userId="5d9bafdb3db22792" providerId="LiveId" clId="{E38E6874-C40C-4985-ABBE-E84B06C5CE19}" dt="2024-03-03T06:35:48.919" v="12253" actId="571"/>
          <ac:spMkLst>
            <pc:docMk/>
            <pc:sldMk cId="1955381883" sldId="554"/>
            <ac:spMk id="27" creationId="{F89C3EEA-E226-585B-8B7F-27668707A8C9}"/>
          </ac:spMkLst>
        </pc:spChg>
        <pc:spChg chg="mod">
          <ac:chgData name="민창 장" userId="5d9bafdb3db22792" providerId="LiveId" clId="{E38E6874-C40C-4985-ABBE-E84B06C5CE19}" dt="2024-03-03T06:36:12.777" v="12259" actId="1076"/>
          <ac:spMkLst>
            <pc:docMk/>
            <pc:sldMk cId="1955381883" sldId="554"/>
            <ac:spMk id="28" creationId="{7D842F4B-396B-568B-DB0B-51F69B781E78}"/>
          </ac:spMkLst>
        </pc:spChg>
        <pc:spChg chg="mod">
          <ac:chgData name="민창 장" userId="5d9bafdb3db22792" providerId="LiveId" clId="{E38E6874-C40C-4985-ABBE-E84B06C5CE19}" dt="2024-03-03T06:35:48.919" v="12253" actId="571"/>
          <ac:spMkLst>
            <pc:docMk/>
            <pc:sldMk cId="1955381883" sldId="554"/>
            <ac:spMk id="29" creationId="{6A1C93BB-B229-539A-C9E9-E8A656D69530}"/>
          </ac:spMkLst>
        </pc:spChg>
        <pc:spChg chg="mod">
          <ac:chgData name="민창 장" userId="5d9bafdb3db22792" providerId="LiveId" clId="{E38E6874-C40C-4985-ABBE-E84B06C5CE19}" dt="2024-03-03T06:36:18.332" v="12261" actId="1076"/>
          <ac:spMkLst>
            <pc:docMk/>
            <pc:sldMk cId="1955381883" sldId="554"/>
            <ac:spMk id="30" creationId="{AFBF9EDE-3934-5264-A258-A70F37331CC7}"/>
          </ac:spMkLst>
        </pc:spChg>
        <pc:spChg chg="mod">
          <ac:chgData name="민창 장" userId="5d9bafdb3db22792" providerId="LiveId" clId="{E38E6874-C40C-4985-ABBE-E84B06C5CE19}" dt="2024-03-03T06:35:48.919" v="12253" actId="571"/>
          <ac:spMkLst>
            <pc:docMk/>
            <pc:sldMk cId="1955381883" sldId="554"/>
            <ac:spMk id="33" creationId="{432B58FB-A2B6-5B83-434B-69FBACE22CD9}"/>
          </ac:spMkLst>
        </pc:spChg>
        <pc:spChg chg="mod">
          <ac:chgData name="민창 장" userId="5d9bafdb3db22792" providerId="LiveId" clId="{E38E6874-C40C-4985-ABBE-E84B06C5CE19}" dt="2024-03-03T06:35:48.919" v="12253" actId="571"/>
          <ac:spMkLst>
            <pc:docMk/>
            <pc:sldMk cId="1955381883" sldId="554"/>
            <ac:spMk id="34" creationId="{8C295016-4993-CD7D-F39C-9D379A00825C}"/>
          </ac:spMkLst>
        </pc:spChg>
        <pc:grpChg chg="add mod">
          <ac:chgData name="민창 장" userId="5d9bafdb3db22792" providerId="LiveId" clId="{E38E6874-C40C-4985-ABBE-E84B06C5CE19}" dt="2024-03-03T06:35:56.635" v="12255" actId="1076"/>
          <ac:grpSpMkLst>
            <pc:docMk/>
            <pc:sldMk cId="1955381883" sldId="554"/>
            <ac:grpSpMk id="6" creationId="{90DE0F2E-820B-4E0C-86E3-A281E35EC9D6}"/>
          </ac:grpSpMkLst>
        </pc:grpChg>
        <pc:grpChg chg="add mod">
          <ac:chgData name="민창 장" userId="5d9bafdb3db22792" providerId="LiveId" clId="{E38E6874-C40C-4985-ABBE-E84B06C5CE19}" dt="2024-03-03T06:36:01.318" v="12257" actId="1076"/>
          <ac:grpSpMkLst>
            <pc:docMk/>
            <pc:sldMk cId="1955381883" sldId="554"/>
            <ac:grpSpMk id="26" creationId="{EEBCC663-E319-0B02-1575-8038C3DD7E86}"/>
          </ac:grpSpMkLst>
        </pc:grpChg>
        <pc:cxnChg chg="del">
          <ac:chgData name="민창 장" userId="5d9bafdb3db22792" providerId="LiveId" clId="{E38E6874-C40C-4985-ABBE-E84B06C5CE19}" dt="2024-03-03T06:35:23.737" v="12247" actId="478"/>
          <ac:cxnSpMkLst>
            <pc:docMk/>
            <pc:sldMk cId="1955381883" sldId="554"/>
            <ac:cxnSpMk id="5" creationId="{1D35D6FE-A10F-3C0A-E7D1-44A7D011A5EF}"/>
          </ac:cxnSpMkLst>
        </pc:cxnChg>
        <pc:cxnChg chg="mod">
          <ac:chgData name="민창 장" userId="5d9bafdb3db22792" providerId="LiveId" clId="{E38E6874-C40C-4985-ABBE-E84B06C5CE19}" dt="2024-03-03T06:34:53.892" v="12233" actId="1076"/>
          <ac:cxnSpMkLst>
            <pc:docMk/>
            <pc:sldMk cId="1955381883" sldId="554"/>
            <ac:cxnSpMk id="12" creationId="{ABA4255B-DB39-C6CF-C4F4-67A4983BB32D}"/>
          </ac:cxnSpMkLst>
        </pc:cxnChg>
        <pc:cxnChg chg="mod">
          <ac:chgData name="민창 장" userId="5d9bafdb3db22792" providerId="LiveId" clId="{E38E6874-C40C-4985-ABBE-E84B06C5CE19}" dt="2024-03-03T06:34:56.881" v="12234" actId="14100"/>
          <ac:cxnSpMkLst>
            <pc:docMk/>
            <pc:sldMk cId="1955381883" sldId="554"/>
            <ac:cxnSpMk id="13" creationId="{1CD5BAD5-0B2D-675B-85CB-4A2C32BEEF96}"/>
          </ac:cxnSpMkLst>
        </pc:cxnChg>
        <pc:cxnChg chg="del">
          <ac:chgData name="민창 장" userId="5d9bafdb3db22792" providerId="LiveId" clId="{E38E6874-C40C-4985-ABBE-E84B06C5CE19}" dt="2024-03-03T06:35:45.591" v="12252" actId="478"/>
          <ac:cxnSpMkLst>
            <pc:docMk/>
            <pc:sldMk cId="1955381883" sldId="554"/>
            <ac:cxnSpMk id="21" creationId="{A6F4DD3E-6725-DEDD-9D6B-777FF09D4126}"/>
          </ac:cxnSpMkLst>
        </pc:cxnChg>
        <pc:cxnChg chg="mod">
          <ac:chgData name="민창 장" userId="5d9bafdb3db22792" providerId="LiveId" clId="{E38E6874-C40C-4985-ABBE-E84B06C5CE19}" dt="2024-03-03T06:35:48.919" v="12253" actId="571"/>
          <ac:cxnSpMkLst>
            <pc:docMk/>
            <pc:sldMk cId="1955381883" sldId="554"/>
            <ac:cxnSpMk id="31" creationId="{EB19BD31-2370-9395-16FB-6EA83C35F9EA}"/>
          </ac:cxnSpMkLst>
        </pc:cxnChg>
        <pc:cxnChg chg="mod">
          <ac:chgData name="민창 장" userId="5d9bafdb3db22792" providerId="LiveId" clId="{E38E6874-C40C-4985-ABBE-E84B06C5CE19}" dt="2024-03-03T06:36:34.108" v="12275" actId="692"/>
          <ac:cxnSpMkLst>
            <pc:docMk/>
            <pc:sldMk cId="1955381883" sldId="554"/>
            <ac:cxnSpMk id="32" creationId="{91C4D4B0-8311-E79D-C248-605E0A4A8A2D}"/>
          </ac:cxnSpMkLst>
        </pc:cxn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507624018" sldId="554"/>
        </pc:sldMkLst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3113470063" sldId="555"/>
        </pc:sldMkLst>
      </pc:sldChg>
      <pc:sldChg chg="modSp add mod">
        <pc:chgData name="민창 장" userId="5d9bafdb3db22792" providerId="LiveId" clId="{E38E6874-C40C-4985-ABBE-E84B06C5CE19}" dt="2024-03-03T06:37:23.423" v="12314" actId="20577"/>
        <pc:sldMkLst>
          <pc:docMk/>
          <pc:sldMk cId="3569322287" sldId="555"/>
        </pc:sldMkLst>
        <pc:spChg chg="mod">
          <ac:chgData name="민창 장" userId="5d9bafdb3db22792" providerId="LiveId" clId="{E38E6874-C40C-4985-ABBE-E84B06C5CE19}" dt="2024-03-03T06:37:11.852" v="12312" actId="20577"/>
          <ac:spMkLst>
            <pc:docMk/>
            <pc:sldMk cId="3569322287" sldId="555"/>
            <ac:spMk id="2" creationId="{1C6C4CA2-1957-F16C-412A-B6B0CF7D2F34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3569322287" sldId="555"/>
            <ac:spMk id="3" creationId="{777D559F-4D83-81FA-317B-D81996E468AE}"/>
          </ac:spMkLst>
        </pc:spChg>
        <pc:spChg chg="mod">
          <ac:chgData name="민창 장" userId="5d9bafdb3db22792" providerId="LiveId" clId="{E38E6874-C40C-4985-ABBE-E84B06C5CE19}" dt="2024-03-03T06:37:23.423" v="12314" actId="20577"/>
          <ac:spMkLst>
            <pc:docMk/>
            <pc:sldMk cId="3569322287" sldId="555"/>
            <ac:spMk id="11" creationId="{A9B91C21-CF32-DD90-D1FC-0379A51DBD16}"/>
          </ac:spMkLst>
        </pc:spChg>
        <pc:spChg chg="mod">
          <ac:chgData name="민창 장" userId="5d9bafdb3db22792" providerId="LiveId" clId="{E38E6874-C40C-4985-ABBE-E84B06C5CE19}" dt="2024-03-03T06:37:09.057" v="12310" actId="20577"/>
          <ac:spMkLst>
            <pc:docMk/>
            <pc:sldMk cId="3569322287" sldId="555"/>
            <ac:spMk id="31" creationId="{F972218F-235B-0FD5-0001-19B4855C2DC6}"/>
          </ac:spMkLst>
        </pc:spChg>
      </pc:sldChg>
      <pc:sldChg chg="modSp add del">
        <pc:chgData name="민창 장" userId="5d9bafdb3db22792" providerId="LiveId" clId="{E38E6874-C40C-4985-ABBE-E84B06C5CE19}" dt="2024-03-03T06:37:46.672" v="12315" actId="47"/>
        <pc:sldMkLst>
          <pc:docMk/>
          <pc:sldMk cId="2618433946" sldId="556"/>
        </pc:sldMkLst>
        <pc:spChg chg="mod">
          <ac:chgData name="민창 장" userId="5d9bafdb3db22792" providerId="LiveId" clId="{E38E6874-C40C-4985-ABBE-E84B06C5CE19}" dt="2024-03-03T06:28:09.577" v="11944"/>
          <ac:spMkLst>
            <pc:docMk/>
            <pc:sldMk cId="2618433946" sldId="556"/>
            <ac:spMk id="3" creationId="{E5347990-F994-FC80-7F6B-D92E3347A108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3338157665" sldId="556"/>
        </pc:sldMkLst>
      </pc:sldChg>
      <pc:sldChg chg="addSp delSp modSp add mod">
        <pc:chgData name="민창 장" userId="5d9bafdb3db22792" providerId="LiveId" clId="{E38E6874-C40C-4985-ABBE-E84B06C5CE19}" dt="2024-03-03T06:39:11.343" v="12368" actId="121"/>
        <pc:sldMkLst>
          <pc:docMk/>
          <pc:sldMk cId="2149791998" sldId="557"/>
        </pc:sldMkLst>
        <pc:spChg chg="mod">
          <ac:chgData name="민창 장" userId="5d9bafdb3db22792" providerId="LiveId" clId="{E38E6874-C40C-4985-ABBE-E84B06C5CE19}" dt="2024-03-03T06:28:09.577" v="11944"/>
          <ac:spMkLst>
            <pc:docMk/>
            <pc:sldMk cId="2149791998" sldId="557"/>
            <ac:spMk id="3" creationId="{AEEA283E-A144-1468-C681-F68BF2D071CE}"/>
          </ac:spMkLst>
        </pc:spChg>
        <pc:spChg chg="del">
          <ac:chgData name="민창 장" userId="5d9bafdb3db22792" providerId="LiveId" clId="{E38E6874-C40C-4985-ABBE-E84B06C5CE19}" dt="2024-03-03T06:38:28.528" v="12350" actId="478"/>
          <ac:spMkLst>
            <pc:docMk/>
            <pc:sldMk cId="2149791998" sldId="557"/>
            <ac:spMk id="5" creationId="{52D8442B-D3ED-54D4-5696-6AD2FBCF80AD}"/>
          </ac:spMkLst>
        </pc:spChg>
        <pc:spChg chg="mod">
          <ac:chgData name="민창 장" userId="5d9bafdb3db22792" providerId="LiveId" clId="{E38E6874-C40C-4985-ABBE-E84B06C5CE19}" dt="2024-03-03T06:37:57.702" v="12316"/>
          <ac:spMkLst>
            <pc:docMk/>
            <pc:sldMk cId="2149791998" sldId="557"/>
            <ac:spMk id="7" creationId="{B47A1BB3-79FB-BB5F-5FFC-22E3EA334320}"/>
          </ac:spMkLst>
        </pc:spChg>
        <pc:spChg chg="mod">
          <ac:chgData name="민창 장" userId="5d9bafdb3db22792" providerId="LiveId" clId="{E38E6874-C40C-4985-ABBE-E84B06C5CE19}" dt="2024-03-03T06:37:57.702" v="12316"/>
          <ac:spMkLst>
            <pc:docMk/>
            <pc:sldMk cId="2149791998" sldId="557"/>
            <ac:spMk id="8" creationId="{7FAE21D6-05C6-BB9A-5F18-0522D6B6F29C}"/>
          </ac:spMkLst>
        </pc:spChg>
        <pc:spChg chg="mod">
          <ac:chgData name="민창 장" userId="5d9bafdb3db22792" providerId="LiveId" clId="{E38E6874-C40C-4985-ABBE-E84B06C5CE19}" dt="2024-03-03T06:37:57.702" v="12316"/>
          <ac:spMkLst>
            <pc:docMk/>
            <pc:sldMk cId="2149791998" sldId="557"/>
            <ac:spMk id="9" creationId="{87947E8C-9F11-7F11-D7AC-24DB3BD6B2A7}"/>
          </ac:spMkLst>
        </pc:spChg>
        <pc:spChg chg="del">
          <ac:chgData name="민창 장" userId="5d9bafdb3db22792" providerId="LiveId" clId="{E38E6874-C40C-4985-ABBE-E84B06C5CE19}" dt="2024-03-03T06:38:28.528" v="12350" actId="478"/>
          <ac:spMkLst>
            <pc:docMk/>
            <pc:sldMk cId="2149791998" sldId="557"/>
            <ac:spMk id="10" creationId="{366C2D25-FBAB-40DD-CD02-B597A1E498B9}"/>
          </ac:spMkLst>
        </pc:spChg>
        <pc:spChg chg="mod">
          <ac:chgData name="민창 장" userId="5d9bafdb3db22792" providerId="LiveId" clId="{E38E6874-C40C-4985-ABBE-E84B06C5CE19}" dt="2024-03-03T06:37:57.702" v="12316"/>
          <ac:spMkLst>
            <pc:docMk/>
            <pc:sldMk cId="2149791998" sldId="557"/>
            <ac:spMk id="11" creationId="{05782F93-776E-98EC-797E-E813ABBBC866}"/>
          </ac:spMkLst>
        </pc:spChg>
        <pc:spChg chg="mod">
          <ac:chgData name="민창 장" userId="5d9bafdb3db22792" providerId="LiveId" clId="{E38E6874-C40C-4985-ABBE-E84B06C5CE19}" dt="2024-03-03T06:38:23.067" v="12349" actId="207"/>
          <ac:spMkLst>
            <pc:docMk/>
            <pc:sldMk cId="2149791998" sldId="557"/>
            <ac:spMk id="14" creationId="{BBE4C6C8-5D4F-56DF-A859-D5D720B64255}"/>
          </ac:spMkLst>
        </pc:spChg>
        <pc:spChg chg="del">
          <ac:chgData name="민창 장" userId="5d9bafdb3db22792" providerId="LiveId" clId="{E38E6874-C40C-4985-ABBE-E84B06C5CE19}" dt="2024-03-03T06:38:28.528" v="12350" actId="478"/>
          <ac:spMkLst>
            <pc:docMk/>
            <pc:sldMk cId="2149791998" sldId="557"/>
            <ac:spMk id="15" creationId="{6DB3F872-0195-4BF6-6319-AF3DAA064299}"/>
          </ac:spMkLst>
        </pc:spChg>
        <pc:spChg chg="del">
          <ac:chgData name="민창 장" userId="5d9bafdb3db22792" providerId="LiveId" clId="{E38E6874-C40C-4985-ABBE-E84B06C5CE19}" dt="2024-03-03T06:38:28.528" v="12350" actId="478"/>
          <ac:spMkLst>
            <pc:docMk/>
            <pc:sldMk cId="2149791998" sldId="557"/>
            <ac:spMk id="16" creationId="{C8636C42-B2F4-025D-B1D1-39230AECCABC}"/>
          </ac:spMkLst>
        </pc:spChg>
        <pc:spChg chg="mod">
          <ac:chgData name="민창 장" userId="5d9bafdb3db22792" providerId="LiveId" clId="{E38E6874-C40C-4985-ABBE-E84B06C5CE19}" dt="2024-03-03T06:38:10.243" v="12330" actId="207"/>
          <ac:spMkLst>
            <pc:docMk/>
            <pc:sldMk cId="2149791998" sldId="557"/>
            <ac:spMk id="17" creationId="{AEB94BDC-D51C-B9B5-2542-887125FBCE56}"/>
          </ac:spMkLst>
        </pc:spChg>
        <pc:spChg chg="mod">
          <ac:chgData name="민창 장" userId="5d9bafdb3db22792" providerId="LiveId" clId="{E38E6874-C40C-4985-ABBE-E84B06C5CE19}" dt="2024-03-03T06:38:34.617" v="12352"/>
          <ac:spMkLst>
            <pc:docMk/>
            <pc:sldMk cId="2149791998" sldId="557"/>
            <ac:spMk id="19" creationId="{24B9EF8A-C66B-7276-417D-ABB19AF27459}"/>
          </ac:spMkLst>
        </pc:spChg>
        <pc:spChg chg="mod">
          <ac:chgData name="민창 장" userId="5d9bafdb3db22792" providerId="LiveId" clId="{E38E6874-C40C-4985-ABBE-E84B06C5CE19}" dt="2024-03-03T06:38:34.617" v="12352"/>
          <ac:spMkLst>
            <pc:docMk/>
            <pc:sldMk cId="2149791998" sldId="557"/>
            <ac:spMk id="20" creationId="{288AC3A5-C8E3-ED32-3DC7-132A9F0822EE}"/>
          </ac:spMkLst>
        </pc:spChg>
        <pc:spChg chg="mod">
          <ac:chgData name="민창 장" userId="5d9bafdb3db22792" providerId="LiveId" clId="{E38E6874-C40C-4985-ABBE-E84B06C5CE19}" dt="2024-03-03T06:38:34.617" v="12352"/>
          <ac:spMkLst>
            <pc:docMk/>
            <pc:sldMk cId="2149791998" sldId="557"/>
            <ac:spMk id="22" creationId="{AB2F08DA-CFE4-0761-C5FB-8C369A1C7330}"/>
          </ac:spMkLst>
        </pc:spChg>
        <pc:spChg chg="mod">
          <ac:chgData name="민창 장" userId="5d9bafdb3db22792" providerId="LiveId" clId="{E38E6874-C40C-4985-ABBE-E84B06C5CE19}" dt="2024-03-03T06:38:34.617" v="12352"/>
          <ac:spMkLst>
            <pc:docMk/>
            <pc:sldMk cId="2149791998" sldId="557"/>
            <ac:spMk id="24" creationId="{A9CBBCB3-D3CD-8E1A-8D68-990B9C1DD6F8}"/>
          </ac:spMkLst>
        </pc:spChg>
        <pc:spChg chg="del">
          <ac:chgData name="민창 장" userId="5d9bafdb3db22792" providerId="LiveId" clId="{E38E6874-C40C-4985-ABBE-E84B06C5CE19}" dt="2024-03-03T06:38:28.528" v="12350" actId="478"/>
          <ac:spMkLst>
            <pc:docMk/>
            <pc:sldMk cId="2149791998" sldId="557"/>
            <ac:spMk id="25" creationId="{3F76F3A2-81A8-1042-0578-938F9BFAEC30}"/>
          </ac:spMkLst>
        </pc:spChg>
        <pc:spChg chg="del">
          <ac:chgData name="민창 장" userId="5d9bafdb3db22792" providerId="LiveId" clId="{E38E6874-C40C-4985-ABBE-E84B06C5CE19}" dt="2024-03-03T06:38:28.528" v="12350" actId="478"/>
          <ac:spMkLst>
            <pc:docMk/>
            <pc:sldMk cId="2149791998" sldId="557"/>
            <ac:spMk id="26" creationId="{D4ADCFD9-631F-A1AD-FA72-E1F6F4B97D93}"/>
          </ac:spMkLst>
        </pc:spChg>
        <pc:spChg chg="mod">
          <ac:chgData name="민창 장" userId="5d9bafdb3db22792" providerId="LiveId" clId="{E38E6874-C40C-4985-ABBE-E84B06C5CE19}" dt="2024-03-03T06:39:02.319" v="12365" actId="6549"/>
          <ac:spMkLst>
            <pc:docMk/>
            <pc:sldMk cId="2149791998" sldId="557"/>
            <ac:spMk id="29" creationId="{03A3D48C-E7E9-3AF1-5D12-12CD7BECDBF7}"/>
          </ac:spMkLst>
        </pc:spChg>
        <pc:spChg chg="mod">
          <ac:chgData name="민창 장" userId="5d9bafdb3db22792" providerId="LiveId" clId="{E38E6874-C40C-4985-ABBE-E84B06C5CE19}" dt="2024-03-03T06:39:11.343" v="12368" actId="121"/>
          <ac:spMkLst>
            <pc:docMk/>
            <pc:sldMk cId="2149791998" sldId="557"/>
            <ac:spMk id="30" creationId="{0BE6CE2E-9ED1-A7E3-E34B-DD5319455B06}"/>
          </ac:spMkLst>
        </pc:spChg>
        <pc:grpChg chg="add mod">
          <ac:chgData name="민창 장" userId="5d9bafdb3db22792" providerId="LiveId" clId="{E38E6874-C40C-4985-ABBE-E84B06C5CE19}" dt="2024-03-03T06:38:31.018" v="12351" actId="1076"/>
          <ac:grpSpMkLst>
            <pc:docMk/>
            <pc:sldMk cId="2149791998" sldId="557"/>
            <ac:grpSpMk id="6" creationId="{075C21BE-B327-818E-8C18-BD5CA2E50A65}"/>
          </ac:grpSpMkLst>
        </pc:grpChg>
        <pc:grpChg chg="add mod">
          <ac:chgData name="민창 장" userId="5d9bafdb3db22792" providerId="LiveId" clId="{E38E6874-C40C-4985-ABBE-E84B06C5CE19}" dt="2024-03-03T06:38:38.044" v="12353" actId="1076"/>
          <ac:grpSpMkLst>
            <pc:docMk/>
            <pc:sldMk cId="2149791998" sldId="557"/>
            <ac:grpSpMk id="18" creationId="{A6A90878-F3F9-2A3C-B550-9DA6A98F5BD2}"/>
          </ac:grpSpMkLst>
        </pc:grpChg>
        <pc:cxnChg chg="mod">
          <ac:chgData name="민창 장" userId="5d9bafdb3db22792" providerId="LiveId" clId="{E38E6874-C40C-4985-ABBE-E84B06C5CE19}" dt="2024-03-03T06:37:57.702" v="12316"/>
          <ac:cxnSpMkLst>
            <pc:docMk/>
            <pc:sldMk cId="2149791998" sldId="557"/>
            <ac:cxnSpMk id="12" creationId="{89007419-0F95-B7E7-BA71-626AB1DD6FDE}"/>
          </ac:cxnSpMkLst>
        </pc:cxnChg>
        <pc:cxnChg chg="mod">
          <ac:chgData name="민창 장" userId="5d9bafdb3db22792" providerId="LiveId" clId="{E38E6874-C40C-4985-ABBE-E84B06C5CE19}" dt="2024-03-03T06:37:57.702" v="12316"/>
          <ac:cxnSpMkLst>
            <pc:docMk/>
            <pc:sldMk cId="2149791998" sldId="557"/>
            <ac:cxnSpMk id="13" creationId="{D8ED74E6-19E0-302F-91D5-358186CA4044}"/>
          </ac:cxnSpMkLst>
        </pc:cxnChg>
        <pc:cxnChg chg="del">
          <ac:chgData name="민창 장" userId="5d9bafdb3db22792" providerId="LiveId" clId="{E38E6874-C40C-4985-ABBE-E84B06C5CE19}" dt="2024-03-03T06:38:28.528" v="12350" actId="478"/>
          <ac:cxnSpMkLst>
            <pc:docMk/>
            <pc:sldMk cId="2149791998" sldId="557"/>
            <ac:cxnSpMk id="21" creationId="{17F2E2E8-093E-833A-3FA0-9625983F2D7F}"/>
          </ac:cxnSpMkLst>
        </pc:cxnChg>
        <pc:cxnChg chg="del">
          <ac:chgData name="민창 장" userId="5d9bafdb3db22792" providerId="LiveId" clId="{E38E6874-C40C-4985-ABBE-E84B06C5CE19}" dt="2024-03-03T06:38:28.528" v="12350" actId="478"/>
          <ac:cxnSpMkLst>
            <pc:docMk/>
            <pc:sldMk cId="2149791998" sldId="557"/>
            <ac:cxnSpMk id="23" creationId="{4451EBCA-6040-C7A9-A536-AFC26387841D}"/>
          </ac:cxnSpMkLst>
        </pc:cxnChg>
        <pc:cxnChg chg="mod">
          <ac:chgData name="민창 장" userId="5d9bafdb3db22792" providerId="LiveId" clId="{E38E6874-C40C-4985-ABBE-E84B06C5CE19}" dt="2024-03-03T06:38:34.617" v="12352"/>
          <ac:cxnSpMkLst>
            <pc:docMk/>
            <pc:sldMk cId="2149791998" sldId="557"/>
            <ac:cxnSpMk id="27" creationId="{A7DE1DFB-72D3-98F5-6208-3FE3512F88FB}"/>
          </ac:cxnSpMkLst>
        </pc:cxnChg>
        <pc:cxnChg chg="mod">
          <ac:chgData name="민창 장" userId="5d9bafdb3db22792" providerId="LiveId" clId="{E38E6874-C40C-4985-ABBE-E84B06C5CE19}" dt="2024-03-03T06:38:34.617" v="12352"/>
          <ac:cxnSpMkLst>
            <pc:docMk/>
            <pc:sldMk cId="2149791998" sldId="557"/>
            <ac:cxnSpMk id="28" creationId="{4F3D1196-ED79-C579-9BA4-CAA721731B7A}"/>
          </ac:cxnSpMkLst>
        </pc:cxn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3259954175" sldId="557"/>
        </pc:sldMkLst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97205183" sldId="558"/>
        </pc:sldMkLst>
      </pc:sldChg>
      <pc:sldChg chg="modSp add">
        <pc:chgData name="민창 장" userId="5d9bafdb3db22792" providerId="LiveId" clId="{E38E6874-C40C-4985-ABBE-E84B06C5CE19}" dt="2024-03-03T06:28:09.577" v="11944"/>
        <pc:sldMkLst>
          <pc:docMk/>
          <pc:sldMk cId="209735723" sldId="558"/>
        </pc:sldMkLst>
        <pc:spChg chg="mod">
          <ac:chgData name="민창 장" userId="5d9bafdb3db22792" providerId="LiveId" clId="{E38E6874-C40C-4985-ABBE-E84B06C5CE19}" dt="2024-03-03T06:28:09.577" v="11944"/>
          <ac:spMkLst>
            <pc:docMk/>
            <pc:sldMk cId="209735723" sldId="558"/>
            <ac:spMk id="3" creationId="{07616DEC-DBE9-4CDA-75CC-D8F2F2175DC8}"/>
          </ac:spMkLst>
        </pc:spChg>
      </pc:sldChg>
      <pc:sldChg chg="modSp add">
        <pc:chgData name="민창 장" userId="5d9bafdb3db22792" providerId="LiveId" clId="{E38E6874-C40C-4985-ABBE-E84B06C5CE19}" dt="2024-03-03T06:28:09.577" v="11944"/>
        <pc:sldMkLst>
          <pc:docMk/>
          <pc:sldMk cId="27480625" sldId="559"/>
        </pc:sldMkLst>
        <pc:spChg chg="mod">
          <ac:chgData name="민창 장" userId="5d9bafdb3db22792" providerId="LiveId" clId="{E38E6874-C40C-4985-ABBE-E84B06C5CE19}" dt="2024-03-03T06:28:09.577" v="11944"/>
          <ac:spMkLst>
            <pc:docMk/>
            <pc:sldMk cId="27480625" sldId="559"/>
            <ac:spMk id="3" creationId="{BA076498-C7C8-EC2B-5617-EBD45D7FB251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1706436048" sldId="559"/>
        </pc:sldMkLst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663950454" sldId="560"/>
        </pc:sldMkLst>
      </pc:sldChg>
      <pc:sldChg chg="modSp add">
        <pc:chgData name="민창 장" userId="5d9bafdb3db22792" providerId="LiveId" clId="{E38E6874-C40C-4985-ABBE-E84B06C5CE19}" dt="2024-03-03T06:28:09.577" v="11944"/>
        <pc:sldMkLst>
          <pc:docMk/>
          <pc:sldMk cId="1319277633" sldId="560"/>
        </pc:sldMkLst>
        <pc:spChg chg="mod">
          <ac:chgData name="민창 장" userId="5d9bafdb3db22792" providerId="LiveId" clId="{E38E6874-C40C-4985-ABBE-E84B06C5CE19}" dt="2024-03-03T06:28:09.577" v="11944"/>
          <ac:spMkLst>
            <pc:docMk/>
            <pc:sldMk cId="1319277633" sldId="560"/>
            <ac:spMk id="3" creationId="{A4C03E44-2217-FF24-570D-DA7A39185F10}"/>
          </ac:spMkLst>
        </pc:spChg>
      </pc:sldChg>
      <pc:sldChg chg="modSp add mod">
        <pc:chgData name="민창 장" userId="5d9bafdb3db22792" providerId="LiveId" clId="{E38E6874-C40C-4985-ABBE-E84B06C5CE19}" dt="2024-03-03T06:42:29.827" v="12384"/>
        <pc:sldMkLst>
          <pc:docMk/>
          <pc:sldMk cId="1322667041" sldId="561"/>
        </pc:sldMkLst>
        <pc:spChg chg="mod">
          <ac:chgData name="민창 장" userId="5d9bafdb3db22792" providerId="LiveId" clId="{E38E6874-C40C-4985-ABBE-E84B06C5CE19}" dt="2024-03-03T06:42:29.827" v="12384"/>
          <ac:spMkLst>
            <pc:docMk/>
            <pc:sldMk cId="1322667041" sldId="561"/>
            <ac:spMk id="2" creationId="{7A13F061-2CBA-245D-609D-7DBB4633D8B3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1322667041" sldId="561"/>
            <ac:spMk id="3" creationId="{2944E0EA-E74F-1430-059A-13B16621F5A6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3729047769" sldId="561"/>
        </pc:sldMkLst>
      </pc:sldChg>
      <pc:sldChg chg="modSp add mod">
        <pc:chgData name="민창 장" userId="5d9bafdb3db22792" providerId="LiveId" clId="{E38E6874-C40C-4985-ABBE-E84B06C5CE19}" dt="2024-03-03T06:42:36.243" v="12390"/>
        <pc:sldMkLst>
          <pc:docMk/>
          <pc:sldMk cId="731687629" sldId="562"/>
        </pc:sldMkLst>
        <pc:spChg chg="mod">
          <ac:chgData name="민창 장" userId="5d9bafdb3db22792" providerId="LiveId" clId="{E38E6874-C40C-4985-ABBE-E84B06C5CE19}" dt="2024-03-03T06:42:36.243" v="12390"/>
          <ac:spMkLst>
            <pc:docMk/>
            <pc:sldMk cId="731687629" sldId="562"/>
            <ac:spMk id="2" creationId="{4E02E23B-5465-DCA4-3484-487E551637DB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731687629" sldId="562"/>
            <ac:spMk id="3" creationId="{25535DE7-CC43-118A-43B0-84A0ECBE6508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526080681" sldId="562"/>
        </pc:sldMkLst>
      </pc:sldChg>
      <pc:sldChg chg="modSp add mod">
        <pc:chgData name="민창 장" userId="5d9bafdb3db22792" providerId="LiveId" clId="{E38E6874-C40C-4985-ABBE-E84B06C5CE19}" dt="2024-03-03T06:42:40.771" v="12396"/>
        <pc:sldMkLst>
          <pc:docMk/>
          <pc:sldMk cId="1612688826" sldId="563"/>
        </pc:sldMkLst>
        <pc:spChg chg="mod">
          <ac:chgData name="민창 장" userId="5d9bafdb3db22792" providerId="LiveId" clId="{E38E6874-C40C-4985-ABBE-E84B06C5CE19}" dt="2024-03-03T06:42:40.771" v="12396"/>
          <ac:spMkLst>
            <pc:docMk/>
            <pc:sldMk cId="1612688826" sldId="563"/>
            <ac:spMk id="2" creationId="{6041E6FD-4CEB-6B05-8875-D6B6BC80B415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1612688826" sldId="563"/>
            <ac:spMk id="3" creationId="{4DE06758-1D6B-F725-7475-FE6002BE50AF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3902289763" sldId="563"/>
        </pc:sldMkLst>
      </pc:sldChg>
      <pc:sldChg chg="modSp add mod">
        <pc:chgData name="민창 장" userId="5d9bafdb3db22792" providerId="LiveId" clId="{E38E6874-C40C-4985-ABBE-E84B06C5CE19}" dt="2024-03-03T06:42:45.794" v="12402"/>
        <pc:sldMkLst>
          <pc:docMk/>
          <pc:sldMk cId="225549352" sldId="564"/>
        </pc:sldMkLst>
        <pc:spChg chg="mod">
          <ac:chgData name="민창 장" userId="5d9bafdb3db22792" providerId="LiveId" clId="{E38E6874-C40C-4985-ABBE-E84B06C5CE19}" dt="2024-03-03T06:42:45.794" v="12402"/>
          <ac:spMkLst>
            <pc:docMk/>
            <pc:sldMk cId="225549352" sldId="564"/>
            <ac:spMk id="2" creationId="{18B017A6-C694-69E7-E754-7D51BD638C37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225549352" sldId="564"/>
            <ac:spMk id="3" creationId="{81F97473-9C49-AF43-D209-A8B5B7EC1D85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141353831" sldId="564"/>
        </pc:sldMkLst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32361548" sldId="565"/>
        </pc:sldMkLst>
      </pc:sldChg>
      <pc:sldChg chg="modSp add mod">
        <pc:chgData name="민창 장" userId="5d9bafdb3db22792" providerId="LiveId" clId="{E38E6874-C40C-4985-ABBE-E84B06C5CE19}" dt="2024-03-03T06:42:51.133" v="12408"/>
        <pc:sldMkLst>
          <pc:docMk/>
          <pc:sldMk cId="2794982886" sldId="565"/>
        </pc:sldMkLst>
        <pc:spChg chg="mod">
          <ac:chgData name="민창 장" userId="5d9bafdb3db22792" providerId="LiveId" clId="{E38E6874-C40C-4985-ABBE-E84B06C5CE19}" dt="2024-03-03T06:42:51.133" v="12408"/>
          <ac:spMkLst>
            <pc:docMk/>
            <pc:sldMk cId="2794982886" sldId="565"/>
            <ac:spMk id="2" creationId="{7488230F-4001-B147-3C8A-0B8FF3834A06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2794982886" sldId="565"/>
            <ac:spMk id="3" creationId="{0F8F36DB-CFE5-7F6F-74C1-BEF8CDC15757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558146939" sldId="566"/>
        </pc:sldMkLst>
      </pc:sldChg>
      <pc:sldChg chg="modSp add mod">
        <pc:chgData name="민창 장" userId="5d9bafdb3db22792" providerId="LiveId" clId="{E38E6874-C40C-4985-ABBE-E84B06C5CE19}" dt="2024-03-03T06:43:49.452" v="12433" actId="20577"/>
        <pc:sldMkLst>
          <pc:docMk/>
          <pc:sldMk cId="4234266921" sldId="566"/>
        </pc:sldMkLst>
        <pc:spChg chg="mod">
          <ac:chgData name="민창 장" userId="5d9bafdb3db22792" providerId="LiveId" clId="{E38E6874-C40C-4985-ABBE-E84B06C5CE19}" dt="2024-03-03T06:43:49.452" v="12433" actId="20577"/>
          <ac:spMkLst>
            <pc:docMk/>
            <pc:sldMk cId="4234266921" sldId="566"/>
            <ac:spMk id="2" creationId="{A66A5DF0-F362-C1CC-3543-E94148402DAA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4234266921" sldId="566"/>
            <ac:spMk id="3" creationId="{52EE8639-B659-0CA7-C515-0576AACA5A14}"/>
          </ac:spMkLst>
        </pc:spChg>
      </pc:sldChg>
      <pc:sldChg chg="modSp add mod">
        <pc:chgData name="민창 장" userId="5d9bafdb3db22792" providerId="LiveId" clId="{E38E6874-C40C-4985-ABBE-E84B06C5CE19}" dt="2024-03-03T06:44:10.530" v="12447"/>
        <pc:sldMkLst>
          <pc:docMk/>
          <pc:sldMk cId="1873551480" sldId="567"/>
        </pc:sldMkLst>
        <pc:spChg chg="mod">
          <ac:chgData name="민창 장" userId="5d9bafdb3db22792" providerId="LiveId" clId="{E38E6874-C40C-4985-ABBE-E84B06C5CE19}" dt="2024-03-03T06:44:10.530" v="12447"/>
          <ac:spMkLst>
            <pc:docMk/>
            <pc:sldMk cId="1873551480" sldId="567"/>
            <ac:spMk id="2" creationId="{30C97727-E741-FD6C-32FF-445B07F5A26D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1873551480" sldId="567"/>
            <ac:spMk id="3" creationId="{5FAB7F2F-2275-FF30-02EC-460DAD6BEFC3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1999168020" sldId="567"/>
        </pc:sldMkLst>
      </pc:sldChg>
      <pc:sldChg chg="modSp add mod">
        <pc:chgData name="민창 장" userId="5d9bafdb3db22792" providerId="LiveId" clId="{E38E6874-C40C-4985-ABBE-E84B06C5CE19}" dt="2024-03-03T06:44:15.476" v="12453"/>
        <pc:sldMkLst>
          <pc:docMk/>
          <pc:sldMk cId="456072821" sldId="568"/>
        </pc:sldMkLst>
        <pc:spChg chg="mod">
          <ac:chgData name="민창 장" userId="5d9bafdb3db22792" providerId="LiveId" clId="{E38E6874-C40C-4985-ABBE-E84B06C5CE19}" dt="2024-03-03T06:44:15.476" v="12453"/>
          <ac:spMkLst>
            <pc:docMk/>
            <pc:sldMk cId="456072821" sldId="568"/>
            <ac:spMk id="2" creationId="{597C7E95-067A-586E-831E-233B8576704F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456072821" sldId="568"/>
            <ac:spMk id="3" creationId="{FD6FFC9F-AE8B-921A-351C-ACACD11659B1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4005646363" sldId="568"/>
        </pc:sldMkLst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1844882446" sldId="569"/>
        </pc:sldMkLst>
      </pc:sldChg>
      <pc:sldChg chg="modSp add mod">
        <pc:chgData name="민창 장" userId="5d9bafdb3db22792" providerId="LiveId" clId="{E38E6874-C40C-4985-ABBE-E84B06C5CE19}" dt="2024-03-03T06:44:25.031" v="12459"/>
        <pc:sldMkLst>
          <pc:docMk/>
          <pc:sldMk cId="3389991067" sldId="569"/>
        </pc:sldMkLst>
        <pc:spChg chg="mod">
          <ac:chgData name="민창 장" userId="5d9bafdb3db22792" providerId="LiveId" clId="{E38E6874-C40C-4985-ABBE-E84B06C5CE19}" dt="2024-03-03T06:44:25.031" v="12459"/>
          <ac:spMkLst>
            <pc:docMk/>
            <pc:sldMk cId="3389991067" sldId="569"/>
            <ac:spMk id="2" creationId="{6224911E-2B20-8770-B8BD-C8A9DDFA8359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3389991067" sldId="569"/>
            <ac:spMk id="3" creationId="{8D6D4DAF-46DA-1C6C-5B33-66B5D3877224}"/>
          </ac:spMkLst>
        </pc:spChg>
      </pc:sldChg>
      <pc:sldChg chg="modSp add mod">
        <pc:chgData name="민창 장" userId="5d9bafdb3db22792" providerId="LiveId" clId="{E38E6874-C40C-4985-ABBE-E84B06C5CE19}" dt="2024-03-03T06:44:44.397" v="12465"/>
        <pc:sldMkLst>
          <pc:docMk/>
          <pc:sldMk cId="1580097409" sldId="570"/>
        </pc:sldMkLst>
        <pc:spChg chg="mod">
          <ac:chgData name="민창 장" userId="5d9bafdb3db22792" providerId="LiveId" clId="{E38E6874-C40C-4985-ABBE-E84B06C5CE19}" dt="2024-03-03T06:44:44.397" v="12465"/>
          <ac:spMkLst>
            <pc:docMk/>
            <pc:sldMk cId="1580097409" sldId="570"/>
            <ac:spMk id="2" creationId="{F365502E-1644-411A-13C1-7AF724AF3710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1580097409" sldId="570"/>
            <ac:spMk id="3" creationId="{AE735969-CBA4-010D-0FD2-02B0CBF418A6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802279068" sldId="570"/>
        </pc:sldMkLst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303436919" sldId="571"/>
        </pc:sldMkLst>
      </pc:sldChg>
      <pc:sldChg chg="modSp add mod">
        <pc:chgData name="민창 장" userId="5d9bafdb3db22792" providerId="LiveId" clId="{E38E6874-C40C-4985-ABBE-E84B06C5CE19}" dt="2024-03-03T06:44:50.210" v="12471"/>
        <pc:sldMkLst>
          <pc:docMk/>
          <pc:sldMk cId="3745219071" sldId="571"/>
        </pc:sldMkLst>
        <pc:spChg chg="mod">
          <ac:chgData name="민창 장" userId="5d9bafdb3db22792" providerId="LiveId" clId="{E38E6874-C40C-4985-ABBE-E84B06C5CE19}" dt="2024-03-03T06:44:50.210" v="12471"/>
          <ac:spMkLst>
            <pc:docMk/>
            <pc:sldMk cId="3745219071" sldId="571"/>
            <ac:spMk id="2" creationId="{9A385595-7CDF-D13E-5019-2D59314BE76A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3745219071" sldId="571"/>
            <ac:spMk id="3" creationId="{6ACCE4C3-6C07-3128-A7CB-E26C53F30849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2807154453" sldId="572"/>
        </pc:sldMkLst>
      </pc:sldChg>
      <pc:sldChg chg="modSp add mod">
        <pc:chgData name="민창 장" userId="5d9bafdb3db22792" providerId="LiveId" clId="{E38E6874-C40C-4985-ABBE-E84B06C5CE19}" dt="2024-03-03T06:44:59.163" v="12477"/>
        <pc:sldMkLst>
          <pc:docMk/>
          <pc:sldMk cId="3973875284" sldId="572"/>
        </pc:sldMkLst>
        <pc:spChg chg="mod">
          <ac:chgData name="민창 장" userId="5d9bafdb3db22792" providerId="LiveId" clId="{E38E6874-C40C-4985-ABBE-E84B06C5CE19}" dt="2024-03-03T06:44:59.163" v="12477"/>
          <ac:spMkLst>
            <pc:docMk/>
            <pc:sldMk cId="3973875284" sldId="572"/>
            <ac:spMk id="2" creationId="{C87FB9BE-B549-7794-8ACE-F85954549323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3973875284" sldId="572"/>
            <ac:spMk id="3" creationId="{C6DF84C4-8CE6-73B1-A595-3925F1D73FB4}"/>
          </ac:spMkLst>
        </pc:spChg>
      </pc:sldChg>
      <pc:sldChg chg="del">
        <pc:chgData name="민창 장" userId="5d9bafdb3db22792" providerId="LiveId" clId="{E38E6874-C40C-4985-ABBE-E84B06C5CE19}" dt="2024-03-03T06:27:47.398" v="11942" actId="2696"/>
        <pc:sldMkLst>
          <pc:docMk/>
          <pc:sldMk cId="965344937" sldId="573"/>
        </pc:sldMkLst>
      </pc:sldChg>
      <pc:sldChg chg="modSp add mod">
        <pc:chgData name="민창 장" userId="5d9bafdb3db22792" providerId="LiveId" clId="{E38E6874-C40C-4985-ABBE-E84B06C5CE19}" dt="2024-03-03T06:45:07.185" v="12483"/>
        <pc:sldMkLst>
          <pc:docMk/>
          <pc:sldMk cId="2409515868" sldId="573"/>
        </pc:sldMkLst>
        <pc:spChg chg="mod">
          <ac:chgData name="민창 장" userId="5d9bafdb3db22792" providerId="LiveId" clId="{E38E6874-C40C-4985-ABBE-E84B06C5CE19}" dt="2024-03-03T06:45:07.185" v="12483"/>
          <ac:spMkLst>
            <pc:docMk/>
            <pc:sldMk cId="2409515868" sldId="573"/>
            <ac:spMk id="2" creationId="{D9E1D241-8C04-B25E-2B90-B9A2FF6313CF}"/>
          </ac:spMkLst>
        </pc:spChg>
        <pc:spChg chg="mod">
          <ac:chgData name="민창 장" userId="5d9bafdb3db22792" providerId="LiveId" clId="{E38E6874-C40C-4985-ABBE-E84B06C5CE19}" dt="2024-03-03T06:28:09.577" v="11944"/>
          <ac:spMkLst>
            <pc:docMk/>
            <pc:sldMk cId="2409515868" sldId="573"/>
            <ac:spMk id="3" creationId="{2C4E969C-E7C1-3245-59E2-7A9E592E0ED8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687098386" sldId="574"/>
        </pc:sldMkLst>
      </pc:sldChg>
      <pc:sldChg chg="modSp add mod">
        <pc:chgData name="민창 장" userId="5d9bafdb3db22792" providerId="LiveId" clId="{E38E6874-C40C-4985-ABBE-E84B06C5CE19}" dt="2024-03-03T06:46:19.553" v="12558"/>
        <pc:sldMkLst>
          <pc:docMk/>
          <pc:sldMk cId="857435102" sldId="574"/>
        </pc:sldMkLst>
        <pc:spChg chg="mod">
          <ac:chgData name="민창 장" userId="5d9bafdb3db22792" providerId="LiveId" clId="{E38E6874-C40C-4985-ABBE-E84B06C5CE19}" dt="2024-03-03T06:46:19.553" v="12558"/>
          <ac:spMkLst>
            <pc:docMk/>
            <pc:sldMk cId="857435102" sldId="574"/>
            <ac:spMk id="2" creationId="{22DA5370-7459-158B-059B-289E42C09A04}"/>
          </ac:spMkLst>
        </pc:spChg>
        <pc:spChg chg="mod">
          <ac:chgData name="민창 장" userId="5d9bafdb3db22792" providerId="LiveId" clId="{E38E6874-C40C-4985-ABBE-E84B06C5CE19}" dt="2024-03-03T06:45:45.804" v="12487"/>
          <ac:spMkLst>
            <pc:docMk/>
            <pc:sldMk cId="857435102" sldId="574"/>
            <ac:spMk id="3" creationId="{E3A61E3C-CB83-6820-FA3A-91F2FC1C6956}"/>
          </ac:spMkLst>
        </pc:spChg>
      </pc:sldChg>
      <pc:sldChg chg="modSp add mod">
        <pc:chgData name="민창 장" userId="5d9bafdb3db22792" providerId="LiveId" clId="{E38E6874-C40C-4985-ABBE-E84B06C5CE19}" dt="2024-03-03T06:46:34.176" v="12559"/>
        <pc:sldMkLst>
          <pc:docMk/>
          <pc:sldMk cId="344726123" sldId="575"/>
        </pc:sldMkLst>
        <pc:spChg chg="mod">
          <ac:chgData name="민창 장" userId="5d9bafdb3db22792" providerId="LiveId" clId="{E38E6874-C40C-4985-ABBE-E84B06C5CE19}" dt="2024-03-03T06:46:34.176" v="12559"/>
          <ac:spMkLst>
            <pc:docMk/>
            <pc:sldMk cId="344726123" sldId="575"/>
            <ac:spMk id="2" creationId="{F2617D5E-1BA6-10E2-2F5F-362E3BE8A86F}"/>
          </ac:spMkLst>
        </pc:spChg>
        <pc:spChg chg="mod">
          <ac:chgData name="민창 장" userId="5d9bafdb3db22792" providerId="LiveId" clId="{E38E6874-C40C-4985-ABBE-E84B06C5CE19}" dt="2024-03-03T06:45:45.804" v="12487"/>
          <ac:spMkLst>
            <pc:docMk/>
            <pc:sldMk cId="344726123" sldId="575"/>
            <ac:spMk id="3" creationId="{71182AF0-CF26-F7CA-84F9-F8977FDAB068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1828936416" sldId="575"/>
        </pc:sldMkLst>
      </pc:sldChg>
      <pc:sldChg chg="modSp add mod">
        <pc:chgData name="민창 장" userId="5d9bafdb3db22792" providerId="LiveId" clId="{E38E6874-C40C-4985-ABBE-E84B06C5CE19}" dt="2024-03-03T06:46:38.468" v="12560"/>
        <pc:sldMkLst>
          <pc:docMk/>
          <pc:sldMk cId="2027042423" sldId="576"/>
        </pc:sldMkLst>
        <pc:spChg chg="mod">
          <ac:chgData name="민창 장" userId="5d9bafdb3db22792" providerId="LiveId" clId="{E38E6874-C40C-4985-ABBE-E84B06C5CE19}" dt="2024-03-03T06:46:38.468" v="12560"/>
          <ac:spMkLst>
            <pc:docMk/>
            <pc:sldMk cId="2027042423" sldId="576"/>
            <ac:spMk id="2" creationId="{9EFAB738-A42B-3B1B-3792-75335B44F723}"/>
          </ac:spMkLst>
        </pc:spChg>
        <pc:spChg chg="mod">
          <ac:chgData name="민창 장" userId="5d9bafdb3db22792" providerId="LiveId" clId="{E38E6874-C40C-4985-ABBE-E84B06C5CE19}" dt="2024-03-03T06:45:45.804" v="12487"/>
          <ac:spMkLst>
            <pc:docMk/>
            <pc:sldMk cId="2027042423" sldId="576"/>
            <ac:spMk id="3" creationId="{F8777812-FADA-7E1D-05E9-A78EB23E7E3A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3763721949" sldId="576"/>
        </pc:sldMkLst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856535632" sldId="577"/>
        </pc:sldMkLst>
      </pc:sldChg>
      <pc:sldChg chg="modSp add mod">
        <pc:chgData name="민창 장" userId="5d9bafdb3db22792" providerId="LiveId" clId="{E38E6874-C40C-4985-ABBE-E84B06C5CE19}" dt="2024-03-03T06:46:44.105" v="12561"/>
        <pc:sldMkLst>
          <pc:docMk/>
          <pc:sldMk cId="1452581186" sldId="577"/>
        </pc:sldMkLst>
        <pc:spChg chg="mod">
          <ac:chgData name="민창 장" userId="5d9bafdb3db22792" providerId="LiveId" clId="{E38E6874-C40C-4985-ABBE-E84B06C5CE19}" dt="2024-03-03T06:46:44.105" v="12561"/>
          <ac:spMkLst>
            <pc:docMk/>
            <pc:sldMk cId="1452581186" sldId="577"/>
            <ac:spMk id="2" creationId="{1E0C88D9-FE33-9E1B-7333-57436DF457E5}"/>
          </ac:spMkLst>
        </pc:spChg>
        <pc:spChg chg="mod">
          <ac:chgData name="민창 장" userId="5d9bafdb3db22792" providerId="LiveId" clId="{E38E6874-C40C-4985-ABBE-E84B06C5CE19}" dt="2024-03-03T06:45:45.804" v="12487"/>
          <ac:spMkLst>
            <pc:docMk/>
            <pc:sldMk cId="1452581186" sldId="577"/>
            <ac:spMk id="3" creationId="{A93D72A0-CCB1-1356-9B00-4EC3D13AA0CA}"/>
          </ac:spMkLst>
        </pc:spChg>
      </pc:sldChg>
      <pc:sldChg chg="modSp add">
        <pc:chgData name="민창 장" userId="5d9bafdb3db22792" providerId="LiveId" clId="{E38E6874-C40C-4985-ABBE-E84B06C5CE19}" dt="2024-03-03T06:45:45.804" v="12487"/>
        <pc:sldMkLst>
          <pc:docMk/>
          <pc:sldMk cId="1162850075" sldId="578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1162850075" sldId="578"/>
            <ac:spMk id="3" creationId="{116AFC39-21D9-AD8A-5B00-ED361E66624C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2653035649" sldId="578"/>
        </pc:sldMkLst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1524770837" sldId="579"/>
        </pc:sldMkLst>
      </pc:sldChg>
      <pc:sldChg chg="modSp add">
        <pc:chgData name="민창 장" userId="5d9bafdb3db22792" providerId="LiveId" clId="{E38E6874-C40C-4985-ABBE-E84B06C5CE19}" dt="2024-03-03T06:45:45.804" v="12487"/>
        <pc:sldMkLst>
          <pc:docMk/>
          <pc:sldMk cId="3368399408" sldId="579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3368399408" sldId="579"/>
            <ac:spMk id="3" creationId="{80461FAE-B77C-DF24-B6CD-58E86B0D7CDB}"/>
          </ac:spMkLst>
        </pc:spChg>
      </pc:sldChg>
      <pc:sldChg chg="modSp add">
        <pc:chgData name="민창 장" userId="5d9bafdb3db22792" providerId="LiveId" clId="{E38E6874-C40C-4985-ABBE-E84B06C5CE19}" dt="2024-03-03T06:45:45.804" v="12487"/>
        <pc:sldMkLst>
          <pc:docMk/>
          <pc:sldMk cId="713697223" sldId="580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713697223" sldId="580"/>
            <ac:spMk id="3" creationId="{BF597DE3-DDF3-BCAB-E45B-E1C6D22D9648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3110278092" sldId="580"/>
        </pc:sldMkLst>
      </pc:sldChg>
      <pc:sldChg chg="modSp add">
        <pc:chgData name="민창 장" userId="5d9bafdb3db22792" providerId="LiveId" clId="{E38E6874-C40C-4985-ABBE-E84B06C5CE19}" dt="2024-03-03T06:45:45.804" v="12487"/>
        <pc:sldMkLst>
          <pc:docMk/>
          <pc:sldMk cId="2470625785" sldId="581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2470625785" sldId="581"/>
            <ac:spMk id="3" creationId="{03D03C2B-BE65-417F-F715-984795A40846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2752229849" sldId="581"/>
        </pc:sldMkLst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610065605" sldId="582"/>
        </pc:sldMkLst>
      </pc:sldChg>
      <pc:sldChg chg="modSp add">
        <pc:chgData name="민창 장" userId="5d9bafdb3db22792" providerId="LiveId" clId="{E38E6874-C40C-4985-ABBE-E84B06C5CE19}" dt="2024-03-03T06:45:45.804" v="12487"/>
        <pc:sldMkLst>
          <pc:docMk/>
          <pc:sldMk cId="1948107385" sldId="582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1948107385" sldId="582"/>
            <ac:spMk id="3" creationId="{BF6DE680-81BF-B22B-8A0C-251BF571CA13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1695455537" sldId="583"/>
        </pc:sldMkLst>
      </pc:sldChg>
      <pc:sldChg chg="modSp add del">
        <pc:chgData name="민창 장" userId="5d9bafdb3db22792" providerId="LiveId" clId="{E38E6874-C40C-4985-ABBE-E84B06C5CE19}" dt="2024-03-03T06:47:46.547" v="12562" actId="47"/>
        <pc:sldMkLst>
          <pc:docMk/>
          <pc:sldMk cId="2285694851" sldId="583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2285694851" sldId="583"/>
            <ac:spMk id="3" creationId="{5424080C-EA12-B2FD-DF9D-76E44D3C9150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1285097335" sldId="584"/>
        </pc:sldMkLst>
      </pc:sldChg>
      <pc:sldChg chg="modSp add">
        <pc:chgData name="민창 장" userId="5d9bafdb3db22792" providerId="LiveId" clId="{E38E6874-C40C-4985-ABBE-E84B06C5CE19}" dt="2024-03-03T06:45:45.804" v="12487"/>
        <pc:sldMkLst>
          <pc:docMk/>
          <pc:sldMk cId="2772084076" sldId="584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2772084076" sldId="584"/>
            <ac:spMk id="3" creationId="{722E4858-6AD3-6D42-C7E0-C3B41F5AD90B}"/>
          </ac:spMkLst>
        </pc:spChg>
      </pc:sldChg>
      <pc:sldChg chg="modSp del">
        <pc:chgData name="민창 장" userId="5d9bafdb3db22792" providerId="LiveId" clId="{E38E6874-C40C-4985-ABBE-E84B06C5CE19}" dt="2024-03-03T06:48:50.476" v="12567" actId="47"/>
        <pc:sldMkLst>
          <pc:docMk/>
          <pc:sldMk cId="493101221" sldId="591"/>
        </pc:sldMkLst>
        <pc:spChg chg="mod">
          <ac:chgData name="민창 장" userId="5d9bafdb3db22792" providerId="LiveId" clId="{E38E6874-C40C-4985-ABBE-E84B06C5CE19}" dt="2024-03-03T06:28:09.577" v="11944"/>
          <ac:spMkLst>
            <pc:docMk/>
            <pc:sldMk cId="493101221" sldId="591"/>
            <ac:spMk id="2" creationId="{05EB6AD8-EBF0-5C20-CE5A-1F3F59D8BE70}"/>
          </ac:spMkLst>
        </pc:spChg>
      </pc:sldChg>
      <pc:sldChg chg="modSp add">
        <pc:chgData name="민창 장" userId="5d9bafdb3db22792" providerId="LiveId" clId="{E38E6874-C40C-4985-ABBE-E84B06C5CE19}" dt="2024-03-03T06:45:45.804" v="12487"/>
        <pc:sldMkLst>
          <pc:docMk/>
          <pc:sldMk cId="87906758" sldId="592"/>
        </pc:sldMkLst>
        <pc:spChg chg="mod">
          <ac:chgData name="민창 장" userId="5d9bafdb3db22792" providerId="LiveId" clId="{E38E6874-C40C-4985-ABBE-E84B06C5CE19}" dt="2024-03-03T06:45:45.804" v="12487"/>
          <ac:spMkLst>
            <pc:docMk/>
            <pc:sldMk cId="87906758" sldId="592"/>
            <ac:spMk id="2" creationId="{1549F8FA-D466-F57E-34C1-1082B55B0E84}"/>
          </ac:spMkLst>
        </pc:spChg>
      </pc:sldChg>
      <pc:sldChg chg="del">
        <pc:chgData name="민창 장" userId="5d9bafdb3db22792" providerId="LiveId" clId="{E38E6874-C40C-4985-ABBE-E84B06C5CE19}" dt="2024-03-03T06:45:23.114" v="12485" actId="2696"/>
        <pc:sldMkLst>
          <pc:docMk/>
          <pc:sldMk cId="463126568" sldId="592"/>
        </pc:sldMkLst>
      </pc:sldChg>
      <pc:sldChg chg="modSp del">
        <pc:chgData name="민창 장" userId="5d9bafdb3db22792" providerId="LiveId" clId="{E38E6874-C40C-4985-ABBE-E84B06C5CE19}" dt="2024-03-03T06:53:14.930" v="12595" actId="47"/>
        <pc:sldMkLst>
          <pc:docMk/>
          <pc:sldMk cId="1756705964" sldId="594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1756705964" sldId="594"/>
            <ac:spMk id="2" creationId="{05EB6AD8-EBF0-5C20-CE5A-1F3F59D8BE70}"/>
          </ac:spMkLst>
        </pc:spChg>
      </pc:sldChg>
      <pc:sldChg chg="modSp add mod">
        <pc:chgData name="민창 장" userId="5d9bafdb3db22792" providerId="LiveId" clId="{E38E6874-C40C-4985-ABBE-E84B06C5CE19}" dt="2024-03-03T06:51:43.672" v="12581" actId="6549"/>
        <pc:sldMkLst>
          <pc:docMk/>
          <pc:sldMk cId="1348739120" sldId="596"/>
        </pc:sldMkLst>
        <pc:spChg chg="mod">
          <ac:chgData name="민창 장" userId="5d9bafdb3db22792" providerId="LiveId" clId="{E38E6874-C40C-4985-ABBE-E84B06C5CE19}" dt="2024-03-03T06:51:43.672" v="12581" actId="6549"/>
          <ac:spMkLst>
            <pc:docMk/>
            <pc:sldMk cId="1348739120" sldId="596"/>
            <ac:spMk id="2" creationId="{5A666B79-1C04-296A-0BB1-61979CAB6135}"/>
          </ac:spMkLst>
        </pc:spChg>
        <pc:spChg chg="mod">
          <ac:chgData name="민창 장" userId="5d9bafdb3db22792" providerId="LiveId" clId="{E38E6874-C40C-4985-ABBE-E84B06C5CE19}" dt="2024-03-03T06:48:23.099" v="12566"/>
          <ac:spMkLst>
            <pc:docMk/>
            <pc:sldMk cId="1348739120" sldId="596"/>
            <ac:spMk id="3" creationId="{CB0E33AC-BC9F-C508-EF69-0678DD4C7278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8" creationId="{421DCBA5-B3C7-B575-2141-E02DF5DEC631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9" creationId="{CFB70AA7-64DE-DA59-261F-00CDC80F76D1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10" creationId="{529D8014-0B5B-4369-B085-FDB32E84BC69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11" creationId="{062E7A05-819D-D9B5-A84D-BB461DF3C9AE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13" creationId="{B3E966D2-CA43-C03A-9EAC-99A63E827C79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15" creationId="{2F6D7926-A01A-89B9-1040-FB2DF9CA6DA0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16" creationId="{2CDC38A4-A7EA-4033-C52F-895524387072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21" creationId="{13B96595-A60D-2051-F6E8-6DB76BEAD149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23" creationId="{5E49B2E6-87CF-1B2B-4B07-9E83F0C7100F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25" creationId="{2C10639C-8E30-F607-E5FA-E4E1CBBB2851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26" creationId="{5D941994-6470-24AD-35DF-D1D4C9AA95C1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44" creationId="{89527A63-8970-8B7F-20C1-099DF5185075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45" creationId="{B0B64DEE-1A0D-D3E4-A156-12B374CE43AE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46" creationId="{01EABFD0-303A-DB21-AAB6-82DBC72EDC29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47" creationId="{E10B25A0-7BA0-F505-DF42-5968F83218C3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48" creationId="{ECF648D8-CCB0-2F7C-92A8-E38591A8B2EF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57" creationId="{A77CFCB7-78D6-AEC5-BF25-D879F3F64801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58" creationId="{D08C578A-E37D-06D9-46F7-A350F22D1E23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59" creationId="{FE70DBE2-9E25-80FA-C082-7EC243A5431B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60" creationId="{7B786B93-9D4A-8C70-2A28-562ED0FB6F9E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62" creationId="{73AE4E9B-F346-6A50-8EAF-B2FA1A359693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63" creationId="{5C6A0794-31BC-B075-2F75-B11DC97AEB5D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65" creationId="{FC35FD50-044F-FAA4-505F-E00BCFCDFC75}"/>
          </ac:spMkLst>
        </pc:spChg>
        <pc:spChg chg="mod">
          <ac:chgData name="민창 장" userId="5d9bafdb3db22792" providerId="LiveId" clId="{E38E6874-C40C-4985-ABBE-E84B06C5CE19}" dt="2024-03-03T06:51:35.354" v="12577" actId="1076"/>
          <ac:spMkLst>
            <pc:docMk/>
            <pc:sldMk cId="1348739120" sldId="596"/>
            <ac:spMk id="66" creationId="{A59D4A00-FF3F-A524-1773-38E28F64939D}"/>
          </ac:spMkLst>
        </pc:spChg>
        <pc:cxnChg chg="mod">
          <ac:chgData name="민창 장" userId="5d9bafdb3db22792" providerId="LiveId" clId="{E38E6874-C40C-4985-ABBE-E84B06C5CE19}" dt="2024-03-03T06:51:35.354" v="12577" actId="1076"/>
          <ac:cxnSpMkLst>
            <pc:docMk/>
            <pc:sldMk cId="1348739120" sldId="596"/>
            <ac:cxnSpMk id="30" creationId="{148CF9F6-39CC-9DBA-9090-B92D32A9472D}"/>
          </ac:cxnSpMkLst>
        </pc:cxnChg>
        <pc:cxnChg chg="mod">
          <ac:chgData name="민창 장" userId="5d9bafdb3db22792" providerId="LiveId" clId="{E38E6874-C40C-4985-ABBE-E84B06C5CE19}" dt="2024-03-03T06:51:35.354" v="12577" actId="1076"/>
          <ac:cxnSpMkLst>
            <pc:docMk/>
            <pc:sldMk cId="1348739120" sldId="596"/>
            <ac:cxnSpMk id="33" creationId="{56B93374-2B5E-C225-ED42-653E6C5A0AF5}"/>
          </ac:cxnSpMkLst>
        </pc:cxnChg>
        <pc:cxnChg chg="mod">
          <ac:chgData name="민창 장" userId="5d9bafdb3db22792" providerId="LiveId" clId="{E38E6874-C40C-4985-ABBE-E84B06C5CE19}" dt="2024-03-03T06:51:35.354" v="12577" actId="1076"/>
          <ac:cxnSpMkLst>
            <pc:docMk/>
            <pc:sldMk cId="1348739120" sldId="596"/>
            <ac:cxnSpMk id="67" creationId="{2DB63F1C-247C-F8E5-24BB-D01FB393D40F}"/>
          </ac:cxnSpMkLst>
        </pc:cxnChg>
      </pc:sldChg>
      <pc:sldChg chg="del">
        <pc:chgData name="민창 장" userId="5d9bafdb3db22792" providerId="LiveId" clId="{E38E6874-C40C-4985-ABBE-E84B06C5CE19}" dt="2024-03-03T06:48:00.135" v="12564" actId="2696"/>
        <pc:sldMkLst>
          <pc:docMk/>
          <pc:sldMk cId="2281912272" sldId="596"/>
        </pc:sldMkLst>
      </pc:sldChg>
      <pc:sldChg chg="modSp add">
        <pc:chgData name="민창 장" userId="5d9bafdb3db22792" providerId="LiveId" clId="{E38E6874-C40C-4985-ABBE-E84B06C5CE19}" dt="2024-03-03T06:48:23.099" v="12566"/>
        <pc:sldMkLst>
          <pc:docMk/>
          <pc:sldMk cId="3230919798" sldId="597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3230919798" sldId="597"/>
            <ac:spMk id="3" creationId="{F9CF4341-E0D2-90E0-121C-2785A7F15FC5}"/>
          </ac:spMkLst>
        </pc:spChg>
      </pc:sldChg>
      <pc:sldChg chg="del">
        <pc:chgData name="민창 장" userId="5d9bafdb3db22792" providerId="LiveId" clId="{E38E6874-C40C-4985-ABBE-E84B06C5CE19}" dt="2024-03-03T06:48:00.135" v="12564" actId="2696"/>
        <pc:sldMkLst>
          <pc:docMk/>
          <pc:sldMk cId="3600558655" sldId="597"/>
        </pc:sldMkLst>
      </pc:sldChg>
      <pc:sldChg chg="del">
        <pc:chgData name="민창 장" userId="5d9bafdb3db22792" providerId="LiveId" clId="{E38E6874-C40C-4985-ABBE-E84B06C5CE19}" dt="2024-03-03T06:48:00.135" v="12564" actId="2696"/>
        <pc:sldMkLst>
          <pc:docMk/>
          <pc:sldMk cId="2828633108" sldId="598"/>
        </pc:sldMkLst>
      </pc:sldChg>
      <pc:sldChg chg="modSp add">
        <pc:chgData name="민창 장" userId="5d9bafdb3db22792" providerId="LiveId" clId="{E38E6874-C40C-4985-ABBE-E84B06C5CE19}" dt="2024-03-03T06:48:23.099" v="12566"/>
        <pc:sldMkLst>
          <pc:docMk/>
          <pc:sldMk cId="3539466601" sldId="598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3539466601" sldId="598"/>
            <ac:spMk id="3" creationId="{4BAB8202-3BF8-E8FF-58AE-EF3CD84B7C1C}"/>
          </ac:spMkLst>
        </pc:spChg>
      </pc:sldChg>
      <pc:sldChg chg="modSp add">
        <pc:chgData name="민창 장" userId="5d9bafdb3db22792" providerId="LiveId" clId="{E38E6874-C40C-4985-ABBE-E84B06C5CE19}" dt="2024-03-03T06:48:23.099" v="12566"/>
        <pc:sldMkLst>
          <pc:docMk/>
          <pc:sldMk cId="823649617" sldId="599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823649617" sldId="599"/>
            <ac:spMk id="3" creationId="{7D801F5B-78A3-6D50-7F41-D9DE10C5A35F}"/>
          </ac:spMkLst>
        </pc:spChg>
      </pc:sldChg>
      <pc:sldChg chg="del">
        <pc:chgData name="민창 장" userId="5d9bafdb3db22792" providerId="LiveId" clId="{E38E6874-C40C-4985-ABBE-E84B06C5CE19}" dt="2024-03-03T06:48:00.135" v="12564" actId="2696"/>
        <pc:sldMkLst>
          <pc:docMk/>
          <pc:sldMk cId="2338515304" sldId="599"/>
        </pc:sldMkLst>
      </pc:sldChg>
      <pc:sldChg chg="del">
        <pc:chgData name="민창 장" userId="5d9bafdb3db22792" providerId="LiveId" clId="{E38E6874-C40C-4985-ABBE-E84B06C5CE19}" dt="2024-03-03T06:48:00.135" v="12564" actId="2696"/>
        <pc:sldMkLst>
          <pc:docMk/>
          <pc:sldMk cId="474874700" sldId="600"/>
        </pc:sldMkLst>
      </pc:sldChg>
      <pc:sldChg chg="modSp add">
        <pc:chgData name="민창 장" userId="5d9bafdb3db22792" providerId="LiveId" clId="{E38E6874-C40C-4985-ABBE-E84B06C5CE19}" dt="2024-03-03T06:48:23.099" v="12566"/>
        <pc:sldMkLst>
          <pc:docMk/>
          <pc:sldMk cId="2198777799" sldId="600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2198777799" sldId="600"/>
            <ac:spMk id="3" creationId="{CDAAD7CD-D8BD-A858-17ED-1F4D0DA72CCF}"/>
          </ac:spMkLst>
        </pc:spChg>
      </pc:sldChg>
      <pc:sldChg chg="del">
        <pc:chgData name="민창 장" userId="5d9bafdb3db22792" providerId="LiveId" clId="{E38E6874-C40C-4985-ABBE-E84B06C5CE19}" dt="2024-03-03T06:48:00.135" v="12564" actId="2696"/>
        <pc:sldMkLst>
          <pc:docMk/>
          <pc:sldMk cId="1452482561" sldId="601"/>
        </pc:sldMkLst>
      </pc:sldChg>
      <pc:sldChg chg="modSp add">
        <pc:chgData name="민창 장" userId="5d9bafdb3db22792" providerId="LiveId" clId="{E38E6874-C40C-4985-ABBE-E84B06C5CE19}" dt="2024-03-03T06:48:23.099" v="12566"/>
        <pc:sldMkLst>
          <pc:docMk/>
          <pc:sldMk cId="2903079080" sldId="601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2903079080" sldId="601"/>
            <ac:spMk id="3" creationId="{9525C9E1-1A28-52E2-6E2C-117D3C8AACFD}"/>
          </ac:spMkLst>
        </pc:spChg>
      </pc:sldChg>
      <pc:sldChg chg="modSp add">
        <pc:chgData name="민창 장" userId="5d9bafdb3db22792" providerId="LiveId" clId="{E38E6874-C40C-4985-ABBE-E84B06C5CE19}" dt="2024-03-03T06:48:23.099" v="12566"/>
        <pc:sldMkLst>
          <pc:docMk/>
          <pc:sldMk cId="907113469" sldId="602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907113469" sldId="602"/>
            <ac:spMk id="3" creationId="{2F44513E-B61A-867B-EFCB-C0786A2EA32E}"/>
          </ac:spMkLst>
        </pc:spChg>
      </pc:sldChg>
      <pc:sldChg chg="del">
        <pc:chgData name="민창 장" userId="5d9bafdb3db22792" providerId="LiveId" clId="{E38E6874-C40C-4985-ABBE-E84B06C5CE19}" dt="2024-03-03T06:48:00.135" v="12564" actId="2696"/>
        <pc:sldMkLst>
          <pc:docMk/>
          <pc:sldMk cId="2498164698" sldId="602"/>
        </pc:sldMkLst>
      </pc:sldChg>
      <pc:sldChg chg="modSp add">
        <pc:chgData name="민창 장" userId="5d9bafdb3db22792" providerId="LiveId" clId="{E38E6874-C40C-4985-ABBE-E84B06C5CE19}" dt="2024-03-03T06:49:28.127" v="12571"/>
        <pc:sldMkLst>
          <pc:docMk/>
          <pc:sldMk cId="495420241" sldId="603"/>
        </pc:sldMkLst>
        <pc:spChg chg="mod">
          <ac:chgData name="민창 장" userId="5d9bafdb3db22792" providerId="LiveId" clId="{E38E6874-C40C-4985-ABBE-E84B06C5CE19}" dt="2024-03-03T06:49:28.127" v="12571"/>
          <ac:spMkLst>
            <pc:docMk/>
            <pc:sldMk cId="495420241" sldId="603"/>
            <ac:spMk id="3" creationId="{598D52E7-B37B-78B3-E5C6-C8DD1EA19734}"/>
          </ac:spMkLst>
        </pc:spChg>
      </pc:sldChg>
      <pc:sldChg chg="del">
        <pc:chgData name="민창 장" userId="5d9bafdb3db22792" providerId="LiveId" clId="{E38E6874-C40C-4985-ABBE-E84B06C5CE19}" dt="2024-03-03T06:49:10.812" v="12568" actId="2696"/>
        <pc:sldMkLst>
          <pc:docMk/>
          <pc:sldMk cId="2719108595" sldId="603"/>
        </pc:sldMkLst>
      </pc:sldChg>
      <pc:sldChg chg="modSp add">
        <pc:chgData name="민창 장" userId="5d9bafdb3db22792" providerId="LiveId" clId="{E38E6874-C40C-4985-ABBE-E84B06C5CE19}" dt="2024-03-03T06:49:28.127" v="12571"/>
        <pc:sldMkLst>
          <pc:docMk/>
          <pc:sldMk cId="2665322294" sldId="604"/>
        </pc:sldMkLst>
        <pc:spChg chg="mod">
          <ac:chgData name="민창 장" userId="5d9bafdb3db22792" providerId="LiveId" clId="{E38E6874-C40C-4985-ABBE-E84B06C5CE19}" dt="2024-03-03T06:49:28.127" v="12571"/>
          <ac:spMkLst>
            <pc:docMk/>
            <pc:sldMk cId="2665322294" sldId="604"/>
            <ac:spMk id="2" creationId="{E9F409B4-D06F-F792-14F6-E1FFB87D4732}"/>
          </ac:spMkLst>
        </pc:spChg>
      </pc:sldChg>
      <pc:sldChg chg="del">
        <pc:chgData name="민창 장" userId="5d9bafdb3db22792" providerId="LiveId" clId="{E38E6874-C40C-4985-ABBE-E84B06C5CE19}" dt="2024-03-03T06:49:10.812" v="12568" actId="2696"/>
        <pc:sldMkLst>
          <pc:docMk/>
          <pc:sldMk cId="3180192092" sldId="604"/>
        </pc:sldMkLst>
      </pc:sldChg>
      <pc:sldChg chg="modSp add">
        <pc:chgData name="민창 장" userId="5d9bafdb3db22792" providerId="LiveId" clId="{E38E6874-C40C-4985-ABBE-E84B06C5CE19}" dt="2024-03-03T06:49:28.127" v="12571"/>
        <pc:sldMkLst>
          <pc:docMk/>
          <pc:sldMk cId="1609066329" sldId="605"/>
        </pc:sldMkLst>
        <pc:spChg chg="mod">
          <ac:chgData name="민창 장" userId="5d9bafdb3db22792" providerId="LiveId" clId="{E38E6874-C40C-4985-ABBE-E84B06C5CE19}" dt="2024-03-03T06:49:28.127" v="12571"/>
          <ac:spMkLst>
            <pc:docMk/>
            <pc:sldMk cId="1609066329" sldId="605"/>
            <ac:spMk id="3" creationId="{96A56396-54A3-00F7-BE06-1D3ECB751457}"/>
          </ac:spMkLst>
        </pc:spChg>
      </pc:sldChg>
      <pc:sldChg chg="del">
        <pc:chgData name="민창 장" userId="5d9bafdb3db22792" providerId="LiveId" clId="{E38E6874-C40C-4985-ABBE-E84B06C5CE19}" dt="2024-03-03T06:49:10.812" v="12568" actId="2696"/>
        <pc:sldMkLst>
          <pc:docMk/>
          <pc:sldMk cId="2802811811" sldId="605"/>
        </pc:sldMkLst>
      </pc:sldChg>
      <pc:sldChg chg="modSp add">
        <pc:chgData name="민창 장" userId="5d9bafdb3db22792" providerId="LiveId" clId="{E38E6874-C40C-4985-ABBE-E84B06C5CE19}" dt="2024-03-03T06:49:28.127" v="12571"/>
        <pc:sldMkLst>
          <pc:docMk/>
          <pc:sldMk cId="258421645" sldId="606"/>
        </pc:sldMkLst>
        <pc:spChg chg="mod">
          <ac:chgData name="민창 장" userId="5d9bafdb3db22792" providerId="LiveId" clId="{E38E6874-C40C-4985-ABBE-E84B06C5CE19}" dt="2024-03-03T06:49:28.127" v="12571"/>
          <ac:spMkLst>
            <pc:docMk/>
            <pc:sldMk cId="258421645" sldId="606"/>
            <ac:spMk id="3" creationId="{C625160A-24FC-389A-5EF1-818D8737EDD7}"/>
          </ac:spMkLst>
        </pc:spChg>
      </pc:sldChg>
      <pc:sldChg chg="del">
        <pc:chgData name="민창 장" userId="5d9bafdb3db22792" providerId="LiveId" clId="{E38E6874-C40C-4985-ABBE-E84B06C5CE19}" dt="2024-03-03T06:49:10.812" v="12568" actId="2696"/>
        <pc:sldMkLst>
          <pc:docMk/>
          <pc:sldMk cId="1599887188" sldId="606"/>
        </pc:sldMkLst>
      </pc:sldChg>
      <pc:sldChg chg="modSp add mod">
        <pc:chgData name="민창 장" userId="5d9bafdb3db22792" providerId="LiveId" clId="{E38E6874-C40C-4985-ABBE-E84B06C5CE19}" dt="2024-03-03T06:53:05.204" v="12592"/>
        <pc:sldMkLst>
          <pc:docMk/>
          <pc:sldMk cId="1638895418" sldId="608"/>
        </pc:sldMkLst>
        <pc:spChg chg="mod">
          <ac:chgData name="민창 장" userId="5d9bafdb3db22792" providerId="LiveId" clId="{E38E6874-C40C-4985-ABBE-E84B06C5CE19}" dt="2024-03-03T06:53:05.204" v="12592"/>
          <ac:spMkLst>
            <pc:docMk/>
            <pc:sldMk cId="1638895418" sldId="608"/>
            <ac:spMk id="3" creationId="{C0CE973A-7B6F-D181-6593-C74A73F1DDF6}"/>
          </ac:spMkLst>
        </pc:spChg>
      </pc:sldChg>
      <pc:sldChg chg="del">
        <pc:chgData name="민창 장" userId="5d9bafdb3db22792" providerId="LiveId" clId="{E38E6874-C40C-4985-ABBE-E84B06C5CE19}" dt="2024-03-03T06:52:53.168" v="12583" actId="2696"/>
        <pc:sldMkLst>
          <pc:docMk/>
          <pc:sldMk cId="2660447031" sldId="608"/>
        </pc:sldMkLst>
      </pc:sldChg>
      <pc:sldChg chg="modSp del mod">
        <pc:chgData name="민창 장" userId="5d9bafdb3db22792" providerId="LiveId" clId="{E38E6874-C40C-4985-ABBE-E84B06C5CE19}" dt="2024-03-03T06:52:53.168" v="12583" actId="2696"/>
        <pc:sldMkLst>
          <pc:docMk/>
          <pc:sldMk cId="2606455797" sldId="609"/>
        </pc:sldMkLst>
        <pc:spChg chg="mod">
          <ac:chgData name="민창 장" userId="5d9bafdb3db22792" providerId="LiveId" clId="{E38E6874-C40C-4985-ABBE-E84B06C5CE19}" dt="2024-03-03T06:52:32.334" v="12582" actId="20577"/>
          <ac:spMkLst>
            <pc:docMk/>
            <pc:sldMk cId="2606455797" sldId="609"/>
            <ac:spMk id="16" creationId="{F881618E-7981-CFA2-BD34-95CBDD45984D}"/>
          </ac:spMkLst>
        </pc:spChg>
      </pc:sldChg>
      <pc:sldChg chg="modSp add mod">
        <pc:chgData name="민창 장" userId="5d9bafdb3db22792" providerId="LiveId" clId="{E38E6874-C40C-4985-ABBE-E84B06C5CE19}" dt="2024-03-03T06:53:07.358" v="12593"/>
        <pc:sldMkLst>
          <pc:docMk/>
          <pc:sldMk cId="3256310647" sldId="609"/>
        </pc:sldMkLst>
        <pc:spChg chg="mod">
          <ac:chgData name="민창 장" userId="5d9bafdb3db22792" providerId="LiveId" clId="{E38E6874-C40C-4985-ABBE-E84B06C5CE19}" dt="2024-03-03T06:53:07.358" v="12593"/>
          <ac:spMkLst>
            <pc:docMk/>
            <pc:sldMk cId="3256310647" sldId="609"/>
            <ac:spMk id="3" creationId="{820045F7-3FC0-78C3-652A-FC2F55EE2A73}"/>
          </ac:spMkLst>
        </pc:spChg>
      </pc:sldChg>
      <pc:sldChg chg="del">
        <pc:chgData name="민창 장" userId="5d9bafdb3db22792" providerId="LiveId" clId="{E38E6874-C40C-4985-ABBE-E84B06C5CE19}" dt="2024-03-03T06:52:53.168" v="12583" actId="2696"/>
        <pc:sldMkLst>
          <pc:docMk/>
          <pc:sldMk cId="2033939921" sldId="610"/>
        </pc:sldMkLst>
      </pc:sldChg>
      <pc:sldChg chg="modSp add mod">
        <pc:chgData name="민창 장" userId="5d9bafdb3db22792" providerId="LiveId" clId="{E38E6874-C40C-4985-ABBE-E84B06C5CE19}" dt="2024-03-03T06:53:09.325" v="12594"/>
        <pc:sldMkLst>
          <pc:docMk/>
          <pc:sldMk cId="3797586641" sldId="610"/>
        </pc:sldMkLst>
        <pc:spChg chg="mod">
          <ac:chgData name="민창 장" userId="5d9bafdb3db22792" providerId="LiveId" clId="{E38E6874-C40C-4985-ABBE-E84B06C5CE19}" dt="2024-03-03T06:53:09.325" v="12594"/>
          <ac:spMkLst>
            <pc:docMk/>
            <pc:sldMk cId="3797586641" sldId="610"/>
            <ac:spMk id="3" creationId="{9DDC510F-5422-DFA9-51A6-A89C5B36FB43}"/>
          </ac:spMkLst>
        </pc:spChg>
      </pc:sldChg>
      <pc:sldChg chg="del">
        <pc:chgData name="민창 장" userId="5d9bafdb3db22792" providerId="LiveId" clId="{E38E6874-C40C-4985-ABBE-E84B06C5CE19}" dt="2024-03-03T06:53:49.076" v="12598" actId="47"/>
        <pc:sldMkLst>
          <pc:docMk/>
          <pc:sldMk cId="650528652" sldId="611"/>
        </pc:sldMkLst>
      </pc:sldChg>
      <pc:sldChg chg="del">
        <pc:chgData name="민창 장" userId="5d9bafdb3db22792" providerId="LiveId" clId="{E38E6874-C40C-4985-ABBE-E84B06C5CE19}" dt="2024-03-03T06:53:52.006" v="12600" actId="47"/>
        <pc:sldMkLst>
          <pc:docMk/>
          <pc:sldMk cId="198176520" sldId="612"/>
        </pc:sldMkLst>
      </pc:sldChg>
      <pc:sldChg chg="del">
        <pc:chgData name="민창 장" userId="5d9bafdb3db22792" providerId="LiveId" clId="{E38E6874-C40C-4985-ABBE-E84B06C5CE19}" dt="2024-03-03T06:53:50.174" v="12599" actId="47"/>
        <pc:sldMkLst>
          <pc:docMk/>
          <pc:sldMk cId="3941882369" sldId="613"/>
        </pc:sldMkLst>
      </pc:sldChg>
      <pc:sldChg chg="del">
        <pc:chgData name="민창 장" userId="5d9bafdb3db22792" providerId="LiveId" clId="{E38E6874-C40C-4985-ABBE-E84B06C5CE19}" dt="2024-03-03T06:53:56.365" v="12601" actId="47"/>
        <pc:sldMkLst>
          <pc:docMk/>
          <pc:sldMk cId="3118348073" sldId="614"/>
        </pc:sldMkLst>
      </pc:sldChg>
      <pc:sldChg chg="delSp modSp del mod">
        <pc:chgData name="민창 장" userId="5d9bafdb3db22792" providerId="LiveId" clId="{E38E6874-C40C-4985-ABBE-E84B06C5CE19}" dt="2024-03-03T06:53:56.365" v="12601" actId="47"/>
        <pc:sldMkLst>
          <pc:docMk/>
          <pc:sldMk cId="4154029427" sldId="615"/>
        </pc:sldMkLst>
        <pc:spChg chg="del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5" creationId="{D655CD4C-3541-E4D8-E244-CDA4EDBBDE58}"/>
          </ac:spMkLst>
        </pc:spChg>
        <pc:spChg chg="del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9" creationId="{0C770DD6-846F-18A3-2F9B-BC8678CB1B82}"/>
          </ac:spMkLst>
        </pc:spChg>
        <pc:spChg chg="del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10" creationId="{A22DF8A8-2540-1C01-77A5-F4DF2DEB5780}"/>
          </ac:spMkLst>
        </pc:spChg>
        <pc:spChg chg="del mod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11" creationId="{F58EF314-808F-AC52-408E-A1B8603354B2}"/>
          </ac:spMkLst>
        </pc:spChg>
        <pc:spChg chg="del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12" creationId="{3B45B8E1-0043-A8EA-8BBE-A58849C38F74}"/>
          </ac:spMkLst>
        </pc:spChg>
        <pc:spChg chg="del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16" creationId="{5FBF358F-BDE3-EA78-0F35-024FE3D31308}"/>
          </ac:spMkLst>
        </pc:spChg>
        <pc:spChg chg="del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18" creationId="{503B9CE3-03EA-921E-E7E7-F1901665C643}"/>
          </ac:spMkLst>
        </pc:spChg>
        <pc:spChg chg="del">
          <ac:chgData name="민창 장" userId="5d9bafdb3db22792" providerId="LiveId" clId="{E38E6874-C40C-4985-ABBE-E84B06C5CE19}" dt="2024-03-02T11:41:13.928" v="4198" actId="21"/>
          <ac:spMkLst>
            <pc:docMk/>
            <pc:sldMk cId="4154029427" sldId="615"/>
            <ac:spMk id="20" creationId="{C6B0E1EE-84F1-28BF-E96A-B02F36BA9AA4}"/>
          </ac:spMkLst>
        </pc:spChg>
        <pc:cxnChg chg="del mod">
          <ac:chgData name="민창 장" userId="5d9bafdb3db22792" providerId="LiveId" clId="{E38E6874-C40C-4985-ABBE-E84B06C5CE19}" dt="2024-03-02T11:41:13.928" v="4198" actId="21"/>
          <ac:cxnSpMkLst>
            <pc:docMk/>
            <pc:sldMk cId="4154029427" sldId="615"/>
            <ac:cxnSpMk id="14" creationId="{FD845B99-C6E1-DB45-E34D-370DFB599369}"/>
          </ac:cxnSpMkLst>
        </pc:cxnChg>
        <pc:cxnChg chg="del mod">
          <ac:chgData name="민창 장" userId="5d9bafdb3db22792" providerId="LiveId" clId="{E38E6874-C40C-4985-ABBE-E84B06C5CE19}" dt="2024-03-02T11:41:13.928" v="4198" actId="21"/>
          <ac:cxnSpMkLst>
            <pc:docMk/>
            <pc:sldMk cId="4154029427" sldId="615"/>
            <ac:cxnSpMk id="17" creationId="{F7C38D79-5258-260D-9208-DE0E6A35B714}"/>
          </ac:cxnSpMkLst>
        </pc:cxnChg>
        <pc:cxnChg chg="del mod">
          <ac:chgData name="민창 장" userId="5d9bafdb3db22792" providerId="LiveId" clId="{E38E6874-C40C-4985-ABBE-E84B06C5CE19}" dt="2024-03-02T11:41:13.928" v="4198" actId="21"/>
          <ac:cxnSpMkLst>
            <pc:docMk/>
            <pc:sldMk cId="4154029427" sldId="615"/>
            <ac:cxnSpMk id="19" creationId="{4E3B1ADE-C549-D6FE-5125-FD9F94FB286C}"/>
          </ac:cxnSpMkLst>
        </pc:cxnChg>
        <pc:cxnChg chg="del mod">
          <ac:chgData name="민창 장" userId="5d9bafdb3db22792" providerId="LiveId" clId="{E38E6874-C40C-4985-ABBE-E84B06C5CE19}" dt="2024-03-02T11:41:13.928" v="4198" actId="21"/>
          <ac:cxnSpMkLst>
            <pc:docMk/>
            <pc:sldMk cId="4154029427" sldId="615"/>
            <ac:cxnSpMk id="21" creationId="{0ECFE99B-AB74-6A24-3FEC-0C71C2EDD1F8}"/>
          </ac:cxnSpMkLst>
        </pc:cxnChg>
      </pc:sldChg>
      <pc:sldChg chg="del">
        <pc:chgData name="민창 장" userId="5d9bafdb3db22792" providerId="LiveId" clId="{E38E6874-C40C-4985-ABBE-E84B06C5CE19}" dt="2024-03-03T05:31:10.338" v="10832" actId="47"/>
        <pc:sldMkLst>
          <pc:docMk/>
          <pc:sldMk cId="662130819" sldId="618"/>
        </pc:sldMkLst>
      </pc:sldChg>
      <pc:sldChg chg="del">
        <pc:chgData name="민창 장" userId="5d9bafdb3db22792" providerId="LiveId" clId="{E38E6874-C40C-4985-ABBE-E84B06C5CE19}" dt="2024-03-03T05:31:10.338" v="10832" actId="47"/>
        <pc:sldMkLst>
          <pc:docMk/>
          <pc:sldMk cId="1061590342" sldId="619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1139885127" sldId="620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2494933838" sldId="621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1108164174" sldId="622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1558126850" sldId="624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795272076" sldId="625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774996576" sldId="626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443183100" sldId="627"/>
        </pc:sldMkLst>
      </pc:sldChg>
      <pc:sldChg chg="del">
        <pc:chgData name="민창 장" userId="5d9bafdb3db22792" providerId="LiveId" clId="{E38E6874-C40C-4985-ABBE-E84B06C5CE19}" dt="2024-03-03T07:17:54.074" v="12808" actId="47"/>
        <pc:sldMkLst>
          <pc:docMk/>
          <pc:sldMk cId="2427431467" sldId="628"/>
        </pc:sldMkLst>
      </pc:sldChg>
      <pc:sldChg chg="modSp del">
        <pc:chgData name="민창 장" userId="5d9bafdb3db22792" providerId="LiveId" clId="{E38E6874-C40C-4985-ABBE-E84B06C5CE19}" dt="2024-03-03T07:17:21.207" v="12805" actId="47"/>
        <pc:sldMkLst>
          <pc:docMk/>
          <pc:sldMk cId="3676671130" sldId="629"/>
        </pc:sldMkLst>
        <pc:spChg chg="mod">
          <ac:chgData name="민창 장" userId="5d9bafdb3db22792" providerId="LiveId" clId="{E38E6874-C40C-4985-ABBE-E84B06C5CE19}" dt="2024-03-03T07:09:59.396" v="12604"/>
          <ac:spMkLst>
            <pc:docMk/>
            <pc:sldMk cId="3676671130" sldId="629"/>
            <ac:spMk id="2" creationId="{05EB6AD8-EBF0-5C20-CE5A-1F3F59D8BE70}"/>
          </ac:spMkLst>
        </pc:spChg>
      </pc:sldChg>
      <pc:sldChg chg="del">
        <pc:chgData name="민창 장" userId="5d9bafdb3db22792" providerId="LiveId" clId="{E38E6874-C40C-4985-ABBE-E84B06C5CE19}" dt="2024-03-03T07:09:39.948" v="12602" actId="2696"/>
        <pc:sldMkLst>
          <pc:docMk/>
          <pc:sldMk cId="2872872493" sldId="630"/>
        </pc:sldMkLst>
      </pc:sldChg>
      <pc:sldChg chg="modSp add mod">
        <pc:chgData name="민창 장" userId="5d9bafdb3db22792" providerId="LiveId" clId="{E38E6874-C40C-4985-ABBE-E84B06C5CE19}" dt="2024-03-03T07:11:26.997" v="12613" actId="1076"/>
        <pc:sldMkLst>
          <pc:docMk/>
          <pc:sldMk cId="3039340456" sldId="630"/>
        </pc:sldMkLst>
        <pc:spChg chg="mod">
          <ac:chgData name="민창 장" userId="5d9bafdb3db22792" providerId="LiveId" clId="{E38E6874-C40C-4985-ABBE-E84B06C5CE19}" dt="2024-03-03T07:11:24.224" v="12612"/>
          <ac:spMkLst>
            <pc:docMk/>
            <pc:sldMk cId="3039340456" sldId="630"/>
            <ac:spMk id="2" creationId="{CF3FB3D2-2B8E-2B25-B237-1F2060B4D3CD}"/>
          </ac:spMkLst>
        </pc:spChg>
        <pc:spChg chg="mod">
          <ac:chgData name="민창 장" userId="5d9bafdb3db22792" providerId="LiveId" clId="{E38E6874-C40C-4985-ABBE-E84B06C5CE19}" dt="2024-03-03T07:09:59.396" v="12604"/>
          <ac:spMkLst>
            <pc:docMk/>
            <pc:sldMk cId="3039340456" sldId="630"/>
            <ac:spMk id="3" creationId="{4960ADCE-42C7-B269-6DAF-A2DA0835793E}"/>
          </ac:spMkLst>
        </pc:spChg>
        <pc:picChg chg="mod">
          <ac:chgData name="민창 장" userId="5d9bafdb3db22792" providerId="LiveId" clId="{E38E6874-C40C-4985-ABBE-E84B06C5CE19}" dt="2024-03-03T07:11:26.997" v="12613" actId="1076"/>
          <ac:picMkLst>
            <pc:docMk/>
            <pc:sldMk cId="3039340456" sldId="630"/>
            <ac:picMk id="13" creationId="{53F5A02E-19F2-1DBC-9233-13AE83D5A7AE}"/>
          </ac:picMkLst>
        </pc:picChg>
      </pc:sldChg>
      <pc:sldChg chg="modSp add mod">
        <pc:chgData name="민창 장" userId="5d9bafdb3db22792" providerId="LiveId" clId="{E38E6874-C40C-4985-ABBE-E84B06C5CE19}" dt="2024-03-03T07:12:17.968" v="12621" actId="1076"/>
        <pc:sldMkLst>
          <pc:docMk/>
          <pc:sldMk cId="500874128" sldId="635"/>
        </pc:sldMkLst>
        <pc:spChg chg="mod">
          <ac:chgData name="민창 장" userId="5d9bafdb3db22792" providerId="LiveId" clId="{E38E6874-C40C-4985-ABBE-E84B06C5CE19}" dt="2024-03-03T07:12:13.378" v="12620" actId="20577"/>
          <ac:spMkLst>
            <pc:docMk/>
            <pc:sldMk cId="500874128" sldId="635"/>
            <ac:spMk id="2" creationId="{EB3DF523-741C-044A-E203-1B6524A859A0}"/>
          </ac:spMkLst>
        </pc:spChg>
        <pc:spChg chg="mod">
          <ac:chgData name="민창 장" userId="5d9bafdb3db22792" providerId="LiveId" clId="{E38E6874-C40C-4985-ABBE-E84B06C5CE19}" dt="2024-03-03T07:10:39.025" v="12608"/>
          <ac:spMkLst>
            <pc:docMk/>
            <pc:sldMk cId="500874128" sldId="635"/>
            <ac:spMk id="3" creationId="{2F0281BC-C584-01C0-C1EB-7E2FC3BF4E7E}"/>
          </ac:spMkLst>
        </pc:spChg>
        <pc:spChg chg="mod">
          <ac:chgData name="민창 장" userId="5d9bafdb3db22792" providerId="LiveId" clId="{E38E6874-C40C-4985-ABBE-E84B06C5CE19}" dt="2024-03-03T07:12:17.968" v="12621" actId="1076"/>
          <ac:spMkLst>
            <pc:docMk/>
            <pc:sldMk cId="500874128" sldId="635"/>
            <ac:spMk id="9" creationId="{9B41D95A-32E3-418D-CD08-0AA2BB640D1B}"/>
          </ac:spMkLst>
        </pc:spChg>
      </pc:sldChg>
      <pc:sldChg chg="del">
        <pc:chgData name="민창 장" userId="5d9bafdb3db22792" providerId="LiveId" clId="{E38E6874-C40C-4985-ABBE-E84B06C5CE19}" dt="2024-03-03T07:10:29.106" v="12606" actId="2696"/>
        <pc:sldMkLst>
          <pc:docMk/>
          <pc:sldMk cId="2032273781" sldId="635"/>
        </pc:sldMkLst>
      </pc:sldChg>
      <pc:sldChg chg="del">
        <pc:chgData name="민창 장" userId="5d9bafdb3db22792" providerId="LiveId" clId="{E38E6874-C40C-4985-ABBE-E84B06C5CE19}" dt="2024-03-03T07:10:29.106" v="12606" actId="2696"/>
        <pc:sldMkLst>
          <pc:docMk/>
          <pc:sldMk cId="822234009" sldId="636"/>
        </pc:sldMkLst>
      </pc:sldChg>
      <pc:sldChg chg="modSp add mod">
        <pc:chgData name="민창 장" userId="5d9bafdb3db22792" providerId="LiveId" clId="{E38E6874-C40C-4985-ABBE-E84B06C5CE19}" dt="2024-03-03T07:10:41.014" v="12609"/>
        <pc:sldMkLst>
          <pc:docMk/>
          <pc:sldMk cId="3785346096" sldId="636"/>
        </pc:sldMkLst>
        <pc:spChg chg="mod">
          <ac:chgData name="민창 장" userId="5d9bafdb3db22792" providerId="LiveId" clId="{E38E6874-C40C-4985-ABBE-E84B06C5CE19}" dt="2024-03-03T07:10:41.014" v="12609"/>
          <ac:spMkLst>
            <pc:docMk/>
            <pc:sldMk cId="3785346096" sldId="636"/>
            <ac:spMk id="3" creationId="{594D0C08-7592-BB53-F374-58E75F40B039}"/>
          </ac:spMkLst>
        </pc:spChg>
      </pc:sldChg>
      <pc:sldChg chg="modSp del">
        <pc:chgData name="민창 장" userId="5d9bafdb3db22792" providerId="LiveId" clId="{E38E6874-C40C-4985-ABBE-E84B06C5CE19}" dt="2024-03-03T07:17:22.648" v="12806" actId="47"/>
        <pc:sldMkLst>
          <pc:docMk/>
          <pc:sldMk cId="2541136754" sldId="637"/>
        </pc:sldMkLst>
        <pc:spChg chg="mod">
          <ac:chgData name="민창 장" userId="5d9bafdb3db22792" providerId="LiveId" clId="{E38E6874-C40C-4985-ABBE-E84B06C5CE19}" dt="2024-03-03T07:09:59.396" v="12604"/>
          <ac:spMkLst>
            <pc:docMk/>
            <pc:sldMk cId="2541136754" sldId="637"/>
            <ac:spMk id="2" creationId="{05EB6AD8-EBF0-5C20-CE5A-1F3F59D8BE70}"/>
          </ac:spMkLst>
        </pc:spChg>
      </pc:sldChg>
      <pc:sldChg chg="del">
        <pc:chgData name="민창 장" userId="5d9bafdb3db22792" providerId="LiveId" clId="{E38E6874-C40C-4985-ABBE-E84B06C5CE19}" dt="2024-03-03T07:17:24.077" v="12807" actId="47"/>
        <pc:sldMkLst>
          <pc:docMk/>
          <pc:sldMk cId="492276209" sldId="638"/>
        </pc:sldMkLst>
      </pc:sldChg>
      <pc:sldChg chg="modSp add">
        <pc:chgData name="민창 장" userId="5d9bafdb3db22792" providerId="LiveId" clId="{E38E6874-C40C-4985-ABBE-E84B06C5CE19}" dt="2024-03-03T07:09:59.396" v="12604"/>
        <pc:sldMkLst>
          <pc:docMk/>
          <pc:sldMk cId="2562991152" sldId="642"/>
        </pc:sldMkLst>
        <pc:spChg chg="mod">
          <ac:chgData name="민창 장" userId="5d9bafdb3db22792" providerId="LiveId" clId="{E38E6874-C40C-4985-ABBE-E84B06C5CE19}" dt="2024-03-03T07:09:59.396" v="12604"/>
          <ac:spMkLst>
            <pc:docMk/>
            <pc:sldMk cId="2562991152" sldId="642"/>
            <ac:spMk id="3" creationId="{CDAF7E80-8B24-2127-C825-525BBA9A1A42}"/>
          </ac:spMkLst>
        </pc:spChg>
      </pc:sldChg>
      <pc:sldChg chg="del">
        <pc:chgData name="민창 장" userId="5d9bafdb3db22792" providerId="LiveId" clId="{E38E6874-C40C-4985-ABBE-E84B06C5CE19}" dt="2024-03-03T07:09:39.948" v="12602" actId="2696"/>
        <pc:sldMkLst>
          <pc:docMk/>
          <pc:sldMk cId="3147071386" sldId="642"/>
        </pc:sldMkLst>
      </pc:sldChg>
      <pc:sldChg chg="modSp add">
        <pc:chgData name="민창 장" userId="5d9bafdb3db22792" providerId="LiveId" clId="{E38E6874-C40C-4985-ABBE-E84B06C5CE19}" dt="2024-03-03T07:09:59.396" v="12604"/>
        <pc:sldMkLst>
          <pc:docMk/>
          <pc:sldMk cId="3870549606" sldId="643"/>
        </pc:sldMkLst>
        <pc:spChg chg="mod">
          <ac:chgData name="민창 장" userId="5d9bafdb3db22792" providerId="LiveId" clId="{E38E6874-C40C-4985-ABBE-E84B06C5CE19}" dt="2024-03-03T07:09:59.396" v="12604"/>
          <ac:spMkLst>
            <pc:docMk/>
            <pc:sldMk cId="3870549606" sldId="643"/>
            <ac:spMk id="3" creationId="{FE773BF1-B2E2-F23E-D211-D074708B3D95}"/>
          </ac:spMkLst>
        </pc:spChg>
      </pc:sldChg>
      <pc:sldChg chg="del">
        <pc:chgData name="민창 장" userId="5d9bafdb3db22792" providerId="LiveId" clId="{E38E6874-C40C-4985-ABBE-E84B06C5CE19}" dt="2024-03-03T07:09:39.948" v="12602" actId="2696"/>
        <pc:sldMkLst>
          <pc:docMk/>
          <pc:sldMk cId="4185163699" sldId="643"/>
        </pc:sldMkLst>
      </pc:sldChg>
      <pc:sldChg chg="modSp add">
        <pc:chgData name="민창 장" userId="5d9bafdb3db22792" providerId="LiveId" clId="{E38E6874-C40C-4985-ABBE-E84B06C5CE19}" dt="2024-03-03T07:09:59.396" v="12604"/>
        <pc:sldMkLst>
          <pc:docMk/>
          <pc:sldMk cId="2539158832" sldId="644"/>
        </pc:sldMkLst>
        <pc:spChg chg="mod">
          <ac:chgData name="민창 장" userId="5d9bafdb3db22792" providerId="LiveId" clId="{E38E6874-C40C-4985-ABBE-E84B06C5CE19}" dt="2024-03-03T07:09:59.396" v="12604"/>
          <ac:spMkLst>
            <pc:docMk/>
            <pc:sldMk cId="2539158832" sldId="644"/>
            <ac:spMk id="3" creationId="{49B449C5-8C53-1398-9154-6F23C66A47D8}"/>
          </ac:spMkLst>
        </pc:spChg>
      </pc:sldChg>
      <pc:sldChg chg="del">
        <pc:chgData name="민창 장" userId="5d9bafdb3db22792" providerId="LiveId" clId="{E38E6874-C40C-4985-ABBE-E84B06C5CE19}" dt="2024-03-03T07:09:39.948" v="12602" actId="2696"/>
        <pc:sldMkLst>
          <pc:docMk/>
          <pc:sldMk cId="3700245169" sldId="644"/>
        </pc:sldMkLst>
      </pc:sldChg>
      <pc:sldChg chg="modSp mod">
        <pc:chgData name="민창 장" userId="5d9bafdb3db22792" providerId="LiveId" clId="{E38E6874-C40C-4985-ABBE-E84B06C5CE19}" dt="2024-03-02T11:37:45.893" v="4145"/>
        <pc:sldMkLst>
          <pc:docMk/>
          <pc:sldMk cId="4185204418" sldId="650"/>
        </pc:sldMkLst>
        <pc:spChg chg="mod">
          <ac:chgData name="민창 장" userId="5d9bafdb3db22792" providerId="LiveId" clId="{E38E6874-C40C-4985-ABBE-E84B06C5CE19}" dt="2024-03-02T11:37:45.893" v="4145"/>
          <ac:spMkLst>
            <pc:docMk/>
            <pc:sldMk cId="4185204418" sldId="650"/>
            <ac:spMk id="6" creationId="{5795D9DE-9E52-F13F-38CE-9134BB1B6A3C}"/>
          </ac:spMkLst>
        </pc:spChg>
      </pc:sldChg>
      <pc:sldChg chg="delSp modSp mod">
        <pc:chgData name="민창 장" userId="5d9bafdb3db22792" providerId="LiveId" clId="{E38E6874-C40C-4985-ABBE-E84B06C5CE19}" dt="2024-03-03T05:29:19.746" v="10831" actId="1076"/>
        <pc:sldMkLst>
          <pc:docMk/>
          <pc:sldMk cId="2399663674" sldId="652"/>
        </pc:sldMkLst>
        <pc:spChg chg="mod">
          <ac:chgData name="민창 장" userId="5d9bafdb3db22792" providerId="LiveId" clId="{E38E6874-C40C-4985-ABBE-E84B06C5CE19}" dt="2024-03-03T05:29:19.746" v="10831" actId="1076"/>
          <ac:spMkLst>
            <pc:docMk/>
            <pc:sldMk cId="2399663674" sldId="652"/>
            <ac:spMk id="3" creationId="{62C6A94E-13CF-7EF0-80F3-51642EA47A64}"/>
          </ac:spMkLst>
        </pc:spChg>
        <pc:spChg chg="del mod">
          <ac:chgData name="민창 장" userId="5d9bafdb3db22792" providerId="LiveId" clId="{E38E6874-C40C-4985-ABBE-E84B06C5CE19}" dt="2024-03-03T05:29:11.642" v="10829" actId="478"/>
          <ac:spMkLst>
            <pc:docMk/>
            <pc:sldMk cId="2399663674" sldId="652"/>
            <ac:spMk id="6" creationId="{B9E0514C-82A5-885A-3FD5-E04B717B83ED}"/>
          </ac:spMkLst>
        </pc:spChg>
      </pc:sldChg>
      <pc:sldChg chg="modSp mod">
        <pc:chgData name="민창 장" userId="5d9bafdb3db22792" providerId="LiveId" clId="{E38E6874-C40C-4985-ABBE-E84B06C5CE19}" dt="2024-03-02T10:34:31.449" v="659" actId="20577"/>
        <pc:sldMkLst>
          <pc:docMk/>
          <pc:sldMk cId="2971223443" sldId="683"/>
        </pc:sldMkLst>
        <pc:spChg chg="mod">
          <ac:chgData name="민창 장" userId="5d9bafdb3db22792" providerId="LiveId" clId="{E38E6874-C40C-4985-ABBE-E84B06C5CE19}" dt="2024-03-02T10:34:31.449" v="659" actId="20577"/>
          <ac:spMkLst>
            <pc:docMk/>
            <pc:sldMk cId="2971223443" sldId="683"/>
            <ac:spMk id="2" creationId="{7027FF82-314D-3C6A-5715-6310F8D43236}"/>
          </ac:spMkLst>
        </pc:spChg>
      </pc:sldChg>
      <pc:sldChg chg="addSp modSp mod">
        <pc:chgData name="민창 장" userId="5d9bafdb3db22792" providerId="LiveId" clId="{E38E6874-C40C-4985-ABBE-E84B06C5CE19}" dt="2024-03-02T10:39:06.145" v="1143" actId="1076"/>
        <pc:sldMkLst>
          <pc:docMk/>
          <pc:sldMk cId="4138252159" sldId="685"/>
        </pc:sldMkLst>
        <pc:spChg chg="mod">
          <ac:chgData name="민창 장" userId="5d9bafdb3db22792" providerId="LiveId" clId="{E38E6874-C40C-4985-ABBE-E84B06C5CE19}" dt="2024-03-02T10:38:43.725" v="1139" actId="20577"/>
          <ac:spMkLst>
            <pc:docMk/>
            <pc:sldMk cId="4138252159" sldId="685"/>
            <ac:spMk id="2" creationId="{65C71C19-BCA3-8FD6-CA1A-39F2C2BE54C7}"/>
          </ac:spMkLst>
        </pc:spChg>
        <pc:picChg chg="add mod">
          <ac:chgData name="민창 장" userId="5d9bafdb3db22792" providerId="LiveId" clId="{E38E6874-C40C-4985-ABBE-E84B06C5CE19}" dt="2024-03-02T10:39:06.145" v="1143" actId="1076"/>
          <ac:picMkLst>
            <pc:docMk/>
            <pc:sldMk cId="4138252159" sldId="685"/>
            <ac:picMk id="6" creationId="{EF50E676-D9BA-6A4C-F911-5CAFCC623E92}"/>
          </ac:picMkLst>
        </pc:picChg>
      </pc:sldChg>
      <pc:sldChg chg="addSp modSp mod">
        <pc:chgData name="민창 장" userId="5d9bafdb3db22792" providerId="LiveId" clId="{E38E6874-C40C-4985-ABBE-E84B06C5CE19}" dt="2024-03-02T10:43:23.768" v="1305" actId="1076"/>
        <pc:sldMkLst>
          <pc:docMk/>
          <pc:sldMk cId="4174921191" sldId="687"/>
        </pc:sldMkLst>
        <pc:spChg chg="mod">
          <ac:chgData name="민창 장" userId="5d9bafdb3db22792" providerId="LiveId" clId="{E38E6874-C40C-4985-ABBE-E84B06C5CE19}" dt="2024-03-02T10:41:17.396" v="1241" actId="14"/>
          <ac:spMkLst>
            <pc:docMk/>
            <pc:sldMk cId="4174921191" sldId="687"/>
            <ac:spMk id="2" creationId="{8787F77D-B825-D4F4-70B6-A3B130000C04}"/>
          </ac:spMkLst>
        </pc:spChg>
        <pc:spChg chg="add mod">
          <ac:chgData name="민창 장" userId="5d9bafdb3db22792" providerId="LiveId" clId="{E38E6874-C40C-4985-ABBE-E84B06C5CE19}" dt="2024-03-02T10:43:23.768" v="1305" actId="1076"/>
          <ac:spMkLst>
            <pc:docMk/>
            <pc:sldMk cId="4174921191" sldId="687"/>
            <ac:spMk id="5" creationId="{09925C8A-DFCF-C190-A5DC-3EEEBE2B6ABE}"/>
          </ac:spMkLst>
        </pc:spChg>
        <pc:spChg chg="add mod">
          <ac:chgData name="민창 장" userId="5d9bafdb3db22792" providerId="LiveId" clId="{E38E6874-C40C-4985-ABBE-E84B06C5CE19}" dt="2024-03-02T10:43:23.768" v="1305" actId="1076"/>
          <ac:spMkLst>
            <pc:docMk/>
            <pc:sldMk cId="4174921191" sldId="687"/>
            <ac:spMk id="6" creationId="{1116A1C7-8C50-FB1A-96D5-A6D093A29DBE}"/>
          </ac:spMkLst>
        </pc:spChg>
        <pc:spChg chg="add mod">
          <ac:chgData name="민창 장" userId="5d9bafdb3db22792" providerId="LiveId" clId="{E38E6874-C40C-4985-ABBE-E84B06C5CE19}" dt="2024-03-02T10:43:23.768" v="1305" actId="1076"/>
          <ac:spMkLst>
            <pc:docMk/>
            <pc:sldMk cId="4174921191" sldId="687"/>
            <ac:spMk id="7" creationId="{ABE795D5-AD90-AB14-FC49-6FA0E7815746}"/>
          </ac:spMkLst>
        </pc:spChg>
        <pc:spChg chg="add mod">
          <ac:chgData name="민창 장" userId="5d9bafdb3db22792" providerId="LiveId" clId="{E38E6874-C40C-4985-ABBE-E84B06C5CE19}" dt="2024-03-02T10:43:23.768" v="1305" actId="1076"/>
          <ac:spMkLst>
            <pc:docMk/>
            <pc:sldMk cId="4174921191" sldId="687"/>
            <ac:spMk id="8" creationId="{D6DAC1C1-0EC3-A209-1662-0330E3FBA18D}"/>
          </ac:spMkLst>
        </pc:spChg>
        <pc:spChg chg="add mod">
          <ac:chgData name="민창 장" userId="5d9bafdb3db22792" providerId="LiveId" clId="{E38E6874-C40C-4985-ABBE-E84B06C5CE19}" dt="2024-03-02T10:43:23.768" v="1305" actId="1076"/>
          <ac:spMkLst>
            <pc:docMk/>
            <pc:sldMk cId="4174921191" sldId="687"/>
            <ac:spMk id="9" creationId="{9E280AFA-D446-1618-E047-3240328B6097}"/>
          </ac:spMkLst>
        </pc:spChg>
        <pc:spChg chg="add mod">
          <ac:chgData name="민창 장" userId="5d9bafdb3db22792" providerId="LiveId" clId="{E38E6874-C40C-4985-ABBE-E84B06C5CE19}" dt="2024-03-02T10:43:23.768" v="1305" actId="1076"/>
          <ac:spMkLst>
            <pc:docMk/>
            <pc:sldMk cId="4174921191" sldId="687"/>
            <ac:spMk id="10" creationId="{CB630084-3754-0B33-50C5-096903CB776D}"/>
          </ac:spMkLst>
        </pc:spChg>
        <pc:spChg chg="add mod">
          <ac:chgData name="민창 장" userId="5d9bafdb3db22792" providerId="LiveId" clId="{E38E6874-C40C-4985-ABBE-E84B06C5CE19}" dt="2024-03-02T10:43:23.768" v="1305" actId="1076"/>
          <ac:spMkLst>
            <pc:docMk/>
            <pc:sldMk cId="4174921191" sldId="687"/>
            <ac:spMk id="11" creationId="{B380BF69-B345-2FAD-B145-734BBA8CAD71}"/>
          </ac:spMkLst>
        </pc:spChg>
        <pc:cxnChg chg="add mod">
          <ac:chgData name="민창 장" userId="5d9bafdb3db22792" providerId="LiveId" clId="{E38E6874-C40C-4985-ABBE-E84B06C5CE19}" dt="2024-03-02T10:43:23.768" v="1305" actId="1076"/>
          <ac:cxnSpMkLst>
            <pc:docMk/>
            <pc:sldMk cId="4174921191" sldId="687"/>
            <ac:cxnSpMk id="13" creationId="{33D85DF4-B18E-8D9D-4D26-EABA5A64C459}"/>
          </ac:cxnSpMkLst>
        </pc:cxnChg>
        <pc:cxnChg chg="add mod">
          <ac:chgData name="민창 장" userId="5d9bafdb3db22792" providerId="LiveId" clId="{E38E6874-C40C-4985-ABBE-E84B06C5CE19}" dt="2024-03-02T10:43:23.768" v="1305" actId="1076"/>
          <ac:cxnSpMkLst>
            <pc:docMk/>
            <pc:sldMk cId="4174921191" sldId="687"/>
            <ac:cxnSpMk id="14" creationId="{34485B0B-9662-8A85-8917-2A275C9DE14D}"/>
          </ac:cxnSpMkLst>
        </pc:cxnChg>
        <pc:cxnChg chg="add mod">
          <ac:chgData name="민창 장" userId="5d9bafdb3db22792" providerId="LiveId" clId="{E38E6874-C40C-4985-ABBE-E84B06C5CE19}" dt="2024-03-02T10:43:23.768" v="1305" actId="1076"/>
          <ac:cxnSpMkLst>
            <pc:docMk/>
            <pc:sldMk cId="4174921191" sldId="687"/>
            <ac:cxnSpMk id="17" creationId="{17BF5AC9-38E5-FD70-C7E8-FED4610A36EC}"/>
          </ac:cxnSpMkLst>
        </pc:cxnChg>
        <pc:cxnChg chg="add mod">
          <ac:chgData name="민창 장" userId="5d9bafdb3db22792" providerId="LiveId" clId="{E38E6874-C40C-4985-ABBE-E84B06C5CE19}" dt="2024-03-02T10:43:23.768" v="1305" actId="1076"/>
          <ac:cxnSpMkLst>
            <pc:docMk/>
            <pc:sldMk cId="4174921191" sldId="687"/>
            <ac:cxnSpMk id="24" creationId="{CEC7B3CF-E4FE-F906-07F1-E4274A9A7AEC}"/>
          </ac:cxnSpMkLst>
        </pc:cxnChg>
      </pc:sldChg>
      <pc:sldChg chg="addSp delSp modSp mod">
        <pc:chgData name="민창 장" userId="5d9bafdb3db22792" providerId="LiveId" clId="{E38E6874-C40C-4985-ABBE-E84B06C5CE19}" dt="2024-03-02T10:56:08.110" v="1883" actId="20577"/>
        <pc:sldMkLst>
          <pc:docMk/>
          <pc:sldMk cId="54353871" sldId="689"/>
        </pc:sldMkLst>
        <pc:spChg chg="mod">
          <ac:chgData name="민창 장" userId="5d9bafdb3db22792" providerId="LiveId" clId="{E38E6874-C40C-4985-ABBE-E84B06C5CE19}" dt="2024-03-02T10:56:08.110" v="1883" actId="20577"/>
          <ac:spMkLst>
            <pc:docMk/>
            <pc:sldMk cId="54353871" sldId="689"/>
            <ac:spMk id="2" creationId="{3C8CA2B3-87AD-1CA0-1BA2-2F87F25146F2}"/>
          </ac:spMkLst>
        </pc:spChg>
        <pc:picChg chg="add mod">
          <ac:chgData name="민창 장" userId="5d9bafdb3db22792" providerId="LiveId" clId="{E38E6874-C40C-4985-ABBE-E84B06C5CE19}" dt="2024-03-02T10:54:52.830" v="1862" actId="1076"/>
          <ac:picMkLst>
            <pc:docMk/>
            <pc:sldMk cId="54353871" sldId="689"/>
            <ac:picMk id="5" creationId="{F5515E65-D4A9-234E-E9DD-FE2970BA02BB}"/>
          </ac:picMkLst>
        </pc:picChg>
        <pc:picChg chg="add del">
          <ac:chgData name="민창 장" userId="5d9bafdb3db22792" providerId="LiveId" clId="{E38E6874-C40C-4985-ABBE-E84B06C5CE19}" dt="2024-03-02T10:56:00.709" v="1865" actId="478"/>
          <ac:picMkLst>
            <pc:docMk/>
            <pc:sldMk cId="54353871" sldId="689"/>
            <ac:picMk id="7" creationId="{3878FFB0-6048-03E5-3719-B531E8D12A07}"/>
          </ac:picMkLst>
        </pc:picChg>
      </pc:sldChg>
      <pc:sldChg chg="addSp modSp mod">
        <pc:chgData name="민창 장" userId="5d9bafdb3db22792" providerId="LiveId" clId="{E38E6874-C40C-4985-ABBE-E84B06C5CE19}" dt="2024-03-02T11:59:26.449" v="4993" actId="14861"/>
        <pc:sldMkLst>
          <pc:docMk/>
          <pc:sldMk cId="2945047043" sldId="691"/>
        </pc:sldMkLst>
        <pc:spChg chg="mod">
          <ac:chgData name="민창 장" userId="5d9bafdb3db22792" providerId="LiveId" clId="{E38E6874-C40C-4985-ABBE-E84B06C5CE19}" dt="2024-03-02T11:45:14.773" v="4584" actId="20577"/>
          <ac:spMkLst>
            <pc:docMk/>
            <pc:sldMk cId="2945047043" sldId="691"/>
            <ac:spMk id="2" creationId="{70B9CFF2-1909-2915-9F95-5AF476AD7568}"/>
          </ac:spMkLst>
        </pc:spChg>
        <pc:spChg chg="add mod">
          <ac:chgData name="민창 장" userId="5d9bafdb3db22792" providerId="LiveId" clId="{E38E6874-C40C-4985-ABBE-E84B06C5CE19}" dt="2024-03-02T11:59:26.449" v="4993" actId="14861"/>
          <ac:spMkLst>
            <pc:docMk/>
            <pc:sldMk cId="2945047043" sldId="691"/>
            <ac:spMk id="5" creationId="{D655CD4C-3541-E4D8-E244-CDA4EDBBDE58}"/>
          </ac:spMkLst>
        </pc:spChg>
        <pc:spChg chg="add mod">
          <ac:chgData name="민창 장" userId="5d9bafdb3db22792" providerId="LiveId" clId="{E38E6874-C40C-4985-ABBE-E84B06C5CE19}" dt="2024-03-02T11:59:26.449" v="4993" actId="14861"/>
          <ac:spMkLst>
            <pc:docMk/>
            <pc:sldMk cId="2945047043" sldId="691"/>
            <ac:spMk id="9" creationId="{0C770DD6-846F-18A3-2F9B-BC8678CB1B82}"/>
          </ac:spMkLst>
        </pc:spChg>
        <pc:spChg chg="add mod">
          <ac:chgData name="민창 장" userId="5d9bafdb3db22792" providerId="LiveId" clId="{E38E6874-C40C-4985-ABBE-E84B06C5CE19}" dt="2024-03-02T11:59:26.449" v="4993" actId="14861"/>
          <ac:spMkLst>
            <pc:docMk/>
            <pc:sldMk cId="2945047043" sldId="691"/>
            <ac:spMk id="10" creationId="{A22DF8A8-2540-1C01-77A5-F4DF2DEB5780}"/>
          </ac:spMkLst>
        </pc:spChg>
        <pc:spChg chg="add mod">
          <ac:chgData name="민창 장" userId="5d9bafdb3db22792" providerId="LiveId" clId="{E38E6874-C40C-4985-ABBE-E84B06C5CE19}" dt="2024-03-02T11:59:26.449" v="4993" actId="14861"/>
          <ac:spMkLst>
            <pc:docMk/>
            <pc:sldMk cId="2945047043" sldId="691"/>
            <ac:spMk id="11" creationId="{F58EF314-808F-AC52-408E-A1B8603354B2}"/>
          </ac:spMkLst>
        </pc:spChg>
        <pc:spChg chg="add mod">
          <ac:chgData name="민창 장" userId="5d9bafdb3db22792" providerId="LiveId" clId="{E38E6874-C40C-4985-ABBE-E84B06C5CE19}" dt="2024-03-02T11:46:03.463" v="4620" actId="1076"/>
          <ac:spMkLst>
            <pc:docMk/>
            <pc:sldMk cId="2945047043" sldId="691"/>
            <ac:spMk id="12" creationId="{3B45B8E1-0043-A8EA-8BBE-A58849C38F74}"/>
          </ac:spMkLst>
        </pc:spChg>
        <pc:spChg chg="add mod">
          <ac:chgData name="민창 장" userId="5d9bafdb3db22792" providerId="LiveId" clId="{E38E6874-C40C-4985-ABBE-E84B06C5CE19}" dt="2024-03-02T11:46:06.540" v="4621" actId="1076"/>
          <ac:spMkLst>
            <pc:docMk/>
            <pc:sldMk cId="2945047043" sldId="691"/>
            <ac:spMk id="16" creationId="{5FBF358F-BDE3-EA78-0F35-024FE3D31308}"/>
          </ac:spMkLst>
        </pc:spChg>
        <pc:spChg chg="add mod">
          <ac:chgData name="민창 장" userId="5d9bafdb3db22792" providerId="LiveId" clId="{E38E6874-C40C-4985-ABBE-E84B06C5CE19}" dt="2024-03-02T11:46:09.103" v="4622" actId="1076"/>
          <ac:spMkLst>
            <pc:docMk/>
            <pc:sldMk cId="2945047043" sldId="691"/>
            <ac:spMk id="18" creationId="{503B9CE3-03EA-921E-E7E7-F1901665C643}"/>
          </ac:spMkLst>
        </pc:spChg>
        <pc:spChg chg="add mod">
          <ac:chgData name="민창 장" userId="5d9bafdb3db22792" providerId="LiveId" clId="{E38E6874-C40C-4985-ABBE-E84B06C5CE19}" dt="2024-03-02T11:46:11.564" v="4623" actId="1076"/>
          <ac:spMkLst>
            <pc:docMk/>
            <pc:sldMk cId="2945047043" sldId="691"/>
            <ac:spMk id="20" creationId="{C6B0E1EE-84F1-28BF-E96A-B02F36BA9AA4}"/>
          </ac:spMkLst>
        </pc:spChg>
        <pc:grpChg chg="add mod">
          <ac:chgData name="민창 장" userId="5d9bafdb3db22792" providerId="LiveId" clId="{E38E6874-C40C-4985-ABBE-E84B06C5CE19}" dt="2024-03-02T11:46:18.537" v="4624" actId="1076"/>
          <ac:grpSpMkLst>
            <pc:docMk/>
            <pc:sldMk cId="2945047043" sldId="691"/>
            <ac:grpSpMk id="6" creationId="{D0FF044B-4C02-AB67-DB83-41BCDBEA7A83}"/>
          </ac:grpSpMkLst>
        </pc:grpChg>
        <pc:cxnChg chg="add mod">
          <ac:chgData name="민창 장" userId="5d9bafdb3db22792" providerId="LiveId" clId="{E38E6874-C40C-4985-ABBE-E84B06C5CE19}" dt="2024-03-02T11:46:03.463" v="4620" actId="1076"/>
          <ac:cxnSpMkLst>
            <pc:docMk/>
            <pc:sldMk cId="2945047043" sldId="691"/>
            <ac:cxnSpMk id="14" creationId="{FD845B99-C6E1-DB45-E34D-370DFB599369}"/>
          </ac:cxnSpMkLst>
        </pc:cxnChg>
        <pc:cxnChg chg="add mod">
          <ac:chgData name="민창 장" userId="5d9bafdb3db22792" providerId="LiveId" clId="{E38E6874-C40C-4985-ABBE-E84B06C5CE19}" dt="2024-03-02T11:46:06.540" v="4621" actId="1076"/>
          <ac:cxnSpMkLst>
            <pc:docMk/>
            <pc:sldMk cId="2945047043" sldId="691"/>
            <ac:cxnSpMk id="17" creationId="{F7C38D79-5258-260D-9208-DE0E6A35B714}"/>
          </ac:cxnSpMkLst>
        </pc:cxnChg>
        <pc:cxnChg chg="add mod">
          <ac:chgData name="민창 장" userId="5d9bafdb3db22792" providerId="LiveId" clId="{E38E6874-C40C-4985-ABBE-E84B06C5CE19}" dt="2024-03-02T11:46:09.103" v="4622" actId="1076"/>
          <ac:cxnSpMkLst>
            <pc:docMk/>
            <pc:sldMk cId="2945047043" sldId="691"/>
            <ac:cxnSpMk id="19" creationId="{4E3B1ADE-C549-D6FE-5125-FD9F94FB286C}"/>
          </ac:cxnSpMkLst>
        </pc:cxnChg>
        <pc:cxnChg chg="add mod">
          <ac:chgData name="민창 장" userId="5d9bafdb3db22792" providerId="LiveId" clId="{E38E6874-C40C-4985-ABBE-E84B06C5CE19}" dt="2024-03-02T11:46:11.564" v="4623" actId="1076"/>
          <ac:cxnSpMkLst>
            <pc:docMk/>
            <pc:sldMk cId="2945047043" sldId="691"/>
            <ac:cxnSpMk id="21" creationId="{0ECFE99B-AB74-6A24-3FEC-0C71C2EDD1F8}"/>
          </ac:cxnSpMkLst>
        </pc:cxnChg>
      </pc:sldChg>
      <pc:sldChg chg="del">
        <pc:chgData name="민창 장" userId="5d9bafdb3db22792" providerId="LiveId" clId="{E38E6874-C40C-4985-ABBE-E84B06C5CE19}" dt="2024-03-02T11:37:27.451" v="4140" actId="47"/>
        <pc:sldMkLst>
          <pc:docMk/>
          <pc:sldMk cId="407772202" sldId="692"/>
        </pc:sldMkLst>
      </pc:sldChg>
      <pc:sldChg chg="del">
        <pc:chgData name="민창 장" userId="5d9bafdb3db22792" providerId="LiveId" clId="{E38E6874-C40C-4985-ABBE-E84B06C5CE19}" dt="2024-03-02T11:37:27.451" v="4140" actId="47"/>
        <pc:sldMkLst>
          <pc:docMk/>
          <pc:sldMk cId="1648312096" sldId="693"/>
        </pc:sldMkLst>
      </pc:sldChg>
      <pc:sldChg chg="modSp mod">
        <pc:chgData name="민창 장" userId="5d9bafdb3db22792" providerId="LiveId" clId="{E38E6874-C40C-4985-ABBE-E84B06C5CE19}" dt="2024-03-02T11:38:28.851" v="4150" actId="20577"/>
        <pc:sldMkLst>
          <pc:docMk/>
          <pc:sldMk cId="3824449078" sldId="694"/>
        </pc:sldMkLst>
        <pc:spChg chg="mod">
          <ac:chgData name="민창 장" userId="5d9bafdb3db22792" providerId="LiveId" clId="{E38E6874-C40C-4985-ABBE-E84B06C5CE19}" dt="2024-03-02T11:38:28.851" v="4150" actId="20577"/>
          <ac:spMkLst>
            <pc:docMk/>
            <pc:sldMk cId="3824449078" sldId="694"/>
            <ac:spMk id="2" creationId="{BD5388F8-04AA-E733-0CC7-CEE22BE2A8ED}"/>
          </ac:spMkLst>
        </pc:spChg>
      </pc:sldChg>
      <pc:sldChg chg="addSp delSp modSp mod">
        <pc:chgData name="민창 장" userId="5d9bafdb3db22792" providerId="LiveId" clId="{E38E6874-C40C-4985-ABBE-E84B06C5CE19}" dt="2024-03-02T11:58:05.855" v="4991" actId="1076"/>
        <pc:sldMkLst>
          <pc:docMk/>
          <pc:sldMk cId="2576377263" sldId="695"/>
        </pc:sldMkLst>
        <pc:spChg chg="mod">
          <ac:chgData name="민창 장" userId="5d9bafdb3db22792" providerId="LiveId" clId="{E38E6874-C40C-4985-ABBE-E84B06C5CE19}" dt="2024-03-02T11:50:46.789" v="4868" actId="15"/>
          <ac:spMkLst>
            <pc:docMk/>
            <pc:sldMk cId="2576377263" sldId="695"/>
            <ac:spMk id="2" creationId="{0E5AF68F-17B9-6826-CA69-E06F99234265}"/>
          </ac:spMkLst>
        </pc:spChg>
        <pc:spChg chg="mod">
          <ac:chgData name="민창 장" userId="5d9bafdb3db22792" providerId="LiveId" clId="{E38E6874-C40C-4985-ABBE-E84B06C5CE19}" dt="2024-03-02T11:38:32.043" v="4151" actId="20577"/>
          <ac:spMkLst>
            <pc:docMk/>
            <pc:sldMk cId="2576377263" sldId="695"/>
            <ac:spMk id="3" creationId="{0FDF0F97-8F60-B085-C0ED-A580C5EE89C4}"/>
          </ac:spMkLst>
        </pc:spChg>
        <pc:spChg chg="add del mod">
          <ac:chgData name="민창 장" userId="5d9bafdb3db22792" providerId="LiveId" clId="{E38E6874-C40C-4985-ABBE-E84B06C5CE19}" dt="2024-03-02T11:51:50.793" v="4873" actId="478"/>
          <ac:spMkLst>
            <pc:docMk/>
            <pc:sldMk cId="2576377263" sldId="695"/>
            <ac:spMk id="5" creationId="{D89CB250-46BB-02A9-54DC-4AF360A74772}"/>
          </ac:spMkLst>
        </pc:spChg>
        <pc:spChg chg="add mod">
          <ac:chgData name="민창 장" userId="5d9bafdb3db22792" providerId="LiveId" clId="{E38E6874-C40C-4985-ABBE-E84B06C5CE19}" dt="2024-03-02T11:55:23.686" v="4930" actId="164"/>
          <ac:spMkLst>
            <pc:docMk/>
            <pc:sldMk cId="2576377263" sldId="695"/>
            <ac:spMk id="6" creationId="{9C82108B-B203-1C1C-7B02-13E5AE6EF637}"/>
          </ac:spMkLst>
        </pc:spChg>
        <pc:spChg chg="add mod">
          <ac:chgData name="민창 장" userId="5d9bafdb3db22792" providerId="LiveId" clId="{E38E6874-C40C-4985-ABBE-E84B06C5CE19}" dt="2024-03-02T11:55:23.686" v="4930" actId="164"/>
          <ac:spMkLst>
            <pc:docMk/>
            <pc:sldMk cId="2576377263" sldId="695"/>
            <ac:spMk id="7" creationId="{8B1326F9-12F6-D7C0-C20B-7FE675E40A0A}"/>
          </ac:spMkLst>
        </pc:spChg>
        <pc:spChg chg="add mod">
          <ac:chgData name="민창 장" userId="5d9bafdb3db22792" providerId="LiveId" clId="{E38E6874-C40C-4985-ABBE-E84B06C5CE19}" dt="2024-03-02T11:55:23.686" v="4930" actId="164"/>
          <ac:spMkLst>
            <pc:docMk/>
            <pc:sldMk cId="2576377263" sldId="695"/>
            <ac:spMk id="8" creationId="{1E563805-236C-6E74-862B-0E4D2EA2EEE6}"/>
          </ac:spMkLst>
        </pc:spChg>
        <pc:spChg chg="add mod">
          <ac:chgData name="민창 장" userId="5d9bafdb3db22792" providerId="LiveId" clId="{E38E6874-C40C-4985-ABBE-E84B06C5CE19}" dt="2024-03-02T11:55:20.645" v="4929" actId="164"/>
          <ac:spMkLst>
            <pc:docMk/>
            <pc:sldMk cId="2576377263" sldId="695"/>
            <ac:spMk id="10" creationId="{3D07794B-943B-D34E-5915-74251E49BFC8}"/>
          </ac:spMkLst>
        </pc:spChg>
        <pc:spChg chg="add mod">
          <ac:chgData name="민창 장" userId="5d9bafdb3db22792" providerId="LiveId" clId="{E38E6874-C40C-4985-ABBE-E84B06C5CE19}" dt="2024-03-02T11:55:20.645" v="4929" actId="164"/>
          <ac:spMkLst>
            <pc:docMk/>
            <pc:sldMk cId="2576377263" sldId="695"/>
            <ac:spMk id="11" creationId="{E223D5BC-F89C-A160-3041-73504F5784E3}"/>
          </ac:spMkLst>
        </pc:spChg>
        <pc:spChg chg="add del mod">
          <ac:chgData name="민창 장" userId="5d9bafdb3db22792" providerId="LiveId" clId="{E38E6874-C40C-4985-ABBE-E84B06C5CE19}" dt="2024-03-02T11:55:10.735" v="4926" actId="478"/>
          <ac:spMkLst>
            <pc:docMk/>
            <pc:sldMk cId="2576377263" sldId="695"/>
            <ac:spMk id="12" creationId="{D0998CE7-6B45-762A-F71F-999C1EC582B2}"/>
          </ac:spMkLst>
        </pc:spChg>
        <pc:spChg chg="add mod">
          <ac:chgData name="민창 장" userId="5d9bafdb3db22792" providerId="LiveId" clId="{E38E6874-C40C-4985-ABBE-E84B06C5CE19}" dt="2024-03-02T11:57:50.576" v="4983" actId="20577"/>
          <ac:spMkLst>
            <pc:docMk/>
            <pc:sldMk cId="2576377263" sldId="695"/>
            <ac:spMk id="13" creationId="{2389C790-72CB-7DB1-7E88-601BE85FACEB}"/>
          </ac:spMkLst>
        </pc:spChg>
        <pc:spChg chg="add mod">
          <ac:chgData name="민창 장" userId="5d9bafdb3db22792" providerId="LiveId" clId="{E38E6874-C40C-4985-ABBE-E84B06C5CE19}" dt="2024-03-02T11:55:18.106" v="4928"/>
          <ac:spMkLst>
            <pc:docMk/>
            <pc:sldMk cId="2576377263" sldId="695"/>
            <ac:spMk id="14" creationId="{21DC7A00-D8E0-9361-B74F-110BABCF993A}"/>
          </ac:spMkLst>
        </pc:spChg>
        <pc:spChg chg="add mod">
          <ac:chgData name="민창 장" userId="5d9bafdb3db22792" providerId="LiveId" clId="{E38E6874-C40C-4985-ABBE-E84B06C5CE19}" dt="2024-03-02T11:55:18.106" v="4928"/>
          <ac:spMkLst>
            <pc:docMk/>
            <pc:sldMk cId="2576377263" sldId="695"/>
            <ac:spMk id="15" creationId="{280EB0DB-E8CF-7132-0D05-96228699F878}"/>
          </ac:spMkLst>
        </pc:spChg>
        <pc:spChg chg="add mod">
          <ac:chgData name="민창 장" userId="5d9bafdb3db22792" providerId="LiveId" clId="{E38E6874-C40C-4985-ABBE-E84B06C5CE19}" dt="2024-03-02T11:55:18.106" v="4928"/>
          <ac:spMkLst>
            <pc:docMk/>
            <pc:sldMk cId="2576377263" sldId="695"/>
            <ac:spMk id="16" creationId="{644DDA23-5482-78AE-7130-87243A0B5930}"/>
          </ac:spMkLst>
        </pc:spChg>
        <pc:spChg chg="mod">
          <ac:chgData name="민창 장" userId="5d9bafdb3db22792" providerId="LiveId" clId="{E38E6874-C40C-4985-ABBE-E84B06C5CE19}" dt="2024-03-02T11:55:31.682" v="4934" actId="571"/>
          <ac:spMkLst>
            <pc:docMk/>
            <pc:sldMk cId="2576377263" sldId="695"/>
            <ac:spMk id="20" creationId="{F93E7404-913B-E423-4C6C-566CB9D6D633}"/>
          </ac:spMkLst>
        </pc:spChg>
        <pc:spChg chg="mod">
          <ac:chgData name="민창 장" userId="5d9bafdb3db22792" providerId="LiveId" clId="{E38E6874-C40C-4985-ABBE-E84B06C5CE19}" dt="2024-03-02T11:55:49.764" v="4937" actId="14100"/>
          <ac:spMkLst>
            <pc:docMk/>
            <pc:sldMk cId="2576377263" sldId="695"/>
            <ac:spMk id="21" creationId="{3C134B61-60F8-51EC-0B85-46B3EC5E6233}"/>
          </ac:spMkLst>
        </pc:spChg>
        <pc:spChg chg="mod">
          <ac:chgData name="민창 장" userId="5d9bafdb3db22792" providerId="LiveId" clId="{E38E6874-C40C-4985-ABBE-E84B06C5CE19}" dt="2024-03-02T11:55:31.682" v="4934" actId="571"/>
          <ac:spMkLst>
            <pc:docMk/>
            <pc:sldMk cId="2576377263" sldId="695"/>
            <ac:spMk id="22" creationId="{E5C0AEF0-71BC-FDA9-E726-8631AE205AB2}"/>
          </ac:spMkLst>
        </pc:spChg>
        <pc:spChg chg="add mod">
          <ac:chgData name="민창 장" userId="5d9bafdb3db22792" providerId="LiveId" clId="{E38E6874-C40C-4985-ABBE-E84B06C5CE19}" dt="2024-03-02T11:56:32.350" v="4945" actId="14100"/>
          <ac:spMkLst>
            <pc:docMk/>
            <pc:sldMk cId="2576377263" sldId="695"/>
            <ac:spMk id="23" creationId="{0B9024F2-3DB6-070D-91A3-AEB25AD41A15}"/>
          </ac:spMkLst>
        </pc:spChg>
        <pc:spChg chg="add mod">
          <ac:chgData name="민창 장" userId="5d9bafdb3db22792" providerId="LiveId" clId="{E38E6874-C40C-4985-ABBE-E84B06C5CE19}" dt="2024-03-02T11:56:41.443" v="4948" actId="13822"/>
          <ac:spMkLst>
            <pc:docMk/>
            <pc:sldMk cId="2576377263" sldId="695"/>
            <ac:spMk id="24" creationId="{4A37567E-534E-CBC2-CE80-5F0D9D95BC5E}"/>
          </ac:spMkLst>
        </pc:spChg>
        <pc:spChg chg="add mod">
          <ac:chgData name="민창 장" userId="5d9bafdb3db22792" providerId="LiveId" clId="{E38E6874-C40C-4985-ABBE-E84B06C5CE19}" dt="2024-03-02T11:56:48.294" v="4951" actId="1076"/>
          <ac:spMkLst>
            <pc:docMk/>
            <pc:sldMk cId="2576377263" sldId="695"/>
            <ac:spMk id="25" creationId="{2ED70EE4-AF21-CDAB-D125-3770AF2516C2}"/>
          </ac:spMkLst>
        </pc:spChg>
        <pc:spChg chg="add mod">
          <ac:chgData name="민창 장" userId="5d9bafdb3db22792" providerId="LiveId" clId="{E38E6874-C40C-4985-ABBE-E84B06C5CE19}" dt="2024-03-02T11:57:07.892" v="4955" actId="208"/>
          <ac:spMkLst>
            <pc:docMk/>
            <pc:sldMk cId="2576377263" sldId="695"/>
            <ac:spMk id="26" creationId="{60ECF93A-985E-34AB-1E4B-174D4DD1D849}"/>
          </ac:spMkLst>
        </pc:spChg>
        <pc:spChg chg="add mod">
          <ac:chgData name="민창 장" userId="5d9bafdb3db22792" providerId="LiveId" clId="{E38E6874-C40C-4985-ABBE-E84B06C5CE19}" dt="2024-03-02T11:57:59.636" v="4985" actId="1076"/>
          <ac:spMkLst>
            <pc:docMk/>
            <pc:sldMk cId="2576377263" sldId="695"/>
            <ac:spMk id="27" creationId="{8B0EE79A-48F0-16D0-1123-00ABC3CFBDD9}"/>
          </ac:spMkLst>
        </pc:spChg>
        <pc:spChg chg="add mod">
          <ac:chgData name="민창 장" userId="5d9bafdb3db22792" providerId="LiveId" clId="{E38E6874-C40C-4985-ABBE-E84B06C5CE19}" dt="2024-03-02T11:58:05.855" v="4991" actId="1076"/>
          <ac:spMkLst>
            <pc:docMk/>
            <pc:sldMk cId="2576377263" sldId="695"/>
            <ac:spMk id="28" creationId="{49E71D3A-B4E0-3BE8-E8F5-6C595A93BF27}"/>
          </ac:spMkLst>
        </pc:spChg>
        <pc:grpChg chg="add mod">
          <ac:chgData name="민창 장" userId="5d9bafdb3db22792" providerId="LiveId" clId="{E38E6874-C40C-4985-ABBE-E84B06C5CE19}" dt="2024-03-02T11:55:28.925" v="4933" actId="1076"/>
          <ac:grpSpMkLst>
            <pc:docMk/>
            <pc:sldMk cId="2576377263" sldId="695"/>
            <ac:grpSpMk id="17" creationId="{64D25B71-4A90-B8E2-AEDD-480B259992F1}"/>
          </ac:grpSpMkLst>
        </pc:grpChg>
        <pc:grpChg chg="add mod">
          <ac:chgData name="민창 장" userId="5d9bafdb3db22792" providerId="LiveId" clId="{E38E6874-C40C-4985-ABBE-E84B06C5CE19}" dt="2024-03-02T11:57:22.653" v="4956" actId="1076"/>
          <ac:grpSpMkLst>
            <pc:docMk/>
            <pc:sldMk cId="2576377263" sldId="695"/>
            <ac:grpSpMk id="18" creationId="{EFBA8090-0EC0-EA64-17D7-6A30C6DC1312}"/>
          </ac:grpSpMkLst>
        </pc:grpChg>
        <pc:grpChg chg="add mod">
          <ac:chgData name="민창 장" userId="5d9bafdb3db22792" providerId="LiveId" clId="{E38E6874-C40C-4985-ABBE-E84B06C5CE19}" dt="2024-03-02T11:55:34.023" v="4935" actId="1076"/>
          <ac:grpSpMkLst>
            <pc:docMk/>
            <pc:sldMk cId="2576377263" sldId="695"/>
            <ac:grpSpMk id="19" creationId="{44B6260C-208F-662D-4FAE-D6FFE2FDF1F7}"/>
          </ac:grpSpMkLst>
        </pc:grpChg>
        <pc:picChg chg="add del mod">
          <ac:chgData name="민창 장" userId="5d9bafdb3db22792" providerId="LiveId" clId="{E38E6874-C40C-4985-ABBE-E84B06C5CE19}" dt="2024-03-02T11:53:38.669" v="4902" actId="478"/>
          <ac:picMkLst>
            <pc:docMk/>
            <pc:sldMk cId="2576377263" sldId="695"/>
            <ac:picMk id="9" creationId="{1AE2E3A6-7AB2-2974-B8A5-CEDEEB92492E}"/>
          </ac:picMkLst>
        </pc:picChg>
      </pc:sldChg>
      <pc:sldChg chg="modSp mod">
        <pc:chgData name="민창 장" userId="5d9bafdb3db22792" providerId="LiveId" clId="{E38E6874-C40C-4985-ABBE-E84B06C5CE19}" dt="2024-03-02T11:38:37.992" v="4153" actId="20577"/>
        <pc:sldMkLst>
          <pc:docMk/>
          <pc:sldMk cId="3602360128" sldId="696"/>
        </pc:sldMkLst>
        <pc:spChg chg="mod">
          <ac:chgData name="민창 장" userId="5d9bafdb3db22792" providerId="LiveId" clId="{E38E6874-C40C-4985-ABBE-E84B06C5CE19}" dt="2024-03-02T11:38:37.992" v="4153" actId="20577"/>
          <ac:spMkLst>
            <pc:docMk/>
            <pc:sldMk cId="3602360128" sldId="696"/>
            <ac:spMk id="2" creationId="{6A697391-E399-15EC-94A3-9732CD2B6E73}"/>
          </ac:spMkLst>
        </pc:spChg>
      </pc:sldChg>
      <pc:sldChg chg="modSp mod">
        <pc:chgData name="민창 장" userId="5d9bafdb3db22792" providerId="LiveId" clId="{E38E6874-C40C-4985-ABBE-E84B06C5CE19}" dt="2024-03-02T12:28:58.339" v="5515" actId="20577"/>
        <pc:sldMkLst>
          <pc:docMk/>
          <pc:sldMk cId="1245477821" sldId="697"/>
        </pc:sldMkLst>
        <pc:spChg chg="mod">
          <ac:chgData name="민창 장" userId="5d9bafdb3db22792" providerId="LiveId" clId="{E38E6874-C40C-4985-ABBE-E84B06C5CE19}" dt="2024-03-02T12:28:58.339" v="5515" actId="20577"/>
          <ac:spMkLst>
            <pc:docMk/>
            <pc:sldMk cId="1245477821" sldId="697"/>
            <ac:spMk id="2" creationId="{6C52E8B0-C7B0-F67B-3C97-C6BC2A4A321F}"/>
          </ac:spMkLst>
        </pc:spChg>
        <pc:spChg chg="mod">
          <ac:chgData name="민창 장" userId="5d9bafdb3db22792" providerId="LiveId" clId="{E38E6874-C40C-4985-ABBE-E84B06C5CE19}" dt="2024-03-02T11:38:39.968" v="4154" actId="20577"/>
          <ac:spMkLst>
            <pc:docMk/>
            <pc:sldMk cId="1245477821" sldId="697"/>
            <ac:spMk id="3" creationId="{001888C8-C4D8-475B-A053-EB189E66AE74}"/>
          </ac:spMkLst>
        </pc:spChg>
      </pc:sldChg>
      <pc:sldChg chg="modSp mod">
        <pc:chgData name="민창 장" userId="5d9bafdb3db22792" providerId="LiveId" clId="{E38E6874-C40C-4985-ABBE-E84B06C5CE19}" dt="2024-03-02T11:38:46.389" v="4156" actId="20577"/>
        <pc:sldMkLst>
          <pc:docMk/>
          <pc:sldMk cId="2236527805" sldId="698"/>
        </pc:sldMkLst>
        <pc:spChg chg="mod">
          <ac:chgData name="민창 장" userId="5d9bafdb3db22792" providerId="LiveId" clId="{E38E6874-C40C-4985-ABBE-E84B06C5CE19}" dt="2024-03-02T11:38:46.389" v="4156" actId="20577"/>
          <ac:spMkLst>
            <pc:docMk/>
            <pc:sldMk cId="2236527805" sldId="698"/>
            <ac:spMk id="2" creationId="{3D9A847C-F666-6A86-D9C3-AD925C7737DF}"/>
          </ac:spMkLst>
        </pc:spChg>
      </pc:sldChg>
      <pc:sldChg chg="addSp delSp modSp add del mod">
        <pc:chgData name="민창 장" userId="5d9bafdb3db22792" providerId="LiveId" clId="{E38E6874-C40C-4985-ABBE-E84B06C5CE19}" dt="2024-03-03T00:42:42.496" v="6291" actId="2696"/>
        <pc:sldMkLst>
          <pc:docMk/>
          <pc:sldMk cId="2743089015" sldId="699"/>
        </pc:sldMkLst>
        <pc:spChg chg="mod">
          <ac:chgData name="민창 장" userId="5d9bafdb3db22792" providerId="LiveId" clId="{E38E6874-C40C-4985-ABBE-E84B06C5CE19}" dt="2024-03-02T12:32:15.085" v="5573"/>
          <ac:spMkLst>
            <pc:docMk/>
            <pc:sldMk cId="2743089015" sldId="699"/>
            <ac:spMk id="2" creationId="{C3D0B6B4-F095-EC3C-B4BC-CBE9A6D17BFA}"/>
          </ac:spMkLst>
        </pc:spChg>
        <pc:spChg chg="mod">
          <ac:chgData name="민창 장" userId="5d9bafdb3db22792" providerId="LiveId" clId="{E38E6874-C40C-4985-ABBE-E84B06C5CE19}" dt="2024-03-02T11:38:48.543" v="4157" actId="20577"/>
          <ac:spMkLst>
            <pc:docMk/>
            <pc:sldMk cId="2743089015" sldId="699"/>
            <ac:spMk id="3" creationId="{3A88DE76-F757-1359-7783-A7BC705802F4}"/>
          </ac:spMkLst>
        </pc:spChg>
        <pc:spChg chg="add mod">
          <ac:chgData name="민창 장" userId="5d9bafdb3db22792" providerId="LiveId" clId="{E38E6874-C40C-4985-ABBE-E84B06C5CE19}" dt="2024-03-02T12:47:35.222" v="6110" actId="1076"/>
          <ac:spMkLst>
            <pc:docMk/>
            <pc:sldMk cId="2743089015" sldId="699"/>
            <ac:spMk id="8" creationId="{D992E2EC-1731-7EBB-B530-084E68636F97}"/>
          </ac:spMkLst>
        </pc:spChg>
        <pc:spChg chg="add mod">
          <ac:chgData name="민창 장" userId="5d9bafdb3db22792" providerId="LiveId" clId="{E38E6874-C40C-4985-ABBE-E84B06C5CE19}" dt="2024-03-02T12:48:52.407" v="6289" actId="113"/>
          <ac:spMkLst>
            <pc:docMk/>
            <pc:sldMk cId="2743089015" sldId="699"/>
            <ac:spMk id="9" creationId="{46220FFC-79AA-55F5-2F5D-31B3843EEF39}"/>
          </ac:spMkLst>
        </pc:spChg>
        <pc:graphicFrameChg chg="add mod modGraphic">
          <ac:chgData name="민창 장" userId="5d9bafdb3db22792" providerId="LiveId" clId="{E38E6874-C40C-4985-ABBE-E84B06C5CE19}" dt="2024-03-02T12:44:47.396" v="6097" actId="1076"/>
          <ac:graphicFrameMkLst>
            <pc:docMk/>
            <pc:sldMk cId="2743089015" sldId="699"/>
            <ac:graphicFrameMk id="5" creationId="{01D987E0-B40B-6848-989B-C8A39B63F92A}"/>
          </ac:graphicFrameMkLst>
        </pc:graphicFrameChg>
        <pc:graphicFrameChg chg="add del mod">
          <ac:chgData name="민창 장" userId="5d9bafdb3db22792" providerId="LiveId" clId="{E38E6874-C40C-4985-ABBE-E84B06C5CE19}" dt="2024-03-02T12:37:32.664" v="5811" actId="478"/>
          <ac:graphicFrameMkLst>
            <pc:docMk/>
            <pc:sldMk cId="2743089015" sldId="699"/>
            <ac:graphicFrameMk id="6" creationId="{D6804A91-CBEC-840E-6DF1-2FA6A2132562}"/>
          </ac:graphicFrameMkLst>
        </pc:graphicFrameChg>
        <pc:graphicFrameChg chg="add mod modGraphic">
          <ac:chgData name="민창 장" userId="5d9bafdb3db22792" providerId="LiveId" clId="{E38E6874-C40C-4985-ABBE-E84B06C5CE19}" dt="2024-03-02T12:45:30.584" v="6102" actId="207"/>
          <ac:graphicFrameMkLst>
            <pc:docMk/>
            <pc:sldMk cId="2743089015" sldId="699"/>
            <ac:graphicFrameMk id="7" creationId="{01B996C6-8277-D5F9-1ABD-7E63A32B66FD}"/>
          </ac:graphicFrameMkLst>
        </pc:graphicFrameChg>
      </pc:sldChg>
      <pc:sldChg chg="modSp mod">
        <pc:chgData name="민창 장" userId="5d9bafdb3db22792" providerId="LiveId" clId="{E38E6874-C40C-4985-ABBE-E84B06C5CE19}" dt="2024-03-02T11:38:55.117" v="4159" actId="20577"/>
        <pc:sldMkLst>
          <pc:docMk/>
          <pc:sldMk cId="446682561" sldId="700"/>
        </pc:sldMkLst>
        <pc:spChg chg="mod">
          <ac:chgData name="민창 장" userId="5d9bafdb3db22792" providerId="LiveId" clId="{E38E6874-C40C-4985-ABBE-E84B06C5CE19}" dt="2024-03-02T11:38:55.117" v="4159" actId="20577"/>
          <ac:spMkLst>
            <pc:docMk/>
            <pc:sldMk cId="446682561" sldId="700"/>
            <ac:spMk id="2" creationId="{2927A162-A924-30C0-21E2-E410DCCE9E0C}"/>
          </ac:spMkLst>
        </pc:spChg>
      </pc:sldChg>
      <pc:sldChg chg="addSp modSp mod">
        <pc:chgData name="민창 장" userId="5d9bafdb3db22792" providerId="LiveId" clId="{E38E6874-C40C-4985-ABBE-E84B06C5CE19}" dt="2024-03-03T01:56:31.815" v="8879" actId="1076"/>
        <pc:sldMkLst>
          <pc:docMk/>
          <pc:sldMk cId="1955881931" sldId="701"/>
        </pc:sldMkLst>
        <pc:spChg chg="mod">
          <ac:chgData name="민창 장" userId="5d9bafdb3db22792" providerId="LiveId" clId="{E38E6874-C40C-4985-ABBE-E84B06C5CE19}" dt="2024-03-03T01:56:25.894" v="8878"/>
          <ac:spMkLst>
            <pc:docMk/>
            <pc:sldMk cId="1955881931" sldId="701"/>
            <ac:spMk id="2" creationId="{A3797D36-8EEE-B0E7-AAFB-74DFA1E227EB}"/>
          </ac:spMkLst>
        </pc:spChg>
        <pc:spChg chg="mod">
          <ac:chgData name="민창 장" userId="5d9bafdb3db22792" providerId="LiveId" clId="{E38E6874-C40C-4985-ABBE-E84B06C5CE19}" dt="2024-03-02T11:38:57.218" v="4160" actId="20577"/>
          <ac:spMkLst>
            <pc:docMk/>
            <pc:sldMk cId="1955881931" sldId="701"/>
            <ac:spMk id="3" creationId="{D9670BA8-3B6E-383C-CAF9-107B9C6F6953}"/>
          </ac:spMkLst>
        </pc:spChg>
        <pc:spChg chg="add mod">
          <ac:chgData name="민창 장" userId="5d9bafdb3db22792" providerId="LiveId" clId="{E38E6874-C40C-4985-ABBE-E84B06C5CE19}" dt="2024-03-03T01:56:31.815" v="8879" actId="1076"/>
          <ac:spMkLst>
            <pc:docMk/>
            <pc:sldMk cId="1955881931" sldId="701"/>
            <ac:spMk id="5" creationId="{C82D7B4E-C9A5-4A02-A81F-934C36F4F682}"/>
          </ac:spMkLst>
        </pc:spChg>
        <pc:spChg chg="add mod">
          <ac:chgData name="민창 장" userId="5d9bafdb3db22792" providerId="LiveId" clId="{E38E6874-C40C-4985-ABBE-E84B06C5CE19}" dt="2024-03-03T01:56:31.815" v="8879" actId="1076"/>
          <ac:spMkLst>
            <pc:docMk/>
            <pc:sldMk cId="1955881931" sldId="701"/>
            <ac:spMk id="6" creationId="{D26B7EC9-BE23-0B2D-0673-A646AADB3415}"/>
          </ac:spMkLst>
        </pc:spChg>
        <pc:spChg chg="add mod">
          <ac:chgData name="민창 장" userId="5d9bafdb3db22792" providerId="LiveId" clId="{E38E6874-C40C-4985-ABBE-E84B06C5CE19}" dt="2024-03-03T01:56:31.815" v="8879" actId="1076"/>
          <ac:spMkLst>
            <pc:docMk/>
            <pc:sldMk cId="1955881931" sldId="701"/>
            <ac:spMk id="7" creationId="{1C56EB8C-3E0F-1B04-C2F9-8B5593A07AAE}"/>
          </ac:spMkLst>
        </pc:spChg>
      </pc:sldChg>
      <pc:sldChg chg="modSp mod">
        <pc:chgData name="민창 장" userId="5d9bafdb3db22792" providerId="LiveId" clId="{E38E6874-C40C-4985-ABBE-E84B06C5CE19}" dt="2024-03-02T11:39:04.511" v="4162" actId="20577"/>
        <pc:sldMkLst>
          <pc:docMk/>
          <pc:sldMk cId="1684946149" sldId="702"/>
        </pc:sldMkLst>
        <pc:spChg chg="mod">
          <ac:chgData name="민창 장" userId="5d9bafdb3db22792" providerId="LiveId" clId="{E38E6874-C40C-4985-ABBE-E84B06C5CE19}" dt="2024-03-02T11:39:04.511" v="4162" actId="20577"/>
          <ac:spMkLst>
            <pc:docMk/>
            <pc:sldMk cId="1684946149" sldId="702"/>
            <ac:spMk id="2" creationId="{FD2FB6F4-4684-A87D-D4AC-7A9AED54433A}"/>
          </ac:spMkLst>
        </pc:spChg>
      </pc:sldChg>
      <pc:sldChg chg="addSp delSp modSp mod">
        <pc:chgData name="민창 장" userId="5d9bafdb3db22792" providerId="LiveId" clId="{E38E6874-C40C-4985-ABBE-E84B06C5CE19}" dt="2024-03-03T05:09:01.052" v="9463" actId="478"/>
        <pc:sldMkLst>
          <pc:docMk/>
          <pc:sldMk cId="888362200" sldId="703"/>
        </pc:sldMkLst>
        <pc:spChg chg="mod">
          <ac:chgData name="민창 장" userId="5d9bafdb3db22792" providerId="LiveId" clId="{E38E6874-C40C-4985-ABBE-E84B06C5CE19}" dt="2024-03-03T05:08:30.995" v="9460" actId="20577"/>
          <ac:spMkLst>
            <pc:docMk/>
            <pc:sldMk cId="888362200" sldId="703"/>
            <ac:spMk id="2" creationId="{6F8E9B06-2D0D-3EBB-F7A3-BDFEC00B0378}"/>
          </ac:spMkLst>
        </pc:spChg>
        <pc:spChg chg="mod">
          <ac:chgData name="민창 장" userId="5d9bafdb3db22792" providerId="LiveId" clId="{E38E6874-C40C-4985-ABBE-E84B06C5CE19}" dt="2024-03-02T11:39:06.967" v="4163" actId="20577"/>
          <ac:spMkLst>
            <pc:docMk/>
            <pc:sldMk cId="888362200" sldId="703"/>
            <ac:spMk id="3" creationId="{A803171C-5E1E-3D4B-5887-14F3A066245C}"/>
          </ac:spMkLst>
        </pc:spChg>
        <pc:picChg chg="add mod">
          <ac:chgData name="민창 장" userId="5d9bafdb3db22792" providerId="LiveId" clId="{E38E6874-C40C-4985-ABBE-E84B06C5CE19}" dt="2024-03-03T02:14:11.286" v="8884" actId="14100"/>
          <ac:picMkLst>
            <pc:docMk/>
            <pc:sldMk cId="888362200" sldId="703"/>
            <ac:picMk id="6" creationId="{DDFA2271-B0C8-3B74-AA92-B7D2814779F3}"/>
          </ac:picMkLst>
        </pc:picChg>
        <pc:picChg chg="add del">
          <ac:chgData name="민창 장" userId="5d9bafdb3db22792" providerId="LiveId" clId="{E38E6874-C40C-4985-ABBE-E84B06C5CE19}" dt="2024-03-03T05:09:01.052" v="9463" actId="478"/>
          <ac:picMkLst>
            <pc:docMk/>
            <pc:sldMk cId="888362200" sldId="703"/>
            <ac:picMk id="8" creationId="{11AD8D09-CF41-2596-7D58-D97916498563}"/>
          </ac:picMkLst>
        </pc:picChg>
      </pc:sldChg>
      <pc:sldChg chg="modSp mod">
        <pc:chgData name="민창 장" userId="5d9bafdb3db22792" providerId="LiveId" clId="{E38E6874-C40C-4985-ABBE-E84B06C5CE19}" dt="2024-03-02T11:39:13.651" v="4165" actId="20577"/>
        <pc:sldMkLst>
          <pc:docMk/>
          <pc:sldMk cId="992452703" sldId="704"/>
        </pc:sldMkLst>
        <pc:spChg chg="mod">
          <ac:chgData name="민창 장" userId="5d9bafdb3db22792" providerId="LiveId" clId="{E38E6874-C40C-4985-ABBE-E84B06C5CE19}" dt="2024-03-02T11:39:13.651" v="4165" actId="20577"/>
          <ac:spMkLst>
            <pc:docMk/>
            <pc:sldMk cId="992452703" sldId="704"/>
            <ac:spMk id="2" creationId="{43A61DC0-11F9-B04F-007E-4EC3A7ACAB71}"/>
          </ac:spMkLst>
        </pc:spChg>
      </pc:sldChg>
      <pc:sldChg chg="addSp modSp mod">
        <pc:chgData name="민창 장" userId="5d9bafdb3db22792" providerId="LiveId" clId="{E38E6874-C40C-4985-ABBE-E84B06C5CE19}" dt="2024-03-03T05:16:38.615" v="9831" actId="1076"/>
        <pc:sldMkLst>
          <pc:docMk/>
          <pc:sldMk cId="2335651914" sldId="705"/>
        </pc:sldMkLst>
        <pc:spChg chg="mod">
          <ac:chgData name="민창 장" userId="5d9bafdb3db22792" providerId="LiveId" clId="{E38E6874-C40C-4985-ABBE-E84B06C5CE19}" dt="2024-03-03T05:12:05.337" v="9537" actId="20577"/>
          <ac:spMkLst>
            <pc:docMk/>
            <pc:sldMk cId="2335651914" sldId="705"/>
            <ac:spMk id="2" creationId="{7959B603-F81D-499C-E471-F92CA8FEFD6E}"/>
          </ac:spMkLst>
        </pc:spChg>
        <pc:spChg chg="mod">
          <ac:chgData name="민창 장" userId="5d9bafdb3db22792" providerId="LiveId" clId="{E38E6874-C40C-4985-ABBE-E84B06C5CE19}" dt="2024-03-02T11:39:15.872" v="4166" actId="20577"/>
          <ac:spMkLst>
            <pc:docMk/>
            <pc:sldMk cId="2335651914" sldId="705"/>
            <ac:spMk id="3" creationId="{D4FAC4F2-345E-7127-F552-8EBAE5C97BCE}"/>
          </ac:spMkLst>
        </pc:spChg>
        <pc:spChg chg="add mod">
          <ac:chgData name="민창 장" userId="5d9bafdb3db22792" providerId="LiveId" clId="{E38E6874-C40C-4985-ABBE-E84B06C5CE19}" dt="2024-03-03T05:12:13.878" v="9539" actId="1076"/>
          <ac:spMkLst>
            <pc:docMk/>
            <pc:sldMk cId="2335651914" sldId="705"/>
            <ac:spMk id="6" creationId="{2EF63070-76DC-A5EA-BD09-4E7F733A86D3}"/>
          </ac:spMkLst>
        </pc:spChg>
        <pc:spChg chg="add mod">
          <ac:chgData name="민창 장" userId="5d9bafdb3db22792" providerId="LiveId" clId="{E38E6874-C40C-4985-ABBE-E84B06C5CE19}" dt="2024-03-03T05:13:54.364" v="9551" actId="14100"/>
          <ac:spMkLst>
            <pc:docMk/>
            <pc:sldMk cId="2335651914" sldId="705"/>
            <ac:spMk id="7" creationId="{B038CD41-9C9A-48C0-B46B-F99520600036}"/>
          </ac:spMkLst>
        </pc:spChg>
        <pc:spChg chg="add mod">
          <ac:chgData name="민창 장" userId="5d9bafdb3db22792" providerId="LiveId" clId="{E38E6874-C40C-4985-ABBE-E84B06C5CE19}" dt="2024-03-03T05:14:00.783" v="9552" actId="571"/>
          <ac:spMkLst>
            <pc:docMk/>
            <pc:sldMk cId="2335651914" sldId="705"/>
            <ac:spMk id="8" creationId="{6A8E3551-883D-F8A2-7ECF-6DA2A5B1C169}"/>
          </ac:spMkLst>
        </pc:spChg>
        <pc:spChg chg="add mod">
          <ac:chgData name="민창 장" userId="5d9bafdb3db22792" providerId="LiveId" clId="{E38E6874-C40C-4985-ABBE-E84B06C5CE19}" dt="2024-03-03T05:15:19.199" v="9677"/>
          <ac:spMkLst>
            <pc:docMk/>
            <pc:sldMk cId="2335651914" sldId="705"/>
            <ac:spMk id="9" creationId="{E15CE4D2-6694-479C-7235-AEE244F6D815}"/>
          </ac:spMkLst>
        </pc:spChg>
        <pc:spChg chg="add mod">
          <ac:chgData name="민창 장" userId="5d9bafdb3db22792" providerId="LiveId" clId="{E38E6874-C40C-4985-ABBE-E84B06C5CE19}" dt="2024-03-03T05:15:57.612" v="9758" actId="1037"/>
          <ac:spMkLst>
            <pc:docMk/>
            <pc:sldMk cId="2335651914" sldId="705"/>
            <ac:spMk id="15" creationId="{DE220E96-0A5D-300A-F2E2-9254D537E7A7}"/>
          </ac:spMkLst>
        </pc:spChg>
        <pc:spChg chg="add mod">
          <ac:chgData name="민창 장" userId="5d9bafdb3db22792" providerId="LiveId" clId="{E38E6874-C40C-4985-ABBE-E84B06C5CE19}" dt="2024-03-03T05:16:38.615" v="9831" actId="1076"/>
          <ac:spMkLst>
            <pc:docMk/>
            <pc:sldMk cId="2335651914" sldId="705"/>
            <ac:spMk id="21" creationId="{606FCD1E-41BD-91FE-A6F9-27B422F70512}"/>
          </ac:spMkLst>
        </pc:spChg>
        <pc:spChg chg="add mod">
          <ac:chgData name="민창 장" userId="5d9bafdb3db22792" providerId="LiveId" clId="{E38E6874-C40C-4985-ABBE-E84B06C5CE19}" dt="2024-03-03T05:16:11.608" v="9763" actId="14100"/>
          <ac:spMkLst>
            <pc:docMk/>
            <pc:sldMk cId="2335651914" sldId="705"/>
            <ac:spMk id="23" creationId="{2B937562-0458-A794-D4BF-89D6B59DCEFD}"/>
          </ac:spMkLst>
        </pc:spChg>
        <pc:cxnChg chg="add mod">
          <ac:chgData name="민창 장" userId="5d9bafdb3db22792" providerId="LiveId" clId="{E38E6874-C40C-4985-ABBE-E84B06C5CE19}" dt="2024-03-03T05:15:10.276" v="9668" actId="1076"/>
          <ac:cxnSpMkLst>
            <pc:docMk/>
            <pc:sldMk cId="2335651914" sldId="705"/>
            <ac:cxnSpMk id="10" creationId="{5C6DB689-54D7-6CF0-DAE3-9EE86EB149BF}"/>
          </ac:cxnSpMkLst>
        </pc:cxnChg>
        <pc:cxnChg chg="add mod">
          <ac:chgData name="민창 장" userId="5d9bafdb3db22792" providerId="LiveId" clId="{E38E6874-C40C-4985-ABBE-E84B06C5CE19}" dt="2024-03-03T05:15:57.612" v="9758" actId="1037"/>
          <ac:cxnSpMkLst>
            <pc:docMk/>
            <pc:sldMk cId="2335651914" sldId="705"/>
            <ac:cxnSpMk id="16" creationId="{35B6F8AA-CD69-3797-6CEB-B0A1348B81C0}"/>
          </ac:cxnSpMkLst>
        </pc:cxnChg>
        <pc:cxnChg chg="add mod">
          <ac:chgData name="민창 장" userId="5d9bafdb3db22792" providerId="LiveId" clId="{E38E6874-C40C-4985-ABBE-E84B06C5CE19}" dt="2024-03-03T05:16:38.615" v="9831" actId="1076"/>
          <ac:cxnSpMkLst>
            <pc:docMk/>
            <pc:sldMk cId="2335651914" sldId="705"/>
            <ac:cxnSpMk id="24" creationId="{8A84BFC7-4032-AA45-4D90-CAA94ED50075}"/>
          </ac:cxnSpMkLst>
        </pc:cxnChg>
      </pc:sldChg>
      <pc:sldChg chg="modSp del mod">
        <pc:chgData name="민창 장" userId="5d9bafdb3db22792" providerId="LiveId" clId="{E38E6874-C40C-4985-ABBE-E84B06C5CE19}" dt="2024-03-03T05:27:53.707" v="10799" actId="47"/>
        <pc:sldMkLst>
          <pc:docMk/>
          <pc:sldMk cId="2567868945" sldId="706"/>
        </pc:sldMkLst>
        <pc:spChg chg="mod">
          <ac:chgData name="민창 장" userId="5d9bafdb3db22792" providerId="LiveId" clId="{E38E6874-C40C-4985-ABBE-E84B06C5CE19}" dt="2024-03-02T11:39:22.342" v="4168" actId="20577"/>
          <ac:spMkLst>
            <pc:docMk/>
            <pc:sldMk cId="2567868945" sldId="706"/>
            <ac:spMk id="2" creationId="{7CD75292-8696-F5C0-F049-F6EFC29DBA35}"/>
          </ac:spMkLst>
        </pc:spChg>
      </pc:sldChg>
      <pc:sldChg chg="modSp del mod">
        <pc:chgData name="민창 장" userId="5d9bafdb3db22792" providerId="LiveId" clId="{E38E6874-C40C-4985-ABBE-E84B06C5CE19}" dt="2024-03-03T05:27:53.707" v="10799" actId="47"/>
        <pc:sldMkLst>
          <pc:docMk/>
          <pc:sldMk cId="879686848" sldId="707"/>
        </pc:sldMkLst>
        <pc:spChg chg="mod">
          <ac:chgData name="민창 장" userId="5d9bafdb3db22792" providerId="LiveId" clId="{E38E6874-C40C-4985-ABBE-E84B06C5CE19}" dt="2024-03-02T11:39:24.624" v="4169" actId="20577"/>
          <ac:spMkLst>
            <pc:docMk/>
            <pc:sldMk cId="879686848" sldId="707"/>
            <ac:spMk id="3" creationId="{F4FA94E1-C2B4-F6D2-230B-7DF06FE92755}"/>
          </ac:spMkLst>
        </pc:spChg>
      </pc:sldChg>
      <pc:sldChg chg="modSp mod">
        <pc:chgData name="민창 장" userId="5d9bafdb3db22792" providerId="LiveId" clId="{E38E6874-C40C-4985-ABBE-E84B06C5CE19}" dt="2024-03-03T05:28:02.759" v="10801" actId="20577"/>
        <pc:sldMkLst>
          <pc:docMk/>
          <pc:sldMk cId="3411154591" sldId="708"/>
        </pc:sldMkLst>
        <pc:spChg chg="mod">
          <ac:chgData name="민창 장" userId="5d9bafdb3db22792" providerId="LiveId" clId="{E38E6874-C40C-4985-ABBE-E84B06C5CE19}" dt="2024-03-03T05:28:02.759" v="10801" actId="20577"/>
          <ac:spMkLst>
            <pc:docMk/>
            <pc:sldMk cId="3411154591" sldId="708"/>
            <ac:spMk id="2" creationId="{63D1A656-4854-B469-FBA0-FB5A46146853}"/>
          </ac:spMkLst>
        </pc:spChg>
      </pc:sldChg>
      <pc:sldChg chg="addSp delSp modSp mod">
        <pc:chgData name="민창 장" userId="5d9bafdb3db22792" providerId="LiveId" clId="{E38E6874-C40C-4985-ABBE-E84B06C5CE19}" dt="2024-03-03T05:32:33.272" v="10866" actId="1076"/>
        <pc:sldMkLst>
          <pc:docMk/>
          <pc:sldMk cId="1962876492" sldId="709"/>
        </pc:sldMkLst>
        <pc:spChg chg="mod">
          <ac:chgData name="민창 장" userId="5d9bafdb3db22792" providerId="LiveId" clId="{E38E6874-C40C-4985-ABBE-E84B06C5CE19}" dt="2024-03-03T05:31:36.237" v="10850" actId="20577"/>
          <ac:spMkLst>
            <pc:docMk/>
            <pc:sldMk cId="1962876492" sldId="709"/>
            <ac:spMk id="2" creationId="{4BFDD2BC-DE74-7379-EA25-053A5A6FD2C2}"/>
          </ac:spMkLst>
        </pc:spChg>
        <pc:spChg chg="mod">
          <ac:chgData name="민창 장" userId="5d9bafdb3db22792" providerId="LiveId" clId="{E38E6874-C40C-4985-ABBE-E84B06C5CE19}" dt="2024-03-03T05:28:06.189" v="10802" actId="20577"/>
          <ac:spMkLst>
            <pc:docMk/>
            <pc:sldMk cId="1962876492" sldId="709"/>
            <ac:spMk id="3" creationId="{008D50E0-4F59-BC65-D339-DAC48F03F867}"/>
          </ac:spMkLst>
        </pc:spChg>
        <pc:spChg chg="add mod">
          <ac:chgData name="민창 장" userId="5d9bafdb3db22792" providerId="LiveId" clId="{E38E6874-C40C-4985-ABBE-E84B06C5CE19}" dt="2024-03-03T05:32:28.090" v="10864" actId="6549"/>
          <ac:spMkLst>
            <pc:docMk/>
            <pc:sldMk cId="1962876492" sldId="709"/>
            <ac:spMk id="5" creationId="{57ACA308-5758-CE17-2DD5-85817DEB11E7}"/>
          </ac:spMkLst>
        </pc:spChg>
        <pc:picChg chg="add mod">
          <ac:chgData name="민창 장" userId="5d9bafdb3db22792" providerId="LiveId" clId="{E38E6874-C40C-4985-ABBE-E84B06C5CE19}" dt="2024-03-03T05:32:04.944" v="10859" actId="1076"/>
          <ac:picMkLst>
            <pc:docMk/>
            <pc:sldMk cId="1962876492" sldId="709"/>
            <ac:picMk id="6" creationId="{C3F359E9-A95A-A44B-C950-65300EFEE9A7}"/>
          </ac:picMkLst>
        </pc:picChg>
        <pc:picChg chg="add mod">
          <ac:chgData name="민창 장" userId="5d9bafdb3db22792" providerId="LiveId" clId="{E38E6874-C40C-4985-ABBE-E84B06C5CE19}" dt="2024-03-03T05:32:33.272" v="10866" actId="1076"/>
          <ac:picMkLst>
            <pc:docMk/>
            <pc:sldMk cId="1962876492" sldId="709"/>
            <ac:picMk id="7" creationId="{15E14D3C-FBE1-E18D-05A9-3742B3B50278}"/>
          </ac:picMkLst>
        </pc:picChg>
        <pc:picChg chg="add del mod">
          <ac:chgData name="민창 장" userId="5d9bafdb3db22792" providerId="LiveId" clId="{E38E6874-C40C-4985-ABBE-E84B06C5CE19}" dt="2024-03-03T05:32:25.020" v="10863" actId="478"/>
          <ac:picMkLst>
            <pc:docMk/>
            <pc:sldMk cId="1962876492" sldId="709"/>
            <ac:picMk id="8" creationId="{CB8E35D0-E0DB-417F-7AA0-82F726587EF2}"/>
          </ac:picMkLst>
        </pc:picChg>
      </pc:sldChg>
      <pc:sldChg chg="modSp mod">
        <pc:chgData name="민창 장" userId="5d9bafdb3db22792" providerId="LiveId" clId="{E38E6874-C40C-4985-ABBE-E84B06C5CE19}" dt="2024-03-03T05:28:13.539" v="10805" actId="20577"/>
        <pc:sldMkLst>
          <pc:docMk/>
          <pc:sldMk cId="298644003" sldId="710"/>
        </pc:sldMkLst>
        <pc:spChg chg="mod">
          <ac:chgData name="민창 장" userId="5d9bafdb3db22792" providerId="LiveId" clId="{E38E6874-C40C-4985-ABBE-E84B06C5CE19}" dt="2024-03-03T05:28:13.539" v="10805" actId="20577"/>
          <ac:spMkLst>
            <pc:docMk/>
            <pc:sldMk cId="298644003" sldId="710"/>
            <ac:spMk id="2" creationId="{93BE1F02-8195-BF59-D464-84BA459E8596}"/>
          </ac:spMkLst>
        </pc:spChg>
      </pc:sldChg>
      <pc:sldChg chg="addSp delSp modSp mod">
        <pc:chgData name="민창 장" userId="5d9bafdb3db22792" providerId="LiveId" clId="{E38E6874-C40C-4985-ABBE-E84B06C5CE19}" dt="2024-03-03T06:13:23.619" v="11648" actId="21"/>
        <pc:sldMkLst>
          <pc:docMk/>
          <pc:sldMk cId="2834485169" sldId="711"/>
        </pc:sldMkLst>
        <pc:spChg chg="mod">
          <ac:chgData name="민창 장" userId="5d9bafdb3db22792" providerId="LiveId" clId="{E38E6874-C40C-4985-ABBE-E84B06C5CE19}" dt="2024-03-03T06:12:27.851" v="11637" actId="20577"/>
          <ac:spMkLst>
            <pc:docMk/>
            <pc:sldMk cId="2834485169" sldId="711"/>
            <ac:spMk id="2" creationId="{E0A06C63-A6A8-CE5F-8936-DE5106B9F3B9}"/>
          </ac:spMkLst>
        </pc:spChg>
        <pc:spChg chg="mod">
          <ac:chgData name="민창 장" userId="5d9bafdb3db22792" providerId="LiveId" clId="{E38E6874-C40C-4985-ABBE-E84B06C5CE19}" dt="2024-03-03T05:28:17.811" v="10809" actId="20577"/>
          <ac:spMkLst>
            <pc:docMk/>
            <pc:sldMk cId="2834485169" sldId="711"/>
            <ac:spMk id="3" creationId="{37D4BEDE-AAB3-D526-4243-674EECAB2C1E}"/>
          </ac:spMkLst>
        </pc:spChg>
        <pc:spChg chg="add del mod">
          <ac:chgData name="민창 장" userId="5d9bafdb3db22792" providerId="LiveId" clId="{E38E6874-C40C-4985-ABBE-E84B06C5CE19}" dt="2024-03-03T06:00:41.710" v="11604" actId="478"/>
          <ac:spMkLst>
            <pc:docMk/>
            <pc:sldMk cId="2834485169" sldId="711"/>
            <ac:spMk id="5" creationId="{F8F8DFC3-B785-0BCD-B320-8C8CFA542691}"/>
          </ac:spMkLst>
        </pc:spChg>
        <pc:spChg chg="add del mod">
          <ac:chgData name="민창 장" userId="5d9bafdb3db22792" providerId="LiveId" clId="{E38E6874-C40C-4985-ABBE-E84B06C5CE19}" dt="2024-03-03T06:00:41.710" v="11604" actId="478"/>
          <ac:spMkLst>
            <pc:docMk/>
            <pc:sldMk cId="2834485169" sldId="711"/>
            <ac:spMk id="6" creationId="{8E682D89-7F06-25CB-E212-2387E235ABED}"/>
          </ac:spMkLst>
        </pc:spChg>
        <pc:spChg chg="add mod">
          <ac:chgData name="민창 장" userId="5d9bafdb3db22792" providerId="LiveId" clId="{E38E6874-C40C-4985-ABBE-E84B06C5CE19}" dt="2024-03-03T05:56:15.862" v="11435" actId="164"/>
          <ac:spMkLst>
            <pc:docMk/>
            <pc:sldMk cId="2834485169" sldId="711"/>
            <ac:spMk id="7" creationId="{9C0AA3F2-2D4F-CDDB-82E8-B56243EC6C7F}"/>
          </ac:spMkLst>
        </pc:spChg>
        <pc:spChg chg="add mod">
          <ac:chgData name="민창 장" userId="5d9bafdb3db22792" providerId="LiveId" clId="{E38E6874-C40C-4985-ABBE-E84B06C5CE19}" dt="2024-03-03T05:56:15.862" v="11435" actId="164"/>
          <ac:spMkLst>
            <pc:docMk/>
            <pc:sldMk cId="2834485169" sldId="711"/>
            <ac:spMk id="8" creationId="{7EB77172-B6E4-6583-0915-72773ADB3200}"/>
          </ac:spMkLst>
        </pc:spChg>
        <pc:spChg chg="mod">
          <ac:chgData name="민창 장" userId="5d9bafdb3db22792" providerId="LiveId" clId="{E38E6874-C40C-4985-ABBE-E84B06C5CE19}" dt="2024-03-03T05:56:17.492" v="11436"/>
          <ac:spMkLst>
            <pc:docMk/>
            <pc:sldMk cId="2834485169" sldId="711"/>
            <ac:spMk id="11" creationId="{6E791989-F021-6DF2-D36F-240FB8F56C87}"/>
          </ac:spMkLst>
        </pc:spChg>
        <pc:spChg chg="mod">
          <ac:chgData name="민창 장" userId="5d9bafdb3db22792" providerId="LiveId" clId="{E38E6874-C40C-4985-ABBE-E84B06C5CE19}" dt="2024-03-03T05:56:17.492" v="11436"/>
          <ac:spMkLst>
            <pc:docMk/>
            <pc:sldMk cId="2834485169" sldId="711"/>
            <ac:spMk id="12" creationId="{600A0508-B737-8FBA-8839-6D09C0DCBF39}"/>
          </ac:spMkLst>
        </pc:spChg>
        <pc:spChg chg="mod">
          <ac:chgData name="민창 장" userId="5d9bafdb3db22792" providerId="LiveId" clId="{E38E6874-C40C-4985-ABBE-E84B06C5CE19}" dt="2024-03-03T05:56:19.943" v="11438"/>
          <ac:spMkLst>
            <pc:docMk/>
            <pc:sldMk cId="2834485169" sldId="711"/>
            <ac:spMk id="14" creationId="{5D1EFAA6-F7FE-8047-244B-D0AE5FBCA303}"/>
          </ac:spMkLst>
        </pc:spChg>
        <pc:spChg chg="mod">
          <ac:chgData name="민창 장" userId="5d9bafdb3db22792" providerId="LiveId" clId="{E38E6874-C40C-4985-ABBE-E84B06C5CE19}" dt="2024-03-03T05:56:19.943" v="11438"/>
          <ac:spMkLst>
            <pc:docMk/>
            <pc:sldMk cId="2834485169" sldId="711"/>
            <ac:spMk id="15" creationId="{0F8C264F-2A3F-1867-830F-12BF1655680C}"/>
          </ac:spMkLst>
        </pc:spChg>
        <pc:spChg chg="mod">
          <ac:chgData name="민창 장" userId="5d9bafdb3db22792" providerId="LiveId" clId="{E38E6874-C40C-4985-ABBE-E84B06C5CE19}" dt="2024-03-03T05:56:22.850" v="11440"/>
          <ac:spMkLst>
            <pc:docMk/>
            <pc:sldMk cId="2834485169" sldId="711"/>
            <ac:spMk id="17" creationId="{759AB274-47F6-BE23-6441-12226CB9FDD1}"/>
          </ac:spMkLst>
        </pc:spChg>
        <pc:spChg chg="mod">
          <ac:chgData name="민창 장" userId="5d9bafdb3db22792" providerId="LiveId" clId="{E38E6874-C40C-4985-ABBE-E84B06C5CE19}" dt="2024-03-03T05:56:22.850" v="11440"/>
          <ac:spMkLst>
            <pc:docMk/>
            <pc:sldMk cId="2834485169" sldId="711"/>
            <ac:spMk id="18" creationId="{BF2A74D1-B634-052F-2976-3E6697B969AB}"/>
          </ac:spMkLst>
        </pc:spChg>
        <pc:spChg chg="mod">
          <ac:chgData name="민창 장" userId="5d9bafdb3db22792" providerId="LiveId" clId="{E38E6874-C40C-4985-ABBE-E84B06C5CE19}" dt="2024-03-03T05:56:26.619" v="11442"/>
          <ac:spMkLst>
            <pc:docMk/>
            <pc:sldMk cId="2834485169" sldId="711"/>
            <ac:spMk id="20" creationId="{81C60316-BACC-B1CE-A533-3DCEBD3DA8AC}"/>
          </ac:spMkLst>
        </pc:spChg>
        <pc:spChg chg="mod">
          <ac:chgData name="민창 장" userId="5d9bafdb3db22792" providerId="LiveId" clId="{E38E6874-C40C-4985-ABBE-E84B06C5CE19}" dt="2024-03-03T05:56:32.086" v="11447" actId="20577"/>
          <ac:spMkLst>
            <pc:docMk/>
            <pc:sldMk cId="2834485169" sldId="711"/>
            <ac:spMk id="21" creationId="{F0716596-0511-E5EF-D909-991DF5CB369E}"/>
          </ac:spMkLst>
        </pc:spChg>
        <pc:spChg chg="add mod">
          <ac:chgData name="민창 장" userId="5d9bafdb3db22792" providerId="LiveId" clId="{E38E6874-C40C-4985-ABBE-E84B06C5CE19}" dt="2024-03-03T05:57:14.563" v="11470" actId="164"/>
          <ac:spMkLst>
            <pc:docMk/>
            <pc:sldMk cId="2834485169" sldId="711"/>
            <ac:spMk id="22" creationId="{9E848BE7-D017-7043-5703-1B5BE8FB3DB6}"/>
          </ac:spMkLst>
        </pc:spChg>
        <pc:spChg chg="add mod">
          <ac:chgData name="민창 장" userId="5d9bafdb3db22792" providerId="LiveId" clId="{E38E6874-C40C-4985-ABBE-E84B06C5CE19}" dt="2024-03-03T05:57:14.563" v="11470" actId="164"/>
          <ac:spMkLst>
            <pc:docMk/>
            <pc:sldMk cId="2834485169" sldId="711"/>
            <ac:spMk id="23" creationId="{D558C71C-8A93-C550-068C-C791AAAFAA06}"/>
          </ac:spMkLst>
        </pc:spChg>
        <pc:spChg chg="mod">
          <ac:chgData name="민창 장" userId="5d9bafdb3db22792" providerId="LiveId" clId="{E38E6874-C40C-4985-ABBE-E84B06C5CE19}" dt="2024-03-03T05:56:56.912" v="11456"/>
          <ac:spMkLst>
            <pc:docMk/>
            <pc:sldMk cId="2834485169" sldId="711"/>
            <ac:spMk id="25" creationId="{2DBB8C85-32D9-F4CD-7D20-5A3BD7603AA2}"/>
          </ac:spMkLst>
        </pc:spChg>
        <pc:spChg chg="mod">
          <ac:chgData name="민창 장" userId="5d9bafdb3db22792" providerId="LiveId" clId="{E38E6874-C40C-4985-ABBE-E84B06C5CE19}" dt="2024-03-03T05:57:04.288" v="11463" actId="20577"/>
          <ac:spMkLst>
            <pc:docMk/>
            <pc:sldMk cId="2834485169" sldId="711"/>
            <ac:spMk id="26" creationId="{0E5B400B-42B8-7349-799C-C439D1BC3282}"/>
          </ac:spMkLst>
        </pc:spChg>
        <pc:spChg chg="mod">
          <ac:chgData name="민창 장" userId="5d9bafdb3db22792" providerId="LiveId" clId="{E38E6874-C40C-4985-ABBE-E84B06C5CE19}" dt="2024-03-03T05:57:07.178" v="11464" actId="571"/>
          <ac:spMkLst>
            <pc:docMk/>
            <pc:sldMk cId="2834485169" sldId="711"/>
            <ac:spMk id="28" creationId="{00759AFB-A839-986C-08E2-F23D715F1CD5}"/>
          </ac:spMkLst>
        </pc:spChg>
        <pc:spChg chg="mod">
          <ac:chgData name="민창 장" userId="5d9bafdb3db22792" providerId="LiveId" clId="{E38E6874-C40C-4985-ABBE-E84B06C5CE19}" dt="2024-03-03T05:57:09.155" v="11469" actId="20577"/>
          <ac:spMkLst>
            <pc:docMk/>
            <pc:sldMk cId="2834485169" sldId="711"/>
            <ac:spMk id="29" creationId="{1861EBAA-8214-29F7-09BF-C906DD6E5143}"/>
          </ac:spMkLst>
        </pc:spChg>
        <pc:spChg chg="add mod">
          <ac:chgData name="민창 장" userId="5d9bafdb3db22792" providerId="LiveId" clId="{E38E6874-C40C-4985-ABBE-E84B06C5CE19}" dt="2024-03-03T05:57:46.454" v="11506" actId="164"/>
          <ac:spMkLst>
            <pc:docMk/>
            <pc:sldMk cId="2834485169" sldId="711"/>
            <ac:spMk id="31" creationId="{3CB340E7-8B4B-7BF0-35CC-69FA8BD7424E}"/>
          </ac:spMkLst>
        </pc:spChg>
        <pc:spChg chg="add mod">
          <ac:chgData name="민창 장" userId="5d9bafdb3db22792" providerId="LiveId" clId="{E38E6874-C40C-4985-ABBE-E84B06C5CE19}" dt="2024-03-03T05:57:46.454" v="11506" actId="164"/>
          <ac:spMkLst>
            <pc:docMk/>
            <pc:sldMk cId="2834485169" sldId="711"/>
            <ac:spMk id="32" creationId="{46C4AFEF-CC94-60EA-E037-1CD71B98A3F2}"/>
          </ac:spMkLst>
        </pc:spChg>
        <pc:spChg chg="mod">
          <ac:chgData name="민창 장" userId="5d9bafdb3db22792" providerId="LiveId" clId="{E38E6874-C40C-4985-ABBE-E84B06C5CE19}" dt="2024-03-03T05:57:50.784" v="11508" actId="571"/>
          <ac:spMkLst>
            <pc:docMk/>
            <pc:sldMk cId="2834485169" sldId="711"/>
            <ac:spMk id="35" creationId="{61BE2EDF-FEEF-6DC2-1F70-BA1F2C01DCFC}"/>
          </ac:spMkLst>
        </pc:spChg>
        <pc:spChg chg="mod">
          <ac:chgData name="민창 장" userId="5d9bafdb3db22792" providerId="LiveId" clId="{E38E6874-C40C-4985-ABBE-E84B06C5CE19}" dt="2024-03-03T05:57:50.784" v="11508" actId="571"/>
          <ac:spMkLst>
            <pc:docMk/>
            <pc:sldMk cId="2834485169" sldId="711"/>
            <ac:spMk id="36" creationId="{FAE4051E-E368-98D7-216B-A12D241FBC83}"/>
          </ac:spMkLst>
        </pc:spChg>
        <pc:spChg chg="mod">
          <ac:chgData name="민창 장" userId="5d9bafdb3db22792" providerId="LiveId" clId="{E38E6874-C40C-4985-ABBE-E84B06C5CE19}" dt="2024-03-03T05:57:52.876" v="11509" actId="571"/>
          <ac:spMkLst>
            <pc:docMk/>
            <pc:sldMk cId="2834485169" sldId="711"/>
            <ac:spMk id="38" creationId="{730C7555-EFBE-F960-A939-14B0E3BA426B}"/>
          </ac:spMkLst>
        </pc:spChg>
        <pc:spChg chg="mod">
          <ac:chgData name="민창 장" userId="5d9bafdb3db22792" providerId="LiveId" clId="{E38E6874-C40C-4985-ABBE-E84B06C5CE19}" dt="2024-03-03T05:57:52.876" v="11509" actId="571"/>
          <ac:spMkLst>
            <pc:docMk/>
            <pc:sldMk cId="2834485169" sldId="711"/>
            <ac:spMk id="39" creationId="{D18CD1E1-1AD2-8425-D3D1-F53AD990E8CC}"/>
          </ac:spMkLst>
        </pc:s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9" creationId="{8076886D-913E-B822-68FD-7913585D59E7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10" creationId="{EF1C7DA5-6222-53F5-2D5D-9B60889979EC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13" creationId="{31FFE482-6BED-9060-F8E1-E89655D12A52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16" creationId="{C847EA96-1816-0FCF-ED0B-CEF3BB53DBE1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19" creationId="{7E1EA15D-4BAB-F988-45A4-1B3EABE30232}"/>
          </ac:grpSpMkLst>
        </pc:grpChg>
        <pc:grpChg chg="add mod">
          <ac:chgData name="민창 장" userId="5d9bafdb3db22792" providerId="LiveId" clId="{E38E6874-C40C-4985-ABBE-E84B06C5CE19}" dt="2024-03-03T05:57:14.563" v="11470" actId="164"/>
          <ac:grpSpMkLst>
            <pc:docMk/>
            <pc:sldMk cId="2834485169" sldId="711"/>
            <ac:grpSpMk id="24" creationId="{90C38E0D-BAA4-025A-7D96-698297AA2F85}"/>
          </ac:grpSpMkLst>
        </pc:grpChg>
        <pc:grpChg chg="add mod">
          <ac:chgData name="민창 장" userId="5d9bafdb3db22792" providerId="LiveId" clId="{E38E6874-C40C-4985-ABBE-E84B06C5CE19}" dt="2024-03-03T05:57:14.563" v="11470" actId="164"/>
          <ac:grpSpMkLst>
            <pc:docMk/>
            <pc:sldMk cId="2834485169" sldId="711"/>
            <ac:grpSpMk id="27" creationId="{4BFF757D-AEF7-C818-069F-C7927CD9927B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30" creationId="{1CAA4A95-B5D8-5124-714C-E0FA2CC2F245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33" creationId="{C2B4763A-7580-9588-DFD3-BD6400EC5CCD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34" creationId="{0C884D97-3D5B-C964-4A63-F57A07CC1315}"/>
          </ac:grpSpMkLst>
        </pc:grpChg>
        <pc:grpChg chg="add del mod">
          <ac:chgData name="민창 장" userId="5d9bafdb3db22792" providerId="LiveId" clId="{E38E6874-C40C-4985-ABBE-E84B06C5CE19}" dt="2024-03-03T06:00:41.710" v="11604" actId="478"/>
          <ac:grpSpMkLst>
            <pc:docMk/>
            <pc:sldMk cId="2834485169" sldId="711"/>
            <ac:grpSpMk id="37" creationId="{F1531A3E-9BAE-37FC-16D1-944BFB7E4FDC}"/>
          </ac:grpSpMkLst>
        </pc:grpChg>
        <pc:picChg chg="add mod">
          <ac:chgData name="민창 장" userId="5d9bafdb3db22792" providerId="LiveId" clId="{E38E6874-C40C-4985-ABBE-E84B06C5CE19}" dt="2024-03-03T06:12:44.746" v="11640" actId="1076"/>
          <ac:picMkLst>
            <pc:docMk/>
            <pc:sldMk cId="2834485169" sldId="711"/>
            <ac:picMk id="64" creationId="{9BA86E59-8A8E-70D1-46CE-359CF45A19AD}"/>
          </ac:picMkLst>
        </pc:picChg>
        <pc:picChg chg="add del mod">
          <ac:chgData name="민창 장" userId="5d9bafdb3db22792" providerId="LiveId" clId="{E38E6874-C40C-4985-ABBE-E84B06C5CE19}" dt="2024-03-03T06:13:23.619" v="11648" actId="21"/>
          <ac:picMkLst>
            <pc:docMk/>
            <pc:sldMk cId="2834485169" sldId="711"/>
            <ac:picMk id="65" creationId="{DCE0251B-8CA7-9125-EA0F-3F701986C7D6}"/>
          </ac:picMkLst>
        </pc:picChg>
        <pc:cxnChg chg="add del mod">
          <ac:chgData name="민창 장" userId="5d9bafdb3db22792" providerId="LiveId" clId="{E38E6874-C40C-4985-ABBE-E84B06C5CE19}" dt="2024-03-03T06:00:41.710" v="11604" actId="478"/>
          <ac:cxnSpMkLst>
            <pc:docMk/>
            <pc:sldMk cId="2834485169" sldId="711"/>
            <ac:cxnSpMk id="41" creationId="{38F22365-B9F5-F266-8096-E7020259E069}"/>
          </ac:cxnSpMkLst>
        </pc:cxnChg>
        <pc:cxnChg chg="add del mod">
          <ac:chgData name="민창 장" userId="5d9bafdb3db22792" providerId="LiveId" clId="{E38E6874-C40C-4985-ABBE-E84B06C5CE19}" dt="2024-03-03T06:00:41.710" v="11604" actId="478"/>
          <ac:cxnSpMkLst>
            <pc:docMk/>
            <pc:sldMk cId="2834485169" sldId="711"/>
            <ac:cxnSpMk id="42" creationId="{24CD8A06-2431-B73A-BF6E-19BEBD265117}"/>
          </ac:cxnSpMkLst>
        </pc:cxnChg>
        <pc:cxnChg chg="add del mod">
          <ac:chgData name="민창 장" userId="5d9bafdb3db22792" providerId="LiveId" clId="{E38E6874-C40C-4985-ABBE-E84B06C5CE19}" dt="2024-03-03T06:00:41.710" v="11604" actId="478"/>
          <ac:cxnSpMkLst>
            <pc:docMk/>
            <pc:sldMk cId="2834485169" sldId="711"/>
            <ac:cxnSpMk id="45" creationId="{69CA5CFC-9358-CA91-9F97-80550CD7C556}"/>
          </ac:cxnSpMkLst>
        </pc:cxnChg>
        <pc:cxnChg chg="add del mod">
          <ac:chgData name="민창 장" userId="5d9bafdb3db22792" providerId="LiveId" clId="{E38E6874-C40C-4985-ABBE-E84B06C5CE19}" dt="2024-03-03T06:00:41.710" v="11604" actId="478"/>
          <ac:cxnSpMkLst>
            <pc:docMk/>
            <pc:sldMk cId="2834485169" sldId="711"/>
            <ac:cxnSpMk id="48" creationId="{1E177274-4838-ADF4-82FE-D25673F51448}"/>
          </ac:cxnSpMkLst>
        </pc:cxnChg>
        <pc:cxnChg chg="add del mod">
          <ac:chgData name="민창 장" userId="5d9bafdb3db22792" providerId="LiveId" clId="{E38E6874-C40C-4985-ABBE-E84B06C5CE19}" dt="2024-03-03T06:00:41.710" v="11604" actId="478"/>
          <ac:cxnSpMkLst>
            <pc:docMk/>
            <pc:sldMk cId="2834485169" sldId="711"/>
            <ac:cxnSpMk id="51" creationId="{2ACB6552-5C67-FDD4-C2DA-839DF1BD095B}"/>
          </ac:cxnSpMkLst>
        </pc:cxnChg>
        <pc:cxnChg chg="add del mod">
          <ac:chgData name="민창 장" userId="5d9bafdb3db22792" providerId="LiveId" clId="{E38E6874-C40C-4985-ABBE-E84B06C5CE19}" dt="2024-03-03T06:00:41.710" v="11604" actId="478"/>
          <ac:cxnSpMkLst>
            <pc:docMk/>
            <pc:sldMk cId="2834485169" sldId="711"/>
            <ac:cxnSpMk id="54" creationId="{6A31FA43-1E46-CB41-8981-1FF286324199}"/>
          </ac:cxnSpMkLst>
        </pc:cxnChg>
        <pc:cxnChg chg="add del mod">
          <ac:chgData name="민창 장" userId="5d9bafdb3db22792" providerId="LiveId" clId="{E38E6874-C40C-4985-ABBE-E84B06C5CE19}" dt="2024-03-03T06:00:41.710" v="11604" actId="478"/>
          <ac:cxnSpMkLst>
            <pc:docMk/>
            <pc:sldMk cId="2834485169" sldId="711"/>
            <ac:cxnSpMk id="58" creationId="{833B62B0-E766-A115-323F-3855296CED08}"/>
          </ac:cxnSpMkLst>
        </pc:cxnChg>
      </pc:sldChg>
      <pc:sldChg chg="modSp mod">
        <pc:chgData name="민창 장" userId="5d9bafdb3db22792" providerId="LiveId" clId="{E38E6874-C40C-4985-ABBE-E84B06C5CE19}" dt="2024-03-03T05:28:24.736" v="10812" actId="20577"/>
        <pc:sldMkLst>
          <pc:docMk/>
          <pc:sldMk cId="2263825686" sldId="712"/>
        </pc:sldMkLst>
        <pc:spChg chg="mod">
          <ac:chgData name="민창 장" userId="5d9bafdb3db22792" providerId="LiveId" clId="{E38E6874-C40C-4985-ABBE-E84B06C5CE19}" dt="2024-03-03T05:28:24.736" v="10812" actId="20577"/>
          <ac:spMkLst>
            <pc:docMk/>
            <pc:sldMk cId="2263825686" sldId="712"/>
            <ac:spMk id="2" creationId="{0C6DB754-2BC3-0FA2-D510-597ED50F18BE}"/>
          </ac:spMkLst>
        </pc:spChg>
      </pc:sldChg>
      <pc:sldChg chg="modSp del mod">
        <pc:chgData name="민창 장" userId="5d9bafdb3db22792" providerId="LiveId" clId="{E38E6874-C40C-4985-ABBE-E84B06C5CE19}" dt="2024-03-03T06:45:11.619" v="12484" actId="47"/>
        <pc:sldMkLst>
          <pc:docMk/>
          <pc:sldMk cId="3871573590" sldId="713"/>
        </pc:sldMkLst>
        <pc:spChg chg="mod">
          <ac:chgData name="민창 장" userId="5d9bafdb3db22792" providerId="LiveId" clId="{E38E6874-C40C-4985-ABBE-E84B06C5CE19}" dt="2024-03-03T05:28:29.722" v="10814" actId="20577"/>
          <ac:spMkLst>
            <pc:docMk/>
            <pc:sldMk cId="3871573590" sldId="713"/>
            <ac:spMk id="3" creationId="{B899E3CD-72B9-834A-CF78-98F6CB6CAD11}"/>
          </ac:spMkLst>
        </pc:spChg>
      </pc:sldChg>
      <pc:sldChg chg="modSp mod">
        <pc:chgData name="민창 장" userId="5d9bafdb3db22792" providerId="LiveId" clId="{E38E6874-C40C-4985-ABBE-E84B06C5CE19}" dt="2024-03-03T06:48:23.099" v="12566"/>
        <pc:sldMkLst>
          <pc:docMk/>
          <pc:sldMk cId="12180852" sldId="714"/>
        </pc:sldMkLst>
        <pc:spChg chg="mod">
          <ac:chgData name="민창 장" userId="5d9bafdb3db22792" providerId="LiveId" clId="{E38E6874-C40C-4985-ABBE-E84B06C5CE19}" dt="2024-03-03T06:48:23.099" v="12566"/>
          <ac:spMkLst>
            <pc:docMk/>
            <pc:sldMk cId="12180852" sldId="714"/>
            <ac:spMk id="2" creationId="{CC0EF197-BB32-634A-E844-43F51DC1D589}"/>
          </ac:spMkLst>
        </pc:spChg>
      </pc:sldChg>
      <pc:sldChg chg="modSp del mod">
        <pc:chgData name="민창 장" userId="5d9bafdb3db22792" providerId="LiveId" clId="{E38E6874-C40C-4985-ABBE-E84B06C5CE19}" dt="2024-03-03T06:49:16.111" v="12570" actId="47"/>
        <pc:sldMkLst>
          <pc:docMk/>
          <pc:sldMk cId="236335866" sldId="715"/>
        </pc:sldMkLst>
        <pc:spChg chg="mod">
          <ac:chgData name="민창 장" userId="5d9bafdb3db22792" providerId="LiveId" clId="{E38E6874-C40C-4985-ABBE-E84B06C5CE19}" dt="2024-03-03T05:28:40.342" v="10819" actId="20577"/>
          <ac:spMkLst>
            <pc:docMk/>
            <pc:sldMk cId="236335866" sldId="715"/>
            <ac:spMk id="3" creationId="{5ECC31B3-5B10-870A-9124-922BB419DB29}"/>
          </ac:spMkLst>
        </pc:spChg>
      </pc:sldChg>
      <pc:sldChg chg="modSp mod">
        <pc:chgData name="민창 장" userId="5d9bafdb3db22792" providerId="LiveId" clId="{E38E6874-C40C-4985-ABBE-E84B06C5CE19}" dt="2024-03-03T05:28:46.388" v="10822" actId="20577"/>
        <pc:sldMkLst>
          <pc:docMk/>
          <pc:sldMk cId="379223832" sldId="716"/>
        </pc:sldMkLst>
        <pc:spChg chg="mod">
          <ac:chgData name="민창 장" userId="5d9bafdb3db22792" providerId="LiveId" clId="{E38E6874-C40C-4985-ABBE-E84B06C5CE19}" dt="2024-03-03T05:28:46.388" v="10822" actId="20577"/>
          <ac:spMkLst>
            <pc:docMk/>
            <pc:sldMk cId="379223832" sldId="716"/>
            <ac:spMk id="2" creationId="{74C97DDC-F3B2-10D4-540D-7D7070B47F03}"/>
          </ac:spMkLst>
        </pc:spChg>
      </pc:sldChg>
      <pc:sldChg chg="modSp del mod">
        <pc:chgData name="민창 장" userId="5d9bafdb3db22792" providerId="LiveId" clId="{E38E6874-C40C-4985-ABBE-E84B06C5CE19}" dt="2024-03-03T07:10:08.066" v="12605" actId="47"/>
        <pc:sldMkLst>
          <pc:docMk/>
          <pc:sldMk cId="1182694591" sldId="717"/>
        </pc:sldMkLst>
        <pc:spChg chg="mod">
          <ac:chgData name="민창 장" userId="5d9bafdb3db22792" providerId="LiveId" clId="{E38E6874-C40C-4985-ABBE-E84B06C5CE19}" dt="2024-03-03T05:28:49.583" v="10824" actId="20577"/>
          <ac:spMkLst>
            <pc:docMk/>
            <pc:sldMk cId="1182694591" sldId="717"/>
            <ac:spMk id="3" creationId="{4793A025-1B98-9B58-0508-C2C2FAF4BBEE}"/>
          </ac:spMkLst>
        </pc:spChg>
      </pc:sldChg>
      <pc:sldChg chg="modSp mod">
        <pc:chgData name="민창 장" userId="5d9bafdb3db22792" providerId="LiveId" clId="{E38E6874-C40C-4985-ABBE-E84B06C5CE19}" dt="2024-03-03T05:28:55.311" v="10826" actId="20577"/>
        <pc:sldMkLst>
          <pc:docMk/>
          <pc:sldMk cId="484623191" sldId="718"/>
        </pc:sldMkLst>
        <pc:spChg chg="mod">
          <ac:chgData name="민창 장" userId="5d9bafdb3db22792" providerId="LiveId" clId="{E38E6874-C40C-4985-ABBE-E84B06C5CE19}" dt="2024-03-03T05:28:55.311" v="10826" actId="20577"/>
          <ac:spMkLst>
            <pc:docMk/>
            <pc:sldMk cId="484623191" sldId="718"/>
            <ac:spMk id="2" creationId="{DDDEE182-4F7F-25F0-0DB0-ABD562C34FC2}"/>
          </ac:spMkLst>
        </pc:spChg>
      </pc:sldChg>
      <pc:sldChg chg="modSp mod">
        <pc:chgData name="민창 장" userId="5d9bafdb3db22792" providerId="LiveId" clId="{E38E6874-C40C-4985-ABBE-E84B06C5CE19}" dt="2024-03-03T07:17:11.761" v="12804" actId="20577"/>
        <pc:sldMkLst>
          <pc:docMk/>
          <pc:sldMk cId="397803192" sldId="719"/>
        </pc:sldMkLst>
        <pc:spChg chg="mod">
          <ac:chgData name="민창 장" userId="5d9bafdb3db22792" providerId="LiveId" clId="{E38E6874-C40C-4985-ABBE-E84B06C5CE19}" dt="2024-03-03T07:17:11.761" v="12804" actId="20577"/>
          <ac:spMkLst>
            <pc:docMk/>
            <pc:sldMk cId="397803192" sldId="719"/>
            <ac:spMk id="2" creationId="{7F938434-F613-1713-59D3-243CBB40A8B6}"/>
          </ac:spMkLst>
        </pc:spChg>
        <pc:spChg chg="mod">
          <ac:chgData name="민창 장" userId="5d9bafdb3db22792" providerId="LiveId" clId="{E38E6874-C40C-4985-ABBE-E84B06C5CE19}" dt="2024-03-03T05:28:57.633" v="10827" actId="20577"/>
          <ac:spMkLst>
            <pc:docMk/>
            <pc:sldMk cId="397803192" sldId="719"/>
            <ac:spMk id="3" creationId="{008C84EB-E7E8-D2A9-0274-736EC0CE4DF1}"/>
          </ac:spMkLst>
        </pc:spChg>
      </pc:sldChg>
      <pc:sldChg chg="del">
        <pc:chgData name="민창 장" userId="5d9bafdb3db22792" providerId="LiveId" clId="{E38E6874-C40C-4985-ABBE-E84B06C5CE19}" dt="2024-03-02T11:40:26.739" v="4194" actId="47"/>
        <pc:sldMkLst>
          <pc:docMk/>
          <pc:sldMk cId="2866661397" sldId="720"/>
        </pc:sldMkLst>
      </pc:sldChg>
      <pc:sldChg chg="del">
        <pc:chgData name="민창 장" userId="5d9bafdb3db22792" providerId="LiveId" clId="{E38E6874-C40C-4985-ABBE-E84B06C5CE19}" dt="2024-03-02T11:40:26.739" v="4194" actId="47"/>
        <pc:sldMkLst>
          <pc:docMk/>
          <pc:sldMk cId="3965225303" sldId="721"/>
        </pc:sldMkLst>
      </pc:sldChg>
      <pc:sldChg chg="modSp mod">
        <pc:chgData name="민창 장" userId="5d9bafdb3db22792" providerId="LiveId" clId="{E38E6874-C40C-4985-ABBE-E84B06C5CE19}" dt="2024-03-03T01:30:54.617" v="7816" actId="20577"/>
        <pc:sldMkLst>
          <pc:docMk/>
          <pc:sldMk cId="3744034783" sldId="729"/>
        </pc:sldMkLst>
        <pc:spChg chg="mod">
          <ac:chgData name="민창 장" userId="5d9bafdb3db22792" providerId="LiveId" clId="{E38E6874-C40C-4985-ABBE-E84B06C5CE19}" dt="2024-03-03T01:30:54.617" v="7816" actId="20577"/>
          <ac:spMkLst>
            <pc:docMk/>
            <pc:sldMk cId="3744034783" sldId="729"/>
            <ac:spMk id="2" creationId="{5730D9A0-6832-A7C2-8DBF-3A07A7CA08B0}"/>
          </ac:spMkLst>
        </pc:spChg>
      </pc:sldChg>
      <pc:sldChg chg="addSp delSp modSp add mod">
        <pc:chgData name="민창 장" userId="5d9bafdb3db22792" providerId="LiveId" clId="{E38E6874-C40C-4985-ABBE-E84B06C5CE19}" dt="2024-03-02T10:49:01.680" v="1615" actId="13822"/>
        <pc:sldMkLst>
          <pc:docMk/>
          <pc:sldMk cId="3972351408" sldId="735"/>
        </pc:sldMkLst>
        <pc:spChg chg="mod">
          <ac:chgData name="민창 장" userId="5d9bafdb3db22792" providerId="LiveId" clId="{E38E6874-C40C-4985-ABBE-E84B06C5CE19}" dt="2024-03-02T10:44:20.985" v="1535" actId="20577"/>
          <ac:spMkLst>
            <pc:docMk/>
            <pc:sldMk cId="3972351408" sldId="735"/>
            <ac:spMk id="2" creationId="{8D164757-FE9E-91F1-9429-5BDE2F9FA56C}"/>
          </ac:spMkLst>
        </pc:spChg>
        <pc:spChg chg="del mod">
          <ac:chgData name="민창 장" userId="5d9bafdb3db22792" providerId="LiveId" clId="{E38E6874-C40C-4985-ABBE-E84B06C5CE19}" dt="2024-03-02T10:44:59.112" v="1538" actId="478"/>
          <ac:spMkLst>
            <pc:docMk/>
            <pc:sldMk cId="3972351408" sldId="735"/>
            <ac:spMk id="5" creationId="{853E8898-522C-4588-BE79-18CDBB6DEC0E}"/>
          </ac:spMkLst>
        </pc:spChg>
        <pc:spChg chg="del mod">
          <ac:chgData name="민창 장" userId="5d9bafdb3db22792" providerId="LiveId" clId="{E38E6874-C40C-4985-ABBE-E84B06C5CE19}" dt="2024-03-02T10:44:59.112" v="1538" actId="478"/>
          <ac:spMkLst>
            <pc:docMk/>
            <pc:sldMk cId="3972351408" sldId="735"/>
            <ac:spMk id="6" creationId="{A0612170-2ACE-0115-4320-ABED197AEA2C}"/>
          </ac:spMkLst>
        </pc:spChg>
        <pc:spChg chg="del mod">
          <ac:chgData name="민창 장" userId="5d9bafdb3db22792" providerId="LiveId" clId="{E38E6874-C40C-4985-ABBE-E84B06C5CE19}" dt="2024-03-02T10:44:59.112" v="1538" actId="478"/>
          <ac:spMkLst>
            <pc:docMk/>
            <pc:sldMk cId="3972351408" sldId="735"/>
            <ac:spMk id="7" creationId="{D555F4B3-ECFF-FF93-D8C8-F3CC9DAF8312}"/>
          </ac:spMkLst>
        </pc:spChg>
        <pc:spChg chg="del mod">
          <ac:chgData name="민창 장" userId="5d9bafdb3db22792" providerId="LiveId" clId="{E38E6874-C40C-4985-ABBE-E84B06C5CE19}" dt="2024-03-02T10:44:59.112" v="1538" actId="478"/>
          <ac:spMkLst>
            <pc:docMk/>
            <pc:sldMk cId="3972351408" sldId="735"/>
            <ac:spMk id="8" creationId="{78F08645-4922-8C05-52EC-64F3841DE6D5}"/>
          </ac:spMkLst>
        </pc:spChg>
        <pc:spChg chg="del mod">
          <ac:chgData name="민창 장" userId="5d9bafdb3db22792" providerId="LiveId" clId="{E38E6874-C40C-4985-ABBE-E84B06C5CE19}" dt="2024-03-02T10:44:59.112" v="1538" actId="478"/>
          <ac:spMkLst>
            <pc:docMk/>
            <pc:sldMk cId="3972351408" sldId="735"/>
            <ac:spMk id="9" creationId="{5B607584-BF18-AEEF-FA50-D405D89D2081}"/>
          </ac:spMkLst>
        </pc:spChg>
        <pc:spChg chg="del mod">
          <ac:chgData name="민창 장" userId="5d9bafdb3db22792" providerId="LiveId" clId="{E38E6874-C40C-4985-ABBE-E84B06C5CE19}" dt="2024-03-02T10:44:59.112" v="1538" actId="478"/>
          <ac:spMkLst>
            <pc:docMk/>
            <pc:sldMk cId="3972351408" sldId="735"/>
            <ac:spMk id="10" creationId="{D13240EE-7D2F-8040-D905-5CCB61807A28}"/>
          </ac:spMkLst>
        </pc:spChg>
        <pc:spChg chg="del mod">
          <ac:chgData name="민창 장" userId="5d9bafdb3db22792" providerId="LiveId" clId="{E38E6874-C40C-4985-ABBE-E84B06C5CE19}" dt="2024-03-02T10:44:59.112" v="1538" actId="478"/>
          <ac:spMkLst>
            <pc:docMk/>
            <pc:sldMk cId="3972351408" sldId="735"/>
            <ac:spMk id="11" creationId="{80C0C4BA-B19F-D96C-AA80-76A24E7105C1}"/>
          </ac:spMkLst>
        </pc:spChg>
        <pc:spChg chg="add mod">
          <ac:chgData name="민창 장" userId="5d9bafdb3db22792" providerId="LiveId" clId="{E38E6874-C40C-4985-ABBE-E84B06C5CE19}" dt="2024-03-02T10:45:24.765" v="1562" actId="14100"/>
          <ac:spMkLst>
            <pc:docMk/>
            <pc:sldMk cId="3972351408" sldId="735"/>
            <ac:spMk id="12" creationId="{A9CD3D82-61D2-01B3-1719-00D410F0E033}"/>
          </ac:spMkLst>
        </pc:spChg>
        <pc:spChg chg="add mod">
          <ac:chgData name="민창 장" userId="5d9bafdb3db22792" providerId="LiveId" clId="{E38E6874-C40C-4985-ABBE-E84B06C5CE19}" dt="2024-03-02T10:45:37.640" v="1566" actId="14100"/>
          <ac:spMkLst>
            <pc:docMk/>
            <pc:sldMk cId="3972351408" sldId="735"/>
            <ac:spMk id="15" creationId="{179F24F8-A2C6-C107-C5B4-C5157FFD33FA}"/>
          </ac:spMkLst>
        </pc:spChg>
        <pc:spChg chg="add mod">
          <ac:chgData name="민창 장" userId="5d9bafdb3db22792" providerId="LiveId" clId="{E38E6874-C40C-4985-ABBE-E84B06C5CE19}" dt="2024-03-02T10:45:40.456" v="1567" actId="14100"/>
          <ac:spMkLst>
            <pc:docMk/>
            <pc:sldMk cId="3972351408" sldId="735"/>
            <ac:spMk id="16" creationId="{4958A6AD-667E-7F34-DEB5-2D88117163F2}"/>
          </ac:spMkLst>
        </pc:spChg>
        <pc:spChg chg="add mod ord">
          <ac:chgData name="민창 장" userId="5d9bafdb3db22792" providerId="LiveId" clId="{E38E6874-C40C-4985-ABBE-E84B06C5CE19}" dt="2024-03-02T10:48:30.025" v="1606" actId="1076"/>
          <ac:spMkLst>
            <pc:docMk/>
            <pc:sldMk cId="3972351408" sldId="735"/>
            <ac:spMk id="18" creationId="{FE73D33A-9FAE-8F8B-2B3C-8A295A259272}"/>
          </ac:spMkLst>
        </pc:spChg>
        <pc:spChg chg="add mod ord">
          <ac:chgData name="민창 장" userId="5d9bafdb3db22792" providerId="LiveId" clId="{E38E6874-C40C-4985-ABBE-E84B06C5CE19}" dt="2024-03-02T10:48:30.025" v="1606" actId="1076"/>
          <ac:spMkLst>
            <pc:docMk/>
            <pc:sldMk cId="3972351408" sldId="735"/>
            <ac:spMk id="19" creationId="{BAF337E9-98D3-82F0-7777-D15F6D998B51}"/>
          </ac:spMkLst>
        </pc:spChg>
        <pc:spChg chg="add mod">
          <ac:chgData name="민창 장" userId="5d9bafdb3db22792" providerId="LiveId" clId="{E38E6874-C40C-4985-ABBE-E84B06C5CE19}" dt="2024-03-02T10:48:30.025" v="1606" actId="1076"/>
          <ac:spMkLst>
            <pc:docMk/>
            <pc:sldMk cId="3972351408" sldId="735"/>
            <ac:spMk id="20" creationId="{BBCAEB0B-96B5-65C8-5530-EC7383FFF793}"/>
          </ac:spMkLst>
        </pc:spChg>
        <pc:spChg chg="add del mod">
          <ac:chgData name="민창 장" userId="5d9bafdb3db22792" providerId="LiveId" clId="{E38E6874-C40C-4985-ABBE-E84B06C5CE19}" dt="2024-03-02T10:47:08.933" v="1586" actId="478"/>
          <ac:spMkLst>
            <pc:docMk/>
            <pc:sldMk cId="3972351408" sldId="735"/>
            <ac:spMk id="21" creationId="{5DF3D668-3EC3-5D12-ED92-E34C949E29A5}"/>
          </ac:spMkLst>
        </pc:spChg>
        <pc:spChg chg="add del mod">
          <ac:chgData name="민창 장" userId="5d9bafdb3db22792" providerId="LiveId" clId="{E38E6874-C40C-4985-ABBE-E84B06C5CE19}" dt="2024-03-02T10:47:08.185" v="1585" actId="478"/>
          <ac:spMkLst>
            <pc:docMk/>
            <pc:sldMk cId="3972351408" sldId="735"/>
            <ac:spMk id="22" creationId="{C0524D32-5096-09DA-B007-250B254F3A6D}"/>
          </ac:spMkLst>
        </pc:spChg>
        <pc:spChg chg="add mod ord">
          <ac:chgData name="민창 장" userId="5d9bafdb3db22792" providerId="LiveId" clId="{E38E6874-C40C-4985-ABBE-E84B06C5CE19}" dt="2024-03-02T10:48:30.025" v="1606" actId="1076"/>
          <ac:spMkLst>
            <pc:docMk/>
            <pc:sldMk cId="3972351408" sldId="735"/>
            <ac:spMk id="23" creationId="{371E6764-E71F-DFF0-D6A9-5310AC9860F3}"/>
          </ac:spMkLst>
        </pc:spChg>
        <pc:spChg chg="add mod">
          <ac:chgData name="민창 장" userId="5d9bafdb3db22792" providerId="LiveId" clId="{E38E6874-C40C-4985-ABBE-E84B06C5CE19}" dt="2024-03-02T10:48:32.666" v="1607" actId="1076"/>
          <ac:spMkLst>
            <pc:docMk/>
            <pc:sldMk cId="3972351408" sldId="735"/>
            <ac:spMk id="25" creationId="{B3E3A5C7-E9DF-539F-B7BB-687CE2555D7A}"/>
          </ac:spMkLst>
        </pc:spChg>
        <pc:spChg chg="add mod">
          <ac:chgData name="민창 장" userId="5d9bafdb3db22792" providerId="LiveId" clId="{E38E6874-C40C-4985-ABBE-E84B06C5CE19}" dt="2024-03-02T10:49:01.680" v="1615" actId="13822"/>
          <ac:spMkLst>
            <pc:docMk/>
            <pc:sldMk cId="3972351408" sldId="735"/>
            <ac:spMk id="31" creationId="{A8347981-D204-F94B-E46A-73B816B7CDBA}"/>
          </ac:spMkLst>
        </pc:spChg>
        <pc:cxnChg chg="del mod">
          <ac:chgData name="민창 장" userId="5d9bafdb3db22792" providerId="LiveId" clId="{E38E6874-C40C-4985-ABBE-E84B06C5CE19}" dt="2024-03-02T10:44:59.112" v="1538" actId="478"/>
          <ac:cxnSpMkLst>
            <pc:docMk/>
            <pc:sldMk cId="3972351408" sldId="735"/>
            <ac:cxnSpMk id="13" creationId="{026E5415-0DA8-3B92-669A-7748D9B11B43}"/>
          </ac:cxnSpMkLst>
        </pc:cxnChg>
        <pc:cxnChg chg="del mod">
          <ac:chgData name="민창 장" userId="5d9bafdb3db22792" providerId="LiveId" clId="{E38E6874-C40C-4985-ABBE-E84B06C5CE19}" dt="2024-03-02T10:44:59.112" v="1538" actId="478"/>
          <ac:cxnSpMkLst>
            <pc:docMk/>
            <pc:sldMk cId="3972351408" sldId="735"/>
            <ac:cxnSpMk id="14" creationId="{9F21ADDB-EAD9-FA14-34BA-5BE793329725}"/>
          </ac:cxnSpMkLst>
        </pc:cxnChg>
        <pc:cxnChg chg="del mod">
          <ac:chgData name="민창 장" userId="5d9bafdb3db22792" providerId="LiveId" clId="{E38E6874-C40C-4985-ABBE-E84B06C5CE19}" dt="2024-03-02T10:44:59.112" v="1538" actId="478"/>
          <ac:cxnSpMkLst>
            <pc:docMk/>
            <pc:sldMk cId="3972351408" sldId="735"/>
            <ac:cxnSpMk id="17" creationId="{DB13145F-DD06-0B01-E514-EBDA7F8B2854}"/>
          </ac:cxnSpMkLst>
        </pc:cxnChg>
        <pc:cxnChg chg="del mod">
          <ac:chgData name="민창 장" userId="5d9bafdb3db22792" providerId="LiveId" clId="{E38E6874-C40C-4985-ABBE-E84B06C5CE19}" dt="2024-03-02T10:44:59.112" v="1538" actId="478"/>
          <ac:cxnSpMkLst>
            <pc:docMk/>
            <pc:sldMk cId="3972351408" sldId="735"/>
            <ac:cxnSpMk id="24" creationId="{5A6007A5-BFEC-69E9-4B0A-11C90B1947FC}"/>
          </ac:cxnSpMkLst>
        </pc:cxnChg>
        <pc:cxnChg chg="add mod">
          <ac:chgData name="민창 장" userId="5d9bafdb3db22792" providerId="LiveId" clId="{E38E6874-C40C-4985-ABBE-E84B06C5CE19}" dt="2024-03-02T10:48:32.666" v="1607" actId="1076"/>
          <ac:cxnSpMkLst>
            <pc:docMk/>
            <pc:sldMk cId="3972351408" sldId="735"/>
            <ac:cxnSpMk id="26" creationId="{03B6EDDD-A1EC-F396-5066-6E8B3AA2085A}"/>
          </ac:cxnSpMkLst>
        </pc:cxnChg>
      </pc:sldChg>
      <pc:sldChg chg="addSp delSp modSp add mod">
        <pc:chgData name="민창 장" userId="5d9bafdb3db22792" providerId="LiveId" clId="{E38E6874-C40C-4985-ABBE-E84B06C5CE19}" dt="2024-03-02T10:50:52.431" v="1765" actId="14100"/>
        <pc:sldMkLst>
          <pc:docMk/>
          <pc:sldMk cId="4152113565" sldId="736"/>
        </pc:sldMkLst>
        <pc:spChg chg="mod">
          <ac:chgData name="민창 장" userId="5d9bafdb3db22792" providerId="LiveId" clId="{E38E6874-C40C-4985-ABBE-E84B06C5CE19}" dt="2024-03-02T10:49:47.820" v="1669" actId="6549"/>
          <ac:spMkLst>
            <pc:docMk/>
            <pc:sldMk cId="4152113565" sldId="736"/>
            <ac:spMk id="2" creationId="{7EE2FECE-4AA9-FE6F-451D-1EF53942A2CE}"/>
          </ac:spMkLst>
        </pc:spChg>
        <pc:spChg chg="add 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6" creationId="{53C12223-22D8-E506-1B91-4936A647D23D}"/>
          </ac:spMkLst>
        </pc:spChg>
        <pc:spChg chg="add 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7" creationId="{444D7E40-DDD0-FEAD-783C-157119F00629}"/>
          </ac:spMkLst>
        </pc:spChg>
        <pc:spChg chg="add 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8" creationId="{289D8753-A7DA-0E85-A035-ACFFCA95C5E4}"/>
          </ac:spMkLst>
        </pc:spChg>
        <pc:spChg chg="add 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9" creationId="{6AF23B2A-71FD-42D3-165A-B0FF485D545D}"/>
          </ac:spMkLst>
        </pc:spChg>
        <pc:spChg chg="del">
          <ac:chgData name="민창 장" userId="5d9bafdb3db22792" providerId="LiveId" clId="{E38E6874-C40C-4985-ABBE-E84B06C5CE19}" dt="2024-03-02T10:49:30.608" v="1617" actId="478"/>
          <ac:spMkLst>
            <pc:docMk/>
            <pc:sldMk cId="4152113565" sldId="736"/>
            <ac:spMk id="12" creationId="{9720041E-52B9-0349-CD11-E198B04C56D8}"/>
          </ac:spMkLst>
        </pc:spChg>
        <pc:spChg chg="del">
          <ac:chgData name="민창 장" userId="5d9bafdb3db22792" providerId="LiveId" clId="{E38E6874-C40C-4985-ABBE-E84B06C5CE19}" dt="2024-03-02T10:49:30.608" v="1617" actId="478"/>
          <ac:spMkLst>
            <pc:docMk/>
            <pc:sldMk cId="4152113565" sldId="736"/>
            <ac:spMk id="15" creationId="{B5A442ED-10EE-1240-5255-E1E5C88494FA}"/>
          </ac:spMkLst>
        </pc:spChg>
        <pc:spChg chg="del">
          <ac:chgData name="민창 장" userId="5d9bafdb3db22792" providerId="LiveId" clId="{E38E6874-C40C-4985-ABBE-E84B06C5CE19}" dt="2024-03-02T10:49:30.608" v="1617" actId="478"/>
          <ac:spMkLst>
            <pc:docMk/>
            <pc:sldMk cId="4152113565" sldId="736"/>
            <ac:spMk id="16" creationId="{B2A288F5-5CF1-790B-0548-80464D70A7ED}"/>
          </ac:spMkLst>
        </pc:spChg>
        <pc:spChg chg="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18" creationId="{0B7C3B4B-C68A-BC04-42C6-DA57DA541FC5}"/>
          </ac:spMkLst>
        </pc:spChg>
        <pc:spChg chg="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19" creationId="{D49685BC-3E23-3D00-95EF-C3176F1B4B74}"/>
          </ac:spMkLst>
        </pc:spChg>
        <pc:spChg chg="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20" creationId="{46767737-CE99-5A24-1852-D2518E3BF6A1}"/>
          </ac:spMkLst>
        </pc:spChg>
        <pc:spChg chg="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23" creationId="{4DD5589E-AFFF-A218-CAAA-E758668493AF}"/>
          </ac:spMkLst>
        </pc:spChg>
        <pc:spChg chg="mod">
          <ac:chgData name="민창 장" userId="5d9bafdb3db22792" providerId="LiveId" clId="{E38E6874-C40C-4985-ABBE-E84B06C5CE19}" dt="2024-03-02T10:50:26.344" v="1740" actId="1076"/>
          <ac:spMkLst>
            <pc:docMk/>
            <pc:sldMk cId="4152113565" sldId="736"/>
            <ac:spMk id="25" creationId="{90D5FCED-75EB-ABD9-BA70-32AFE37C3186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29" creationId="{513F2343-986D-2776-A37A-C89E68F9A538}"/>
          </ac:spMkLst>
        </pc:spChg>
        <pc:spChg chg="add mod">
          <ac:chgData name="민창 장" userId="5d9bafdb3db22792" providerId="LiveId" clId="{E38E6874-C40C-4985-ABBE-E84B06C5CE19}" dt="2024-03-02T10:50:37.276" v="1743" actId="20577"/>
          <ac:spMkLst>
            <pc:docMk/>
            <pc:sldMk cId="4152113565" sldId="736"/>
            <ac:spMk id="30" creationId="{4A1721BA-F116-E2A9-D481-F196C20170E6}"/>
          </ac:spMkLst>
        </pc:spChg>
        <pc:spChg chg="del">
          <ac:chgData name="민창 장" userId="5d9bafdb3db22792" providerId="LiveId" clId="{E38E6874-C40C-4985-ABBE-E84B06C5CE19}" dt="2024-03-02T10:49:31.623" v="1618" actId="478"/>
          <ac:spMkLst>
            <pc:docMk/>
            <pc:sldMk cId="4152113565" sldId="736"/>
            <ac:spMk id="31" creationId="{96CC311C-13E8-A8A8-55F4-83E2C8832B0E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32" creationId="{FA7A288F-43BC-5605-4FC9-FD9AD1F89178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33" creationId="{9A08093E-0321-D9EF-DA71-95689A29D510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34" creationId="{604E3DB3-0859-728C-11C3-57518E7A7559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36" creationId="{6869D735-02E6-3952-A78C-2BFE64D55940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37" creationId="{2FA02EB9-663E-01EE-98EF-04E449794253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38" creationId="{29C67CB6-260A-C90A-F2D1-2D852F176EE3}"/>
          </ac:spMkLst>
        </pc:spChg>
        <pc:spChg chg="add mod">
          <ac:chgData name="민창 장" userId="5d9bafdb3db22792" providerId="LiveId" clId="{E38E6874-C40C-4985-ABBE-E84B06C5CE19}" dt="2024-03-02T10:50:28.632" v="1741" actId="571"/>
          <ac:spMkLst>
            <pc:docMk/>
            <pc:sldMk cId="4152113565" sldId="736"/>
            <ac:spMk id="39" creationId="{AF233313-08BB-82CC-6E71-62C9824D5EE3}"/>
          </ac:spMkLst>
        </pc:spChg>
        <pc:spChg chg="add mod">
          <ac:chgData name="민창 장" userId="5d9bafdb3db22792" providerId="LiveId" clId="{E38E6874-C40C-4985-ABBE-E84B06C5CE19}" dt="2024-03-02T10:50:46.755" v="1762" actId="20577"/>
          <ac:spMkLst>
            <pc:docMk/>
            <pc:sldMk cId="4152113565" sldId="736"/>
            <ac:spMk id="45" creationId="{4CBEE3DD-E903-700B-FD85-FB6F7D42BAD5}"/>
          </ac:spMkLst>
        </pc:spChg>
        <pc:cxnChg chg="add mod">
          <ac:chgData name="민창 장" userId="5d9bafdb3db22792" providerId="LiveId" clId="{E38E6874-C40C-4985-ABBE-E84B06C5CE19}" dt="2024-03-02T10:50:26.344" v="1740" actId="1076"/>
          <ac:cxnSpMkLst>
            <pc:docMk/>
            <pc:sldMk cId="4152113565" sldId="736"/>
            <ac:cxnSpMk id="11" creationId="{93DD2A11-B777-23C2-0910-F928D0A90E88}"/>
          </ac:cxnSpMkLst>
        </pc:cxnChg>
        <pc:cxnChg chg="add mod">
          <ac:chgData name="민창 장" userId="5d9bafdb3db22792" providerId="LiveId" clId="{E38E6874-C40C-4985-ABBE-E84B06C5CE19}" dt="2024-03-02T10:50:26.344" v="1740" actId="1076"/>
          <ac:cxnSpMkLst>
            <pc:docMk/>
            <pc:sldMk cId="4152113565" sldId="736"/>
            <ac:cxnSpMk id="17" creationId="{AD35A91B-789E-12EE-753D-83F53DBBEE42}"/>
          </ac:cxnSpMkLst>
        </pc:cxnChg>
        <pc:cxnChg chg="mod">
          <ac:chgData name="민창 장" userId="5d9bafdb3db22792" providerId="LiveId" clId="{E38E6874-C40C-4985-ABBE-E84B06C5CE19}" dt="2024-03-02T10:50:26.344" v="1740" actId="1076"/>
          <ac:cxnSpMkLst>
            <pc:docMk/>
            <pc:sldMk cId="4152113565" sldId="736"/>
            <ac:cxnSpMk id="26" creationId="{CB0DA1B4-2319-9E77-680A-BCC2B4A2EDA5}"/>
          </ac:cxnSpMkLst>
        </pc:cxnChg>
        <pc:cxnChg chg="add mod">
          <ac:chgData name="민창 장" userId="5d9bafdb3db22792" providerId="LiveId" clId="{E38E6874-C40C-4985-ABBE-E84B06C5CE19}" dt="2024-03-02T10:50:28.632" v="1741" actId="571"/>
          <ac:cxnSpMkLst>
            <pc:docMk/>
            <pc:sldMk cId="4152113565" sldId="736"/>
            <ac:cxnSpMk id="35" creationId="{46DFD920-78AF-7E9C-D606-0FC25C89C0D2}"/>
          </ac:cxnSpMkLst>
        </pc:cxnChg>
        <pc:cxnChg chg="add mod">
          <ac:chgData name="민창 장" userId="5d9bafdb3db22792" providerId="LiveId" clId="{E38E6874-C40C-4985-ABBE-E84B06C5CE19}" dt="2024-03-02T10:50:28.632" v="1741" actId="571"/>
          <ac:cxnSpMkLst>
            <pc:docMk/>
            <pc:sldMk cId="4152113565" sldId="736"/>
            <ac:cxnSpMk id="40" creationId="{C2FCE707-2A90-E90F-4800-79435541205D}"/>
          </ac:cxnSpMkLst>
        </pc:cxnChg>
        <pc:cxnChg chg="add mod">
          <ac:chgData name="민창 장" userId="5d9bafdb3db22792" providerId="LiveId" clId="{E38E6874-C40C-4985-ABBE-E84B06C5CE19}" dt="2024-03-02T10:50:28.632" v="1741" actId="571"/>
          <ac:cxnSpMkLst>
            <pc:docMk/>
            <pc:sldMk cId="4152113565" sldId="736"/>
            <ac:cxnSpMk id="41" creationId="{D91A2FE0-881D-C12E-0863-9C06D5E4D889}"/>
          </ac:cxnSpMkLst>
        </pc:cxnChg>
        <pc:cxnChg chg="add mod">
          <ac:chgData name="민창 장" userId="5d9bafdb3db22792" providerId="LiveId" clId="{E38E6874-C40C-4985-ABBE-E84B06C5CE19}" dt="2024-03-02T10:50:52.431" v="1765" actId="14100"/>
          <ac:cxnSpMkLst>
            <pc:docMk/>
            <pc:sldMk cId="4152113565" sldId="736"/>
            <ac:cxnSpMk id="46" creationId="{BF1E6198-F708-55A7-61F0-8B3DCE2D43F8}"/>
          </ac:cxnSpMkLst>
        </pc:cxnChg>
      </pc:sldChg>
      <pc:sldChg chg="addSp delSp modSp add mod">
        <pc:chgData name="민창 장" userId="5d9bafdb3db22792" providerId="LiveId" clId="{E38E6874-C40C-4985-ABBE-E84B06C5CE19}" dt="2024-03-02T11:01:32.978" v="2138" actId="20577"/>
        <pc:sldMkLst>
          <pc:docMk/>
          <pc:sldMk cId="3842648548" sldId="737"/>
        </pc:sldMkLst>
        <pc:spChg chg="mod">
          <ac:chgData name="민창 장" userId="5d9bafdb3db22792" providerId="LiveId" clId="{E38E6874-C40C-4985-ABBE-E84B06C5CE19}" dt="2024-03-02T11:01:32.978" v="2138" actId="20577"/>
          <ac:spMkLst>
            <pc:docMk/>
            <pc:sldMk cId="3842648548" sldId="737"/>
            <ac:spMk id="2" creationId="{B20BF36C-25BA-7831-85FE-D6CC9A2A9B3A}"/>
          </ac:spMkLst>
        </pc:spChg>
        <pc:spChg chg="add mod">
          <ac:chgData name="민창 장" userId="5d9bafdb3db22792" providerId="LiveId" clId="{E38E6874-C40C-4985-ABBE-E84B06C5CE19}" dt="2024-03-02T11:00:21.549" v="2078" actId="1076"/>
          <ac:spMkLst>
            <pc:docMk/>
            <pc:sldMk cId="3842648548" sldId="737"/>
            <ac:spMk id="6" creationId="{1862A98A-3B12-2AC8-E082-D10217A6C9E6}"/>
          </ac:spMkLst>
        </pc:spChg>
        <pc:spChg chg="add mod">
          <ac:chgData name="민창 장" userId="5d9bafdb3db22792" providerId="LiveId" clId="{E38E6874-C40C-4985-ABBE-E84B06C5CE19}" dt="2024-03-02T11:00:21.549" v="2078" actId="1076"/>
          <ac:spMkLst>
            <pc:docMk/>
            <pc:sldMk cId="3842648548" sldId="737"/>
            <ac:spMk id="8" creationId="{20D523C7-E26B-F980-1101-6CFC844FEA9F}"/>
          </ac:spMkLst>
        </pc:spChg>
        <pc:spChg chg="add mod">
          <ac:chgData name="민창 장" userId="5d9bafdb3db22792" providerId="LiveId" clId="{E38E6874-C40C-4985-ABBE-E84B06C5CE19}" dt="2024-03-02T11:00:21.549" v="2078" actId="1076"/>
          <ac:spMkLst>
            <pc:docMk/>
            <pc:sldMk cId="3842648548" sldId="737"/>
            <ac:spMk id="9" creationId="{13BA8C6C-DCF7-F093-5FA8-55E7E853ADB5}"/>
          </ac:spMkLst>
        </pc:spChg>
        <pc:spChg chg="add mod">
          <ac:chgData name="민창 장" userId="5d9bafdb3db22792" providerId="LiveId" clId="{E38E6874-C40C-4985-ABBE-E84B06C5CE19}" dt="2024-03-02T11:00:21.549" v="2078" actId="1076"/>
          <ac:spMkLst>
            <pc:docMk/>
            <pc:sldMk cId="3842648548" sldId="737"/>
            <ac:spMk id="10" creationId="{D7AB1991-8485-372F-0BB2-DA66A049BD92}"/>
          </ac:spMkLst>
        </pc:spChg>
        <pc:spChg chg="add mod">
          <ac:chgData name="민창 장" userId="5d9bafdb3db22792" providerId="LiveId" clId="{E38E6874-C40C-4985-ABBE-E84B06C5CE19}" dt="2024-03-02T11:00:21.549" v="2078" actId="1076"/>
          <ac:spMkLst>
            <pc:docMk/>
            <pc:sldMk cId="3842648548" sldId="737"/>
            <ac:spMk id="11" creationId="{7D09D641-517A-81D9-C8E9-E2B05A47AE29}"/>
          </ac:spMkLst>
        </pc:spChg>
        <pc:spChg chg="add mod">
          <ac:chgData name="민창 장" userId="5d9bafdb3db22792" providerId="LiveId" clId="{E38E6874-C40C-4985-ABBE-E84B06C5CE19}" dt="2024-03-02T11:00:21.549" v="2078" actId="1076"/>
          <ac:spMkLst>
            <pc:docMk/>
            <pc:sldMk cId="3842648548" sldId="737"/>
            <ac:spMk id="12" creationId="{4335408D-94CC-E3EC-5FCB-B8900695DE96}"/>
          </ac:spMkLst>
        </pc:spChg>
        <pc:spChg chg="add mod">
          <ac:chgData name="민창 장" userId="5d9bafdb3db22792" providerId="LiveId" clId="{E38E6874-C40C-4985-ABBE-E84B06C5CE19}" dt="2024-03-02T11:00:21.549" v="2078" actId="1076"/>
          <ac:spMkLst>
            <pc:docMk/>
            <pc:sldMk cId="3842648548" sldId="737"/>
            <ac:spMk id="13" creationId="{DABAC09B-452E-8341-E5F7-7F813E6CC25B}"/>
          </ac:spMkLst>
        </pc:spChg>
        <pc:spChg chg="add mod">
          <ac:chgData name="민창 장" userId="5d9bafdb3db22792" providerId="LiveId" clId="{E38E6874-C40C-4985-ABBE-E84B06C5CE19}" dt="2024-03-02T11:00:48.701" v="2098" actId="1076"/>
          <ac:spMkLst>
            <pc:docMk/>
            <pc:sldMk cId="3842648548" sldId="737"/>
            <ac:spMk id="16" creationId="{E85EA0B1-556C-863B-12E3-E9CB485483B7}"/>
          </ac:spMkLst>
        </pc:spChg>
        <pc:spChg chg="add mod">
          <ac:chgData name="민창 장" userId="5d9bafdb3db22792" providerId="LiveId" clId="{E38E6874-C40C-4985-ABBE-E84B06C5CE19}" dt="2024-03-02T11:01:25.019" v="2127" actId="1076"/>
          <ac:spMkLst>
            <pc:docMk/>
            <pc:sldMk cId="3842648548" sldId="737"/>
            <ac:spMk id="17" creationId="{88057ED9-75DD-A060-40ED-BF70EFC5505C}"/>
          </ac:spMkLst>
        </pc:spChg>
        <pc:picChg chg="del">
          <ac:chgData name="민창 장" userId="5d9bafdb3db22792" providerId="LiveId" clId="{E38E6874-C40C-4985-ABBE-E84B06C5CE19}" dt="2024-03-02T10:56:15.420" v="1901" actId="478"/>
          <ac:picMkLst>
            <pc:docMk/>
            <pc:sldMk cId="3842648548" sldId="737"/>
            <ac:picMk id="5" creationId="{D8E05EB6-4B6D-AA25-0545-0D2D943A6968}"/>
          </ac:picMkLst>
        </pc:picChg>
        <pc:picChg chg="del mod">
          <ac:chgData name="민창 장" userId="5d9bafdb3db22792" providerId="LiveId" clId="{E38E6874-C40C-4985-ABBE-E84B06C5CE19}" dt="2024-03-02T11:01:28.676" v="2128" actId="478"/>
          <ac:picMkLst>
            <pc:docMk/>
            <pc:sldMk cId="3842648548" sldId="737"/>
            <ac:picMk id="7" creationId="{32827573-B5A8-010B-6B21-1D9FA5BA4062}"/>
          </ac:picMkLst>
        </pc:picChg>
        <pc:cxnChg chg="add mod">
          <ac:chgData name="민창 장" userId="5d9bafdb3db22792" providerId="LiveId" clId="{E38E6874-C40C-4985-ABBE-E84B06C5CE19}" dt="2024-03-02T11:00:33.962" v="2081" actId="1582"/>
          <ac:cxnSpMkLst>
            <pc:docMk/>
            <pc:sldMk cId="3842648548" sldId="737"/>
            <ac:cxnSpMk id="15" creationId="{20C38537-ACC1-9D44-39F5-6D93876446EC}"/>
          </ac:cxnSpMkLst>
        </pc:cxnChg>
        <pc:cxnChg chg="add mod">
          <ac:chgData name="민창 장" userId="5d9bafdb3db22792" providerId="LiveId" clId="{E38E6874-C40C-4985-ABBE-E84B06C5CE19}" dt="2024-03-02T11:01:25.019" v="2127" actId="1076"/>
          <ac:cxnSpMkLst>
            <pc:docMk/>
            <pc:sldMk cId="3842648548" sldId="737"/>
            <ac:cxnSpMk id="18" creationId="{589FEF37-AF6D-6D6C-8708-DE5E97D0F943}"/>
          </ac:cxnSpMkLst>
        </pc:cxnChg>
        <pc:cxnChg chg="add mod">
          <ac:chgData name="민창 장" userId="5d9bafdb3db22792" providerId="LiveId" clId="{E38E6874-C40C-4985-ABBE-E84B06C5CE19}" dt="2024-03-02T11:01:25.019" v="2127" actId="1076"/>
          <ac:cxnSpMkLst>
            <pc:docMk/>
            <pc:sldMk cId="3842648548" sldId="737"/>
            <ac:cxnSpMk id="20" creationId="{06B91106-A290-7665-DBD8-5BD91A2854E6}"/>
          </ac:cxnSpMkLst>
        </pc:cxnChg>
        <pc:cxnChg chg="add mod">
          <ac:chgData name="민창 장" userId="5d9bafdb3db22792" providerId="LiveId" clId="{E38E6874-C40C-4985-ABBE-E84B06C5CE19}" dt="2024-03-02T11:01:25.019" v="2127" actId="1076"/>
          <ac:cxnSpMkLst>
            <pc:docMk/>
            <pc:sldMk cId="3842648548" sldId="737"/>
            <ac:cxnSpMk id="25" creationId="{4BADF738-1525-B8E6-0AAA-4F30108C6010}"/>
          </ac:cxnSpMkLst>
        </pc:cxnChg>
      </pc:sldChg>
      <pc:sldChg chg="addSp delSp modSp add mod">
        <pc:chgData name="민창 장" userId="5d9bafdb3db22792" providerId="LiveId" clId="{E38E6874-C40C-4985-ABBE-E84B06C5CE19}" dt="2024-03-02T11:26:50.621" v="3493" actId="1076"/>
        <pc:sldMkLst>
          <pc:docMk/>
          <pc:sldMk cId="3963528738" sldId="738"/>
        </pc:sldMkLst>
        <pc:spChg chg="mod">
          <ac:chgData name="민창 장" userId="5d9bafdb3db22792" providerId="LiveId" clId="{E38E6874-C40C-4985-ABBE-E84B06C5CE19}" dt="2024-03-02T11:26:42.865" v="3489" actId="20577"/>
          <ac:spMkLst>
            <pc:docMk/>
            <pc:sldMk cId="3963528738" sldId="738"/>
            <ac:spMk id="2" creationId="{14AE58B1-84AC-B621-A8D5-5EA2DED08C89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6" creationId="{2F72A1E8-4D28-F7E6-F899-754887A61DE7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8" creationId="{AD5BA607-23B0-DEAB-7850-8911FAE72815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9" creationId="{43BB1D06-74C9-B9C0-BDCE-04F68FBA17B4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10" creationId="{27282D8B-2ED4-23E3-D68B-3B54A93A1FA0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11" creationId="{29F0BA69-9921-85D0-7D06-5AC1B9C4DAD5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12" creationId="{2E3432FF-F18E-34D7-445D-9566552826DA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13" creationId="{22DD81F5-3C27-6D5E-357C-FEA8C5D3EFC9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16" creationId="{E1BEDE9A-BC33-7438-2C57-3824CA2CFD9B}"/>
          </ac:spMkLst>
        </pc:spChg>
        <pc:spChg chg="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17" creationId="{191E3FD2-633A-5D48-F643-4164CA78C138}"/>
          </ac:spMkLst>
        </pc:spChg>
        <pc:spChg chg="add mod">
          <ac:chgData name="민창 장" userId="5d9bafdb3db22792" providerId="LiveId" clId="{E38E6874-C40C-4985-ABBE-E84B06C5CE19}" dt="2024-03-02T11:26:48.366" v="3491" actId="164"/>
          <ac:spMkLst>
            <pc:docMk/>
            <pc:sldMk cId="3963528738" sldId="738"/>
            <ac:spMk id="23" creationId="{1D81B2CC-051B-1AFA-3097-B268DABF5A80}"/>
          </ac:spMkLst>
        </pc:spChg>
        <pc:grpChg chg="add mod">
          <ac:chgData name="민창 장" userId="5d9bafdb3db22792" providerId="LiveId" clId="{E38E6874-C40C-4985-ABBE-E84B06C5CE19}" dt="2024-03-02T11:26:50.621" v="3493" actId="1076"/>
          <ac:grpSpMkLst>
            <pc:docMk/>
            <pc:sldMk cId="3963528738" sldId="738"/>
            <ac:grpSpMk id="28" creationId="{A85352FA-CAC2-57AB-3502-67F11FF1CF30}"/>
          </ac:grpSpMkLst>
        </pc:grpChg>
        <pc:cxnChg chg="mod">
          <ac:chgData name="민창 장" userId="5d9bafdb3db22792" providerId="LiveId" clId="{E38E6874-C40C-4985-ABBE-E84B06C5CE19}" dt="2024-03-02T11:26:48.366" v="3491" actId="164"/>
          <ac:cxnSpMkLst>
            <pc:docMk/>
            <pc:sldMk cId="3963528738" sldId="738"/>
            <ac:cxnSpMk id="15" creationId="{AC790837-69B1-1D6A-5813-08901BE3AF6E}"/>
          </ac:cxnSpMkLst>
        </pc:cxnChg>
        <pc:cxnChg chg="del mod">
          <ac:chgData name="민창 장" userId="5d9bafdb3db22792" providerId="LiveId" clId="{E38E6874-C40C-4985-ABBE-E84B06C5CE19}" dt="2024-03-02T11:01:56.089" v="2142" actId="478"/>
          <ac:cxnSpMkLst>
            <pc:docMk/>
            <pc:sldMk cId="3963528738" sldId="738"/>
            <ac:cxnSpMk id="18" creationId="{A2F80FCB-3593-042C-4BEB-787A537347DE}"/>
          </ac:cxnSpMkLst>
        </pc:cxnChg>
        <pc:cxnChg chg="mod">
          <ac:chgData name="민창 장" userId="5d9bafdb3db22792" providerId="LiveId" clId="{E38E6874-C40C-4985-ABBE-E84B06C5CE19}" dt="2024-03-02T11:26:48.366" v="3491" actId="164"/>
          <ac:cxnSpMkLst>
            <pc:docMk/>
            <pc:sldMk cId="3963528738" sldId="738"/>
            <ac:cxnSpMk id="20" creationId="{8D6FC7DE-6964-81F3-3124-D16A87EC5715}"/>
          </ac:cxnSpMkLst>
        </pc:cxnChg>
        <pc:cxnChg chg="add mod">
          <ac:chgData name="민창 장" userId="5d9bafdb3db22792" providerId="LiveId" clId="{E38E6874-C40C-4985-ABBE-E84B06C5CE19}" dt="2024-03-02T11:26:48.366" v="3491" actId="164"/>
          <ac:cxnSpMkLst>
            <pc:docMk/>
            <pc:sldMk cId="3963528738" sldId="738"/>
            <ac:cxnSpMk id="24" creationId="{842C5632-0748-1192-93FB-2C687DF652E2}"/>
          </ac:cxnSpMkLst>
        </pc:cxnChg>
        <pc:cxnChg chg="mod">
          <ac:chgData name="민창 장" userId="5d9bafdb3db22792" providerId="LiveId" clId="{E38E6874-C40C-4985-ABBE-E84B06C5CE19}" dt="2024-03-02T11:26:48.366" v="3491" actId="164"/>
          <ac:cxnSpMkLst>
            <pc:docMk/>
            <pc:sldMk cId="3963528738" sldId="738"/>
            <ac:cxnSpMk id="25" creationId="{89E758C6-B7DE-9A99-33D1-01D529BB6509}"/>
          </ac:cxnSpMkLst>
        </pc:cxnChg>
      </pc:sldChg>
      <pc:sldChg chg="addSp delSp modSp add mod">
        <pc:chgData name="민창 장" userId="5d9bafdb3db22792" providerId="LiveId" clId="{E38E6874-C40C-4985-ABBE-E84B06C5CE19}" dt="2024-03-02T11:15:23.041" v="2941" actId="20577"/>
        <pc:sldMkLst>
          <pc:docMk/>
          <pc:sldMk cId="3590572655" sldId="739"/>
        </pc:sldMkLst>
        <pc:spChg chg="mod">
          <ac:chgData name="민창 장" userId="5d9bafdb3db22792" providerId="LiveId" clId="{E38E6874-C40C-4985-ABBE-E84B06C5CE19}" dt="2024-03-02T11:15:23.041" v="2941" actId="20577"/>
          <ac:spMkLst>
            <pc:docMk/>
            <pc:sldMk cId="3590572655" sldId="739"/>
            <ac:spMk id="2" creationId="{35BDCE10-60AD-68FF-51A7-54998998C49C}"/>
          </ac:spMkLst>
        </pc:spChg>
        <pc:spChg chg="mod ord topLvl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6" creationId="{E039D67C-9F2A-2004-CC56-F457461DE676}"/>
          </ac:spMkLst>
        </pc:spChg>
        <pc:spChg chg="del">
          <ac:chgData name="민창 장" userId="5d9bafdb3db22792" providerId="LiveId" clId="{E38E6874-C40C-4985-ABBE-E84B06C5CE19}" dt="2024-03-02T11:03:54.144" v="2232" actId="478"/>
          <ac:spMkLst>
            <pc:docMk/>
            <pc:sldMk cId="3590572655" sldId="739"/>
            <ac:spMk id="8" creationId="{AEF5270E-B2AA-BD94-972C-BE64A12FF22C}"/>
          </ac:spMkLst>
        </pc:spChg>
        <pc:spChg chg="del">
          <ac:chgData name="민창 장" userId="5d9bafdb3db22792" providerId="LiveId" clId="{E38E6874-C40C-4985-ABBE-E84B06C5CE19}" dt="2024-03-02T11:04:07.800" v="2239" actId="478"/>
          <ac:spMkLst>
            <pc:docMk/>
            <pc:sldMk cId="3590572655" sldId="739"/>
            <ac:spMk id="9" creationId="{DC41ABA0-E6DD-D22E-4056-1FEB554B8046}"/>
          </ac:spMkLst>
        </pc:spChg>
        <pc:spChg chg="del">
          <ac:chgData name="민창 장" userId="5d9bafdb3db22792" providerId="LiveId" clId="{E38E6874-C40C-4985-ABBE-E84B06C5CE19}" dt="2024-03-02T11:03:56.957" v="2235" actId="478"/>
          <ac:spMkLst>
            <pc:docMk/>
            <pc:sldMk cId="3590572655" sldId="739"/>
            <ac:spMk id="10" creationId="{D9F157C6-CA2D-9C32-AE76-0AA2C097C36D}"/>
          </ac:spMkLst>
        </pc:spChg>
        <pc:spChg chg="del">
          <ac:chgData name="민창 장" userId="5d9bafdb3db22792" providerId="LiveId" clId="{E38E6874-C40C-4985-ABBE-E84B06C5CE19}" dt="2024-03-02T11:03:52.679" v="2231" actId="478"/>
          <ac:spMkLst>
            <pc:docMk/>
            <pc:sldMk cId="3590572655" sldId="739"/>
            <ac:spMk id="11" creationId="{8ECE5776-2748-AD5A-00E7-06C0D6B1428E}"/>
          </ac:spMkLst>
        </pc:spChg>
        <pc:spChg chg="del">
          <ac:chgData name="민창 장" userId="5d9bafdb3db22792" providerId="LiveId" clId="{E38E6874-C40C-4985-ABBE-E84B06C5CE19}" dt="2024-03-02T11:03:54.695" v="2233" actId="478"/>
          <ac:spMkLst>
            <pc:docMk/>
            <pc:sldMk cId="3590572655" sldId="739"/>
            <ac:spMk id="12" creationId="{1077574D-DE82-0CE4-276A-94B7BFDA41AB}"/>
          </ac:spMkLst>
        </pc:spChg>
        <pc:spChg chg="del">
          <ac:chgData name="민창 장" userId="5d9bafdb3db22792" providerId="LiveId" clId="{E38E6874-C40C-4985-ABBE-E84B06C5CE19}" dt="2024-03-02T11:03:55.582" v="2234" actId="478"/>
          <ac:spMkLst>
            <pc:docMk/>
            <pc:sldMk cId="3590572655" sldId="739"/>
            <ac:spMk id="13" creationId="{710746A6-2B79-378A-FE88-330C484D25D0}"/>
          </ac:spMkLst>
        </pc:spChg>
        <pc:spChg chg="mod topLvl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16" creationId="{20513E5E-F6FB-4706-9E0D-ED801E31DD96}"/>
          </ac:spMkLst>
        </pc:spChg>
        <pc:spChg chg="del">
          <ac:chgData name="민창 장" userId="5d9bafdb3db22792" providerId="LiveId" clId="{E38E6874-C40C-4985-ABBE-E84B06C5CE19}" dt="2024-03-02T11:03:58.689" v="2236" actId="478"/>
          <ac:spMkLst>
            <pc:docMk/>
            <pc:sldMk cId="3590572655" sldId="739"/>
            <ac:spMk id="17" creationId="{DC6FB711-7420-CCFE-13EE-6A8343F844B9}"/>
          </ac:spMkLst>
        </pc:spChg>
        <pc:spChg chg="add mod topLvl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18" creationId="{62E805F8-03A6-2804-CA6C-68A25527275B}"/>
          </ac:spMkLst>
        </pc:spChg>
        <pc:spChg chg="add mod topLvl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19" creationId="{E74BEE89-9577-3ECB-B6D7-6F0E1252DE65}"/>
          </ac:spMkLst>
        </pc:spChg>
        <pc:spChg chg="del">
          <ac:chgData name="민창 장" userId="5d9bafdb3db22792" providerId="LiveId" clId="{E38E6874-C40C-4985-ABBE-E84B06C5CE19}" dt="2024-03-02T11:03:58.689" v="2236" actId="478"/>
          <ac:spMkLst>
            <pc:docMk/>
            <pc:sldMk cId="3590572655" sldId="739"/>
            <ac:spMk id="23" creationId="{6AD7B0A8-3D4A-1189-EE9F-948522CBF550}"/>
          </ac:spMkLst>
        </pc:spChg>
        <pc:spChg chg="add mod topLvl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31" creationId="{33C35711-FEAE-7EC3-EC2D-9A2AC181FA32}"/>
          </ac:spMkLst>
        </pc:spChg>
        <pc:spChg chg="add mod topLvl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32" creationId="{A7511D7A-FB97-6440-D11B-E29836957C47}"/>
          </ac:spMkLst>
        </pc:spChg>
        <pc:spChg chg="add mod topLvl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33" creationId="{450B54B6-275B-7871-47AB-02FE5DF6BBDB}"/>
          </ac:spMkLst>
        </pc:spChg>
        <pc:spChg chg="add mod ord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35" creationId="{2E820F54-DE1A-D16D-56CD-7032F6C6DAAB}"/>
          </ac:spMkLst>
        </pc:spChg>
        <pc:spChg chg="add mod">
          <ac:chgData name="민창 장" userId="5d9bafdb3db22792" providerId="LiveId" clId="{E38E6874-C40C-4985-ABBE-E84B06C5CE19}" dt="2024-03-02T11:09:23.085" v="2531" actId="1076"/>
          <ac:spMkLst>
            <pc:docMk/>
            <pc:sldMk cId="3590572655" sldId="739"/>
            <ac:spMk id="36" creationId="{BBB83458-4F9C-5E8E-2511-F05C029F58F0}"/>
          </ac:spMkLst>
        </pc:spChg>
        <pc:spChg chg="add mod ord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42" creationId="{C93C5827-C07F-7BC9-B974-74DAAA1797E6}"/>
          </ac:spMkLst>
        </pc:spChg>
        <pc:spChg chg="add mod ord">
          <ac:chgData name="민창 장" userId="5d9bafdb3db22792" providerId="LiveId" clId="{E38E6874-C40C-4985-ABBE-E84B06C5CE19}" dt="2024-03-02T11:10:02.888" v="2555" actId="1076"/>
          <ac:spMkLst>
            <pc:docMk/>
            <pc:sldMk cId="3590572655" sldId="739"/>
            <ac:spMk id="43" creationId="{9874D488-76F5-6150-1C05-05AAE7CBD5AB}"/>
          </ac:spMkLst>
        </pc:spChg>
        <pc:spChg chg="add mod ord">
          <ac:chgData name="민창 장" userId="5d9bafdb3db22792" providerId="LiveId" clId="{E38E6874-C40C-4985-ABBE-E84B06C5CE19}" dt="2024-03-02T11:09:20.359" v="2530" actId="1076"/>
          <ac:spMkLst>
            <pc:docMk/>
            <pc:sldMk cId="3590572655" sldId="739"/>
            <ac:spMk id="44" creationId="{651BA5FA-71CE-3BEF-D62C-1C87F3841C1B}"/>
          </ac:spMkLst>
        </pc:spChg>
        <pc:spChg chg="add mod">
          <ac:chgData name="민창 장" userId="5d9bafdb3db22792" providerId="LiveId" clId="{E38E6874-C40C-4985-ABBE-E84B06C5CE19}" dt="2024-03-02T11:10:08.629" v="2566" actId="1038"/>
          <ac:spMkLst>
            <pc:docMk/>
            <pc:sldMk cId="3590572655" sldId="739"/>
            <ac:spMk id="50" creationId="{CDC3BC6F-3B9B-EDB1-0ECE-5DB37CCB503C}"/>
          </ac:spMkLst>
        </pc:spChg>
        <pc:spChg chg="add mod">
          <ac:chgData name="민창 장" userId="5d9bafdb3db22792" providerId="LiveId" clId="{E38E6874-C40C-4985-ABBE-E84B06C5CE19}" dt="2024-03-02T11:09:46.882" v="2547" actId="20577"/>
          <ac:spMkLst>
            <pc:docMk/>
            <pc:sldMk cId="3590572655" sldId="739"/>
            <ac:spMk id="55" creationId="{F5E709FD-0E44-5CA6-07A8-C08C30492898}"/>
          </ac:spMkLst>
        </pc:spChg>
        <pc:spChg chg="add mod">
          <ac:chgData name="민창 장" userId="5d9bafdb3db22792" providerId="LiveId" clId="{E38E6874-C40C-4985-ABBE-E84B06C5CE19}" dt="2024-03-02T11:10:13.658" v="2578" actId="20577"/>
          <ac:spMkLst>
            <pc:docMk/>
            <pc:sldMk cId="3590572655" sldId="739"/>
            <ac:spMk id="60" creationId="{5C6D0774-551C-9236-A94E-95CB7AEBA368}"/>
          </ac:spMkLst>
        </pc:spChg>
        <pc:grpChg chg="add del mod ord">
          <ac:chgData name="민창 장" userId="5d9bafdb3db22792" providerId="LiveId" clId="{E38E6874-C40C-4985-ABBE-E84B06C5CE19}" dt="2024-03-02T11:08:51.623" v="2521" actId="165"/>
          <ac:grpSpMkLst>
            <pc:docMk/>
            <pc:sldMk cId="3590572655" sldId="739"/>
            <ac:grpSpMk id="34" creationId="{DAD5A01E-D610-9147-C66E-F86F5A2F1126}"/>
          </ac:grpSpMkLst>
        </pc:grpChg>
        <pc:cxnChg chg="add mod topLvl">
          <ac:chgData name="민창 장" userId="5d9bafdb3db22792" providerId="LiveId" clId="{E38E6874-C40C-4985-ABBE-E84B06C5CE19}" dt="2024-03-02T11:09:20.359" v="2530" actId="1076"/>
          <ac:cxnSpMkLst>
            <pc:docMk/>
            <pc:sldMk cId="3590572655" sldId="739"/>
            <ac:cxnSpMk id="5" creationId="{BD457497-924C-04D0-21A0-2B940F4182D2}"/>
          </ac:cxnSpMkLst>
        </pc:cxnChg>
        <pc:cxnChg chg="mod topLvl">
          <ac:chgData name="민창 장" userId="5d9bafdb3db22792" providerId="LiveId" clId="{E38E6874-C40C-4985-ABBE-E84B06C5CE19}" dt="2024-03-02T11:09:20.359" v="2530" actId="1076"/>
          <ac:cxnSpMkLst>
            <pc:docMk/>
            <pc:sldMk cId="3590572655" sldId="739"/>
            <ac:cxnSpMk id="15" creationId="{A092DD3C-9ADB-F62F-E8A4-A0D650E940E6}"/>
          </ac:cxnSpMkLst>
        </pc:cxnChg>
        <pc:cxnChg chg="del mod">
          <ac:chgData name="민창 장" userId="5d9bafdb3db22792" providerId="LiveId" clId="{E38E6874-C40C-4985-ABBE-E84B06C5CE19}" dt="2024-03-02T11:03:58.689" v="2236" actId="478"/>
          <ac:cxnSpMkLst>
            <pc:docMk/>
            <pc:sldMk cId="3590572655" sldId="739"/>
            <ac:cxnSpMk id="20" creationId="{2EEF2B13-F12C-2AD9-3678-4164890D3F84}"/>
          </ac:cxnSpMkLst>
        </pc:cxnChg>
        <pc:cxnChg chg="add mod topLvl">
          <ac:chgData name="민창 장" userId="5d9bafdb3db22792" providerId="LiveId" clId="{E38E6874-C40C-4985-ABBE-E84B06C5CE19}" dt="2024-03-02T11:09:20.359" v="2530" actId="1076"/>
          <ac:cxnSpMkLst>
            <pc:docMk/>
            <pc:sldMk cId="3590572655" sldId="739"/>
            <ac:cxnSpMk id="21" creationId="{53217008-4B82-97C9-7DC8-E14813ADE239}"/>
          </ac:cxnSpMkLst>
        </pc:cxnChg>
        <pc:cxnChg chg="del mod">
          <ac:chgData name="민창 장" userId="5d9bafdb3db22792" providerId="LiveId" clId="{E38E6874-C40C-4985-ABBE-E84B06C5CE19}" dt="2024-03-02T11:03:58.689" v="2236" actId="478"/>
          <ac:cxnSpMkLst>
            <pc:docMk/>
            <pc:sldMk cId="3590572655" sldId="739"/>
            <ac:cxnSpMk id="24" creationId="{604282E6-12C9-6316-ED5E-05C8966119CC}"/>
          </ac:cxnSpMkLst>
        </pc:cxnChg>
        <pc:cxnChg chg="del mod">
          <ac:chgData name="민창 장" userId="5d9bafdb3db22792" providerId="LiveId" clId="{E38E6874-C40C-4985-ABBE-E84B06C5CE19}" dt="2024-03-02T11:03:58.689" v="2236" actId="478"/>
          <ac:cxnSpMkLst>
            <pc:docMk/>
            <pc:sldMk cId="3590572655" sldId="739"/>
            <ac:cxnSpMk id="25" creationId="{7985D2BA-EC2E-B72F-ED0E-3883644B6098}"/>
          </ac:cxnSpMkLst>
        </pc:cxnChg>
        <pc:cxnChg chg="add mod topLvl">
          <ac:chgData name="민창 장" userId="5d9bafdb3db22792" providerId="LiveId" clId="{E38E6874-C40C-4985-ABBE-E84B06C5CE19}" dt="2024-03-02T11:09:20.359" v="2530" actId="1076"/>
          <ac:cxnSpMkLst>
            <pc:docMk/>
            <pc:sldMk cId="3590572655" sldId="739"/>
            <ac:cxnSpMk id="27" creationId="{244186E7-C2A9-E90B-C299-510C24AC6DE0}"/>
          </ac:cxnSpMkLst>
        </pc:cxnChg>
        <pc:cxnChg chg="add mod ord">
          <ac:chgData name="민창 장" userId="5d9bafdb3db22792" providerId="LiveId" clId="{E38E6874-C40C-4985-ABBE-E84B06C5CE19}" dt="2024-03-02T11:09:23.085" v="2531" actId="1076"/>
          <ac:cxnSpMkLst>
            <pc:docMk/>
            <pc:sldMk cId="3590572655" sldId="739"/>
            <ac:cxnSpMk id="37" creationId="{0C08204F-86FE-DC98-8483-AC5047E61D58}"/>
          </ac:cxnSpMkLst>
        </pc:cxnChg>
        <pc:cxnChg chg="add mod">
          <ac:chgData name="민창 장" userId="5d9bafdb3db22792" providerId="LiveId" clId="{E38E6874-C40C-4985-ABBE-E84B06C5CE19}" dt="2024-03-02T11:10:08.629" v="2566" actId="1038"/>
          <ac:cxnSpMkLst>
            <pc:docMk/>
            <pc:sldMk cId="3590572655" sldId="739"/>
            <ac:cxnSpMk id="51" creationId="{E4BC2396-2B7A-A4BC-601E-29E1F5863D9C}"/>
          </ac:cxnSpMkLst>
        </pc:cxnChg>
        <pc:cxnChg chg="add mod">
          <ac:chgData name="민창 장" userId="5d9bafdb3db22792" providerId="LiveId" clId="{E38E6874-C40C-4985-ABBE-E84B06C5CE19}" dt="2024-03-02T11:09:53.812" v="2550" actId="14100"/>
          <ac:cxnSpMkLst>
            <pc:docMk/>
            <pc:sldMk cId="3590572655" sldId="739"/>
            <ac:cxnSpMk id="56" creationId="{CD9C6578-655A-D016-947B-EFDE68B0ED41}"/>
          </ac:cxnSpMkLst>
        </pc:cxnChg>
        <pc:cxnChg chg="add mod">
          <ac:chgData name="민창 장" userId="5d9bafdb3db22792" providerId="LiveId" clId="{E38E6874-C40C-4985-ABBE-E84B06C5CE19}" dt="2024-03-02T11:10:08.629" v="2566" actId="1038"/>
          <ac:cxnSpMkLst>
            <pc:docMk/>
            <pc:sldMk cId="3590572655" sldId="739"/>
            <ac:cxnSpMk id="61" creationId="{FFB51933-083D-5E75-1B8F-D8E0D617ABCE}"/>
          </ac:cxnSpMkLst>
        </pc:cxnChg>
      </pc:sldChg>
      <pc:sldChg chg="addSp delSp modSp add mod">
        <pc:chgData name="민창 장" userId="5d9bafdb3db22792" providerId="LiveId" clId="{E38E6874-C40C-4985-ABBE-E84B06C5CE19}" dt="2024-03-02T11:26:55.709" v="3494" actId="164"/>
        <pc:sldMkLst>
          <pc:docMk/>
          <pc:sldMk cId="709291970" sldId="740"/>
        </pc:sldMkLst>
        <pc:spChg chg="mod">
          <ac:chgData name="민창 장" userId="5d9bafdb3db22792" providerId="LiveId" clId="{E38E6874-C40C-4985-ABBE-E84B06C5CE19}" dt="2024-03-02T11:11:13.430" v="2779" actId="20577"/>
          <ac:spMkLst>
            <pc:docMk/>
            <pc:sldMk cId="709291970" sldId="740"/>
            <ac:spMk id="2" creationId="{0FCC8774-B4EF-4023-E36E-FD21F75FF90D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6" creationId="{F96ED4AF-6964-D6B8-5A62-D005EAEEC959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7" creationId="{66E8CF91-F030-193A-9418-D0A12D4B33B8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8" creationId="{74BDF6EA-4FE3-E1F7-0DF3-B912897934C3}"/>
          </ac:spMkLst>
        </pc:spChg>
        <pc:spChg chg="add del">
          <ac:chgData name="민창 장" userId="5d9bafdb3db22792" providerId="LiveId" clId="{E38E6874-C40C-4985-ABBE-E84B06C5CE19}" dt="2024-03-02T11:11:43.036" v="2786" actId="11529"/>
          <ac:spMkLst>
            <pc:docMk/>
            <pc:sldMk cId="709291970" sldId="740"/>
            <ac:spMk id="9" creationId="{79746827-34DE-8350-77EC-9BF48C19B69A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10" creationId="{EE2D082C-EB11-1DBF-4C4D-76C984A2CE10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11" creationId="{57F8F4F1-E9AA-1ED3-C001-17CCE6402199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12" creationId="{3E04DE87-1765-0BFC-976F-A7BA585DF531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13" creationId="{B6A68C67-7FEF-4149-5EB3-6DE51308D77C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14" creationId="{EF62C758-BAF4-AFB0-82C8-FB87DB243D9F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16" creationId="{1FB7ED09-E142-2EE8-5B0B-21B90FC227B7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17" creationId="{4F864EB2-52DB-851C-3BDE-5FE4A549255B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18" creationId="{73FC64D8-D143-DAFE-57A6-A29B10526A9D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19" creationId="{AC649151-3EE8-08DD-0ED8-0E24A5C8CB40}"/>
          </ac:spMkLst>
        </pc:spChg>
        <pc:spChg chg="add mod">
          <ac:chgData name="민창 장" userId="5d9bafdb3db22792" providerId="LiveId" clId="{E38E6874-C40C-4985-ABBE-E84B06C5CE19}" dt="2024-03-02T11:26:55.709" v="3494" actId="164"/>
          <ac:spMkLst>
            <pc:docMk/>
            <pc:sldMk cId="709291970" sldId="740"/>
            <ac:spMk id="20" creationId="{76BACC22-A639-0B9A-E5B8-503F51812A61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31" creationId="{DBA22165-2891-8F45-DECF-73B10074AF45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32" creationId="{DB857FB4-CB6B-5373-AD0B-073CEC9467C6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33" creationId="{A2E9FB4C-108A-2BA8-D4DA-009E4E0E05E4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35" creationId="{3DE9F972-7912-6055-B0A0-3E4BEC8FDF4F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36" creationId="{AA7DDC6C-0158-9EC1-3679-20177CAF394B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42" creationId="{9D7DB44B-0416-62B7-2B5E-6A001DB1C2AE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43" creationId="{90BEB580-3F26-032E-9951-2B9A41D27570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44" creationId="{E9B6AE1B-93C3-7802-815B-5DD6677A92C4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50" creationId="{B22F19BD-81C4-415F-09DF-A4DA71CE9D48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55" creationId="{C3C52AA7-425F-EFBF-5FA9-DBC2CA30B847}"/>
          </ac:spMkLst>
        </pc:spChg>
        <pc:spChg chg="del">
          <ac:chgData name="민창 장" userId="5d9bafdb3db22792" providerId="LiveId" clId="{E38E6874-C40C-4985-ABBE-E84B06C5CE19}" dt="2024-03-02T11:11:19.563" v="2780" actId="478"/>
          <ac:spMkLst>
            <pc:docMk/>
            <pc:sldMk cId="709291970" sldId="740"/>
            <ac:spMk id="60" creationId="{B3FC5E1D-DE41-5A31-DC66-833299E6C898}"/>
          </ac:spMkLst>
        </pc:spChg>
        <pc:grpChg chg="add mod">
          <ac:chgData name="민창 장" userId="5d9bafdb3db22792" providerId="LiveId" clId="{E38E6874-C40C-4985-ABBE-E84B06C5CE19}" dt="2024-03-02T11:26:55.709" v="3494" actId="164"/>
          <ac:grpSpMkLst>
            <pc:docMk/>
            <pc:sldMk cId="709291970" sldId="740"/>
            <ac:grpSpMk id="22" creationId="{3E0C788E-C429-D038-2E6D-860109228C04}"/>
          </ac:grpSpMkLst>
        </pc:grpChg>
        <pc:cxnChg chg="del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5" creationId="{303BC4F5-A402-B132-E7AC-FD94C432C4DD}"/>
          </ac:cxnSpMkLst>
        </pc:cxnChg>
        <pc:cxnChg chg="del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15" creationId="{5EDD0C87-2A65-4B71-A348-10CE59052D7F}"/>
          </ac:cxnSpMkLst>
        </pc:cxnChg>
        <pc:cxnChg chg="del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21" creationId="{8EDB74F3-DF90-A3D4-9C1B-89108F98F89F}"/>
          </ac:cxnSpMkLst>
        </pc:cxnChg>
        <pc:cxnChg chg="del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27" creationId="{B842F675-2C76-BB54-351E-7C45D98F9610}"/>
          </ac:cxnSpMkLst>
        </pc:cxnChg>
        <pc:cxnChg chg="del mod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37" creationId="{607D9BE3-A29B-57A1-4EB3-2E0067CE6947}"/>
          </ac:cxnSpMkLst>
        </pc:cxnChg>
        <pc:cxnChg chg="del mod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51" creationId="{9211E80D-C638-FA5F-DA11-19CCC02F8E22}"/>
          </ac:cxnSpMkLst>
        </pc:cxnChg>
        <pc:cxnChg chg="del mod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56" creationId="{825EB8EF-A2BB-66CC-372E-F49082DAD817}"/>
          </ac:cxnSpMkLst>
        </pc:cxnChg>
        <pc:cxnChg chg="del mod">
          <ac:chgData name="민창 장" userId="5d9bafdb3db22792" providerId="LiveId" clId="{E38E6874-C40C-4985-ABBE-E84B06C5CE19}" dt="2024-03-02T11:11:19.563" v="2780" actId="478"/>
          <ac:cxnSpMkLst>
            <pc:docMk/>
            <pc:sldMk cId="709291970" sldId="740"/>
            <ac:cxnSpMk id="61" creationId="{78901AE8-DCC7-47E5-0DAD-7A2019C276DB}"/>
          </ac:cxnSpMkLst>
        </pc:cxnChg>
      </pc:sldChg>
      <pc:sldChg chg="addSp delSp modSp add mod">
        <pc:chgData name="민창 장" userId="5d9bafdb3db22792" providerId="LiveId" clId="{E38E6874-C40C-4985-ABBE-E84B06C5CE19}" dt="2024-03-02T11:26:59.590" v="3495" actId="164"/>
        <pc:sldMkLst>
          <pc:docMk/>
          <pc:sldMk cId="4228413623" sldId="741"/>
        </pc:sldMkLst>
        <pc:spChg chg="mod ord">
          <ac:chgData name="민창 장" userId="5d9bafdb3db22792" providerId="LiveId" clId="{E38E6874-C40C-4985-ABBE-E84B06C5CE19}" dt="2024-03-02T11:25:53.836" v="3390"/>
          <ac:spMkLst>
            <pc:docMk/>
            <pc:sldMk cId="4228413623" sldId="741"/>
            <ac:spMk id="2" creationId="{00AC59ED-EE5D-0491-92C1-787B0CCDCEF3}"/>
          </ac:spMkLst>
        </pc:spChg>
        <pc:spChg chg="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6" creationId="{7D180E99-F939-62C2-6A25-288BAD345B92}"/>
          </ac:spMkLst>
        </pc:spChg>
        <pc:spChg chg="add del 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16" creationId="{2E44076A-A960-CB58-95A0-DA8D8138127E}"/>
          </ac:spMkLst>
        </pc:spChg>
        <pc:spChg chg="add del 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18" creationId="{556DA6AA-80F2-D6D1-7612-EFF441661176}"/>
          </ac:spMkLst>
        </pc:spChg>
        <pc:spChg chg="add del 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19" creationId="{AAC0FDD4-4C60-EA38-5073-33AAF5A3041C}"/>
          </ac:spMkLst>
        </pc:spChg>
        <pc:spChg chg="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31" creationId="{022A5B30-239C-6429-AF75-F7719B5A620B}"/>
          </ac:spMkLst>
        </pc:spChg>
        <pc:spChg chg="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32" creationId="{808C54B4-3AA9-B1F4-84CE-2B1E5644A303}"/>
          </ac:spMkLst>
        </pc:spChg>
        <pc:spChg chg="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33" creationId="{49DB800E-E3F1-1544-A5CD-FD9EC099F9E3}"/>
          </ac:spMkLst>
        </pc:spChg>
        <pc:spChg chg="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35" creationId="{5EBCA88F-6CCA-F0B4-6616-59AF3D68CFA2}"/>
          </ac:spMkLst>
        </pc:spChg>
        <pc:spChg chg="mod">
          <ac:chgData name="민창 장" userId="5d9bafdb3db22792" providerId="LiveId" clId="{E38E6874-C40C-4985-ABBE-E84B06C5CE19}" dt="2024-03-02T11:26:59.590" v="3495" actId="164"/>
          <ac:spMkLst>
            <pc:docMk/>
            <pc:sldMk cId="4228413623" sldId="741"/>
            <ac:spMk id="36" creationId="{8707C433-3D84-3901-0F4E-D104E4048931}"/>
          </ac:spMkLst>
        </pc:spChg>
        <pc:spChg chg="del">
          <ac:chgData name="민창 장" userId="5d9bafdb3db22792" providerId="LiveId" clId="{E38E6874-C40C-4985-ABBE-E84B06C5CE19}" dt="2024-03-02T11:16:05.941" v="2956" actId="478"/>
          <ac:spMkLst>
            <pc:docMk/>
            <pc:sldMk cId="4228413623" sldId="741"/>
            <ac:spMk id="42" creationId="{6ECE83C2-77B7-5658-DC8B-A4A77E0755BC}"/>
          </ac:spMkLst>
        </pc:spChg>
        <pc:spChg chg="del">
          <ac:chgData name="민창 장" userId="5d9bafdb3db22792" providerId="LiveId" clId="{E38E6874-C40C-4985-ABBE-E84B06C5CE19}" dt="2024-03-02T11:16:05.381" v="2955" actId="478"/>
          <ac:spMkLst>
            <pc:docMk/>
            <pc:sldMk cId="4228413623" sldId="741"/>
            <ac:spMk id="43" creationId="{17CB4B8F-9E2E-B18D-31EF-CD40D6E6C7F1}"/>
          </ac:spMkLst>
        </pc:spChg>
        <pc:spChg chg="del">
          <ac:chgData name="민창 장" userId="5d9bafdb3db22792" providerId="LiveId" clId="{E38E6874-C40C-4985-ABBE-E84B06C5CE19}" dt="2024-03-02T11:16:04.450" v="2954" actId="478"/>
          <ac:spMkLst>
            <pc:docMk/>
            <pc:sldMk cId="4228413623" sldId="741"/>
            <ac:spMk id="44" creationId="{8A30BC9F-BA74-A12D-0022-8F0574D76854}"/>
          </ac:spMkLst>
        </pc:spChg>
        <pc:spChg chg="del">
          <ac:chgData name="민창 장" userId="5d9bafdb3db22792" providerId="LiveId" clId="{E38E6874-C40C-4985-ABBE-E84B06C5CE19}" dt="2024-03-02T11:16:11.394" v="2961" actId="478"/>
          <ac:spMkLst>
            <pc:docMk/>
            <pc:sldMk cId="4228413623" sldId="741"/>
            <ac:spMk id="50" creationId="{60363BA1-672D-8828-7AF9-46E22EE1F833}"/>
          </ac:spMkLst>
        </pc:spChg>
        <pc:spChg chg="del">
          <ac:chgData name="민창 장" userId="5d9bafdb3db22792" providerId="LiveId" clId="{E38E6874-C40C-4985-ABBE-E84B06C5CE19}" dt="2024-03-02T11:16:07.483" v="2957" actId="478"/>
          <ac:spMkLst>
            <pc:docMk/>
            <pc:sldMk cId="4228413623" sldId="741"/>
            <ac:spMk id="55" creationId="{1D698224-07F3-AE30-24D8-42DF70E2E657}"/>
          </ac:spMkLst>
        </pc:spChg>
        <pc:spChg chg="del">
          <ac:chgData name="민창 장" userId="5d9bafdb3db22792" providerId="LiveId" clId="{E38E6874-C40C-4985-ABBE-E84B06C5CE19}" dt="2024-03-02T11:16:09.357" v="2959" actId="478"/>
          <ac:spMkLst>
            <pc:docMk/>
            <pc:sldMk cId="4228413623" sldId="741"/>
            <ac:spMk id="60" creationId="{48D85093-1A2A-191D-2D4D-9F93AF9711F4}"/>
          </ac:spMkLst>
        </pc:spChg>
        <pc:grpChg chg="add mod">
          <ac:chgData name="민창 장" userId="5d9bafdb3db22792" providerId="LiveId" clId="{E38E6874-C40C-4985-ABBE-E84B06C5CE19}" dt="2024-03-02T11:26:59.590" v="3495" actId="164"/>
          <ac:grpSpMkLst>
            <pc:docMk/>
            <pc:sldMk cId="4228413623" sldId="741"/>
            <ac:grpSpMk id="45" creationId="{DB78D0C9-B09A-0AAD-82F1-568E641EC622}"/>
          </ac:grpSpMkLst>
        </pc:grpChg>
        <pc:cxnChg chg="del">
          <ac:chgData name="민창 장" userId="5d9bafdb3db22792" providerId="LiveId" clId="{E38E6874-C40C-4985-ABBE-E84B06C5CE19}" dt="2024-03-02T11:17:38.691" v="3000" actId="478"/>
          <ac:cxnSpMkLst>
            <pc:docMk/>
            <pc:sldMk cId="4228413623" sldId="741"/>
            <ac:cxnSpMk id="5" creationId="{0F9E4A31-3F04-27FE-C600-3A321F832A5E}"/>
          </ac:cxnSpMkLst>
        </pc:cxnChg>
        <pc:cxnChg chg="add mod">
          <ac:chgData name="민창 장" userId="5d9bafdb3db22792" providerId="LiveId" clId="{E38E6874-C40C-4985-ABBE-E84B06C5CE19}" dt="2024-03-02T11:26:59.590" v="3495" actId="164"/>
          <ac:cxnSpMkLst>
            <pc:docMk/>
            <pc:sldMk cId="4228413623" sldId="741"/>
            <ac:cxnSpMk id="14" creationId="{F5A1537B-6FED-BA64-098E-7186DC133086}"/>
          </ac:cxnSpMkLst>
        </pc:cxnChg>
        <pc:cxnChg chg="add del">
          <ac:chgData name="민창 장" userId="5d9bafdb3db22792" providerId="LiveId" clId="{E38E6874-C40C-4985-ABBE-E84B06C5CE19}" dt="2024-03-02T11:17:50.483" v="3009" actId="478"/>
          <ac:cxnSpMkLst>
            <pc:docMk/>
            <pc:sldMk cId="4228413623" sldId="741"/>
            <ac:cxnSpMk id="15" creationId="{9B74C634-92CA-7BA0-FE75-54E235D47840}"/>
          </ac:cxnSpMkLst>
        </pc:cxnChg>
        <pc:cxnChg chg="add mod">
          <ac:chgData name="민창 장" userId="5d9bafdb3db22792" providerId="LiveId" clId="{E38E6874-C40C-4985-ABBE-E84B06C5CE19}" dt="2024-03-02T11:26:59.590" v="3495" actId="164"/>
          <ac:cxnSpMkLst>
            <pc:docMk/>
            <pc:sldMk cId="4228413623" sldId="741"/>
            <ac:cxnSpMk id="20" creationId="{014206DE-B18B-3345-A604-5B4699B40B8D}"/>
          </ac:cxnSpMkLst>
        </pc:cxnChg>
        <pc:cxnChg chg="del">
          <ac:chgData name="민창 장" userId="5d9bafdb3db22792" providerId="LiveId" clId="{E38E6874-C40C-4985-ABBE-E84B06C5CE19}" dt="2024-03-02T11:17:51.267" v="3010" actId="478"/>
          <ac:cxnSpMkLst>
            <pc:docMk/>
            <pc:sldMk cId="4228413623" sldId="741"/>
            <ac:cxnSpMk id="21" creationId="{4ACD2BFF-55D2-A14A-FEE5-4E1E80192D8B}"/>
          </ac:cxnSpMkLst>
        </pc:cxnChg>
        <pc:cxnChg chg="add del mod">
          <ac:chgData name="민창 장" userId="5d9bafdb3db22792" providerId="LiveId" clId="{E38E6874-C40C-4985-ABBE-E84B06C5CE19}" dt="2024-03-02T11:26:59.590" v="3495" actId="164"/>
          <ac:cxnSpMkLst>
            <pc:docMk/>
            <pc:sldMk cId="4228413623" sldId="741"/>
            <ac:cxnSpMk id="25" creationId="{A9BDF7C6-ED5E-3F97-3C77-07150CF80BF8}"/>
          </ac:cxnSpMkLst>
        </pc:cxnChg>
        <pc:cxnChg chg="del">
          <ac:chgData name="민창 장" userId="5d9bafdb3db22792" providerId="LiveId" clId="{E38E6874-C40C-4985-ABBE-E84B06C5CE19}" dt="2024-03-02T11:17:37.526" v="2999" actId="478"/>
          <ac:cxnSpMkLst>
            <pc:docMk/>
            <pc:sldMk cId="4228413623" sldId="741"/>
            <ac:cxnSpMk id="27" creationId="{C5E2BAEC-43EC-0968-FBDE-7C30AFA422C8}"/>
          </ac:cxnSpMkLst>
        </pc:cxnChg>
        <pc:cxnChg chg="add mod">
          <ac:chgData name="민창 장" userId="5d9bafdb3db22792" providerId="LiveId" clId="{E38E6874-C40C-4985-ABBE-E84B06C5CE19}" dt="2024-03-02T11:26:59.590" v="3495" actId="164"/>
          <ac:cxnSpMkLst>
            <pc:docMk/>
            <pc:sldMk cId="4228413623" sldId="741"/>
            <ac:cxnSpMk id="29" creationId="{CC936703-FF4F-0C0A-5841-775A0EEB6E9E}"/>
          </ac:cxnSpMkLst>
        </pc:cxnChg>
        <pc:cxnChg chg="mod">
          <ac:chgData name="민창 장" userId="5d9bafdb3db22792" providerId="LiveId" clId="{E38E6874-C40C-4985-ABBE-E84B06C5CE19}" dt="2024-03-02T11:26:59.590" v="3495" actId="164"/>
          <ac:cxnSpMkLst>
            <pc:docMk/>
            <pc:sldMk cId="4228413623" sldId="741"/>
            <ac:cxnSpMk id="37" creationId="{45CBA210-D6C3-8B68-AB7B-B7C8D9971383}"/>
          </ac:cxnSpMkLst>
        </pc:cxnChg>
        <pc:cxnChg chg="del mod">
          <ac:chgData name="민창 장" userId="5d9bafdb3db22792" providerId="LiveId" clId="{E38E6874-C40C-4985-ABBE-E84B06C5CE19}" dt="2024-03-02T11:16:12.224" v="2962" actId="478"/>
          <ac:cxnSpMkLst>
            <pc:docMk/>
            <pc:sldMk cId="4228413623" sldId="741"/>
            <ac:cxnSpMk id="51" creationId="{C31FCD12-A158-AD1C-A20F-517F7B78EB5E}"/>
          </ac:cxnSpMkLst>
        </pc:cxnChg>
        <pc:cxnChg chg="del mod">
          <ac:chgData name="민창 장" userId="5d9bafdb3db22792" providerId="LiveId" clId="{E38E6874-C40C-4985-ABBE-E84B06C5CE19}" dt="2024-03-02T11:16:08.227" v="2958" actId="478"/>
          <ac:cxnSpMkLst>
            <pc:docMk/>
            <pc:sldMk cId="4228413623" sldId="741"/>
            <ac:cxnSpMk id="56" creationId="{E10734D0-00CF-0EC3-1A0B-E4B7352060F1}"/>
          </ac:cxnSpMkLst>
        </pc:cxnChg>
        <pc:cxnChg chg="del mod">
          <ac:chgData name="민창 장" userId="5d9bafdb3db22792" providerId="LiveId" clId="{E38E6874-C40C-4985-ABBE-E84B06C5CE19}" dt="2024-03-02T11:16:10.150" v="2960" actId="478"/>
          <ac:cxnSpMkLst>
            <pc:docMk/>
            <pc:sldMk cId="4228413623" sldId="741"/>
            <ac:cxnSpMk id="61" creationId="{5AB1FCB7-8508-5D07-B9CC-153AC5FEE857}"/>
          </ac:cxnSpMkLst>
        </pc:cxnChg>
      </pc:sldChg>
      <pc:sldChg chg="addSp delSp modSp add mod">
        <pc:chgData name="민창 장" userId="5d9bafdb3db22792" providerId="LiveId" clId="{E38E6874-C40C-4985-ABBE-E84B06C5CE19}" dt="2024-03-02T11:27:03.953" v="3496" actId="164"/>
        <pc:sldMkLst>
          <pc:docMk/>
          <pc:sldMk cId="18326629" sldId="742"/>
        </pc:sldMkLst>
        <pc:spChg chg="mod">
          <ac:chgData name="민창 장" userId="5d9bafdb3db22792" providerId="LiveId" clId="{E38E6874-C40C-4985-ABBE-E84B06C5CE19}" dt="2024-03-02T11:25:57.847" v="3397"/>
          <ac:spMkLst>
            <pc:docMk/>
            <pc:sldMk cId="18326629" sldId="742"/>
            <ac:spMk id="2" creationId="{46DF6BDF-CA42-493A-24ED-02045133B062}"/>
          </ac:spMkLst>
        </pc:spChg>
        <pc:spChg chg="add 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5" creationId="{9996A2EC-8496-28F6-6579-F7D531BEB671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6" creationId="{EDA54698-8B09-92DE-24F6-18BBC5530B13}"/>
          </ac:spMkLst>
        </pc:spChg>
        <pc:spChg chg="add 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7" creationId="{71D27122-74D9-4A2C-2AE4-D0BEF0B32C89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16" creationId="{7862D7F1-2468-6801-3563-A53C9DF75D16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18" creationId="{F820B040-7DD3-1428-8760-F7D2971BFAC0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19" creationId="{5C754C23-A717-A410-F180-9609BC5B9B99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31" creationId="{4C649B5D-5FA2-373C-88C6-7C99CE05D4AE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32" creationId="{9D18C5BD-7C68-5984-B75F-BC4B6E2E148C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33" creationId="{56985937-0517-D9B9-7A7E-F884A2440FE2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35" creationId="{4FD839CF-762C-5565-FA6D-FECDD21A8924}"/>
          </ac:spMkLst>
        </pc:spChg>
        <pc:spChg chg="mod">
          <ac:chgData name="민창 장" userId="5d9bafdb3db22792" providerId="LiveId" clId="{E38E6874-C40C-4985-ABBE-E84B06C5CE19}" dt="2024-03-02T11:27:03.953" v="3496" actId="164"/>
          <ac:spMkLst>
            <pc:docMk/>
            <pc:sldMk cId="18326629" sldId="742"/>
            <ac:spMk id="36" creationId="{1B636722-5482-16ED-134C-54FC933A8310}"/>
          </ac:spMkLst>
        </pc:spChg>
        <pc:grpChg chg="add mod">
          <ac:chgData name="민창 장" userId="5d9bafdb3db22792" providerId="LiveId" clId="{E38E6874-C40C-4985-ABBE-E84B06C5CE19}" dt="2024-03-02T11:27:03.953" v="3496" actId="164"/>
          <ac:grpSpMkLst>
            <pc:docMk/>
            <pc:sldMk cId="18326629" sldId="742"/>
            <ac:grpSpMk id="15" creationId="{06CE290C-C5D2-9EA2-98D0-D2FEEF64726A}"/>
          </ac:grpSpMkLst>
        </pc:grpChg>
        <pc:picChg chg="add del">
          <ac:chgData name="민창 장" userId="5d9bafdb3db22792" providerId="LiveId" clId="{E38E6874-C40C-4985-ABBE-E84B06C5CE19}" dt="2024-03-02T11:20:18.960" v="3225" actId="478"/>
          <ac:picMkLst>
            <pc:docMk/>
            <pc:sldMk cId="18326629" sldId="742"/>
            <ac:picMk id="13" creationId="{7FF240D4-3599-EC1F-4247-5BA3C1678856}"/>
          </ac:picMkLst>
        </pc:picChg>
        <pc:cxnChg chg="add mod">
          <ac:chgData name="민창 장" userId="5d9bafdb3db22792" providerId="LiveId" clId="{E38E6874-C40C-4985-ABBE-E84B06C5CE19}" dt="2024-03-02T11:27:03.953" v="3496" actId="164"/>
          <ac:cxnSpMkLst>
            <pc:docMk/>
            <pc:sldMk cId="18326629" sldId="742"/>
            <ac:cxnSpMk id="8" creationId="{694366CC-64E1-0838-55F7-642568639415}"/>
          </ac:cxnSpMkLst>
        </pc:cxnChg>
        <pc:cxnChg chg="mod">
          <ac:chgData name="민창 장" userId="5d9bafdb3db22792" providerId="LiveId" clId="{E38E6874-C40C-4985-ABBE-E84B06C5CE19}" dt="2024-03-02T11:27:03.953" v="3496" actId="164"/>
          <ac:cxnSpMkLst>
            <pc:docMk/>
            <pc:sldMk cId="18326629" sldId="742"/>
            <ac:cxnSpMk id="14" creationId="{84A10361-F49A-E862-287A-9A750C8FED00}"/>
          </ac:cxnSpMkLst>
        </pc:cxnChg>
        <pc:cxnChg chg="mod">
          <ac:chgData name="민창 장" userId="5d9bafdb3db22792" providerId="LiveId" clId="{E38E6874-C40C-4985-ABBE-E84B06C5CE19}" dt="2024-03-02T11:27:03.953" v="3496" actId="164"/>
          <ac:cxnSpMkLst>
            <pc:docMk/>
            <pc:sldMk cId="18326629" sldId="742"/>
            <ac:cxnSpMk id="20" creationId="{689B86DA-C1B4-D90C-3DF3-B3027A20DB29}"/>
          </ac:cxnSpMkLst>
        </pc:cxnChg>
        <pc:cxnChg chg="mod">
          <ac:chgData name="민창 장" userId="5d9bafdb3db22792" providerId="LiveId" clId="{E38E6874-C40C-4985-ABBE-E84B06C5CE19}" dt="2024-03-02T11:27:03.953" v="3496" actId="164"/>
          <ac:cxnSpMkLst>
            <pc:docMk/>
            <pc:sldMk cId="18326629" sldId="742"/>
            <ac:cxnSpMk id="25" creationId="{90457AEF-4964-40A9-EFBC-AFE89F7B4A7D}"/>
          </ac:cxnSpMkLst>
        </pc:cxnChg>
        <pc:cxnChg chg="mod">
          <ac:chgData name="민창 장" userId="5d9bafdb3db22792" providerId="LiveId" clId="{E38E6874-C40C-4985-ABBE-E84B06C5CE19}" dt="2024-03-02T11:27:03.953" v="3496" actId="164"/>
          <ac:cxnSpMkLst>
            <pc:docMk/>
            <pc:sldMk cId="18326629" sldId="742"/>
            <ac:cxnSpMk id="29" creationId="{15E2187C-94BC-B2F1-D35F-49E385CAABBF}"/>
          </ac:cxnSpMkLst>
        </pc:cxnChg>
        <pc:cxnChg chg="mod">
          <ac:chgData name="민창 장" userId="5d9bafdb3db22792" providerId="LiveId" clId="{E38E6874-C40C-4985-ABBE-E84B06C5CE19}" dt="2024-03-02T11:27:03.953" v="3496" actId="164"/>
          <ac:cxnSpMkLst>
            <pc:docMk/>
            <pc:sldMk cId="18326629" sldId="742"/>
            <ac:cxnSpMk id="37" creationId="{C1A0AD4C-C060-AF9C-78CA-1290A7FCCC0A}"/>
          </ac:cxnSpMkLst>
        </pc:cxnChg>
      </pc:sldChg>
      <pc:sldChg chg="addSp delSp modSp add mod">
        <pc:chgData name="민창 장" userId="5d9bafdb3db22792" providerId="LiveId" clId="{E38E6874-C40C-4985-ABBE-E84B06C5CE19}" dt="2024-03-02T11:27:11.305" v="3497" actId="164"/>
        <pc:sldMkLst>
          <pc:docMk/>
          <pc:sldMk cId="3033272622" sldId="743"/>
        </pc:sldMkLst>
        <pc:spChg chg="mod">
          <ac:chgData name="민창 장" userId="5d9bafdb3db22792" providerId="LiveId" clId="{E38E6874-C40C-4985-ABBE-E84B06C5CE19}" dt="2024-03-02T11:25:36.481" v="3383"/>
          <ac:spMkLst>
            <pc:docMk/>
            <pc:sldMk cId="3033272622" sldId="743"/>
            <ac:spMk id="2" creationId="{E4D0E687-E695-A793-EBDC-83CF8186DFB1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5" creationId="{61BB1D80-8D54-FC8B-BAB7-E61D21F10C7C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6" creationId="{5D5B1D33-8929-4DC8-4FC1-7567798B3E06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7" creationId="{14748934-6478-354F-B013-EBEED37F9045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9" creationId="{EF537335-61E7-3E2A-34D4-31E251530BCA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10" creationId="{4DF4065D-767A-5289-F2F4-BB9DF7F9A4E2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11" creationId="{30E97C14-731F-BD87-1E07-DDB8988916A8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12" creationId="{4CB8BB0F-171E-AEC0-2299-9B14439964AD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15" creationId="{155D95BB-4EB8-E9AA-95D9-57A83E3EECDD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16" creationId="{69A0E766-E916-58FC-14C3-C664204C2586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17" creationId="{97736582-7EC7-6A03-352C-691A6813B43C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18" creationId="{74754463-9E2F-D1CE-C89A-5020C3E940D1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19" creationId="{D55A9BF3-0D81-4DE8-6E1B-553C18FA59A3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21" creationId="{3531C94E-706E-F62D-8358-A7E735CF2611}"/>
          </ac:spMkLst>
        </pc:spChg>
        <pc:spChg chg="add mod">
          <ac:chgData name="민창 장" userId="5d9bafdb3db22792" providerId="LiveId" clId="{E38E6874-C40C-4985-ABBE-E84B06C5CE19}" dt="2024-03-02T11:22:22.524" v="3269"/>
          <ac:spMkLst>
            <pc:docMk/>
            <pc:sldMk cId="3033272622" sldId="743"/>
            <ac:spMk id="27" creationId="{57BCA227-AF9D-AB94-8254-B748A9FFBBFE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31" creationId="{42750DC9-25A1-D70C-40A0-2AF23D609703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32" creationId="{70598C44-C8D0-C603-7D97-7BC0E5BAFF7D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33" creationId="{08932EC6-EFC1-31A5-CE8D-5567CEDCB3C3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35" creationId="{E4F726AE-3D0E-06C5-0844-EE206DFFAE91}"/>
          </ac:spMkLst>
        </pc:spChg>
        <pc:spChg chg="del">
          <ac:chgData name="민창 장" userId="5d9bafdb3db22792" providerId="LiveId" clId="{E38E6874-C40C-4985-ABBE-E84B06C5CE19}" dt="2024-03-02T11:20:22.143" v="3226" actId="478"/>
          <ac:spMkLst>
            <pc:docMk/>
            <pc:sldMk cId="3033272622" sldId="743"/>
            <ac:spMk id="36" creationId="{3F376660-F9FE-2C21-F8A4-F8EE8135920B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46" creationId="{D27ED92B-02C6-39E9-6869-49D9F9E8B6FF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60" creationId="{D497CA78-8EDB-1839-0E08-E0E7B83D05C5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61" creationId="{9874E9D4-6668-27AE-0C1A-50F7B40BD778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62" creationId="{A740D345-B632-EE4F-7F52-615EAEA5E993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70" creationId="{6BBCFDA1-3E5B-D2DB-2CB8-5A4C88AAA5FF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71" creationId="{2E89E3D3-75E4-2773-1188-A74DCC9B950F}"/>
          </ac:spMkLst>
        </pc:spChg>
        <pc:spChg chg="add mo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72" creationId="{FB693D9F-EBE7-E759-F305-1A3F3AECD08C}"/>
          </ac:spMkLst>
        </pc:spChg>
        <pc:spChg chg="add mod ord">
          <ac:chgData name="민창 장" userId="5d9bafdb3db22792" providerId="LiveId" clId="{E38E6874-C40C-4985-ABBE-E84B06C5CE19}" dt="2024-03-02T11:27:11.305" v="3497" actId="164"/>
          <ac:spMkLst>
            <pc:docMk/>
            <pc:sldMk cId="3033272622" sldId="743"/>
            <ac:spMk id="76" creationId="{0AFBC6EB-229F-B97A-A7FE-C7A877490FF0}"/>
          </ac:spMkLst>
        </pc:spChg>
        <pc:grpChg chg="add mod">
          <ac:chgData name="민창 장" userId="5d9bafdb3db22792" providerId="LiveId" clId="{E38E6874-C40C-4985-ABBE-E84B06C5CE19}" dt="2024-03-02T11:27:11.305" v="3497" actId="164"/>
          <ac:grpSpMkLst>
            <pc:docMk/>
            <pc:sldMk cId="3033272622" sldId="743"/>
            <ac:grpSpMk id="77" creationId="{998D099C-85CC-D0E8-A3F8-3962403B0DF0}"/>
          </ac:grpSpMkLst>
        </pc:grpChg>
        <pc:picChg chg="mod">
          <ac:chgData name="민창 장" userId="5d9bafdb3db22792" providerId="LiveId" clId="{E38E6874-C40C-4985-ABBE-E84B06C5CE19}" dt="2024-03-02T11:27:11.305" v="3497" actId="164"/>
          <ac:picMkLst>
            <pc:docMk/>
            <pc:sldMk cId="3033272622" sldId="743"/>
            <ac:picMk id="13" creationId="{1B24A412-FF6E-917A-5A05-15C67218DEBF}"/>
          </ac:picMkLst>
        </pc:picChg>
        <pc:cxnChg chg="del mod">
          <ac:chgData name="민창 장" userId="5d9bafdb3db22792" providerId="LiveId" clId="{E38E6874-C40C-4985-ABBE-E84B06C5CE19}" dt="2024-03-02T11:20:22.143" v="3226" actId="478"/>
          <ac:cxnSpMkLst>
            <pc:docMk/>
            <pc:sldMk cId="3033272622" sldId="743"/>
            <ac:cxnSpMk id="8" creationId="{44B079B6-0520-8884-0191-BD5420029568}"/>
          </ac:cxnSpMkLst>
        </pc:cxnChg>
        <pc:cxnChg chg="del">
          <ac:chgData name="민창 장" userId="5d9bafdb3db22792" providerId="LiveId" clId="{E38E6874-C40C-4985-ABBE-E84B06C5CE19}" dt="2024-03-02T11:20:22.143" v="3226" actId="478"/>
          <ac:cxnSpMkLst>
            <pc:docMk/>
            <pc:sldMk cId="3033272622" sldId="743"/>
            <ac:cxnSpMk id="14" creationId="{1DC7EED8-36C6-D7F1-BEBA-42BEF989563E}"/>
          </ac:cxnSpMkLst>
        </pc:cxnChg>
        <pc:cxnChg chg="del">
          <ac:chgData name="민창 장" userId="5d9bafdb3db22792" providerId="LiveId" clId="{E38E6874-C40C-4985-ABBE-E84B06C5CE19}" dt="2024-03-02T11:20:22.143" v="3226" actId="478"/>
          <ac:cxnSpMkLst>
            <pc:docMk/>
            <pc:sldMk cId="3033272622" sldId="743"/>
            <ac:cxnSpMk id="20" creationId="{DBC7F79C-EB76-5C5E-1398-25EAF180147D}"/>
          </ac:cxnSpMkLst>
        </pc:cxnChg>
        <pc:cxnChg chg="add mod">
          <ac:chgData name="민창 장" userId="5d9bafdb3db22792" providerId="LiveId" clId="{E38E6874-C40C-4985-ABBE-E84B06C5CE19}" dt="2024-03-02T11:27:11.305" v="3497" actId="164"/>
          <ac:cxnSpMkLst>
            <pc:docMk/>
            <pc:sldMk cId="3033272622" sldId="743"/>
            <ac:cxnSpMk id="22" creationId="{C4E19066-41A7-3E2C-46C9-FA3218350AD7}"/>
          </ac:cxnSpMkLst>
        </pc:cxnChg>
        <pc:cxnChg chg="del">
          <ac:chgData name="민창 장" userId="5d9bafdb3db22792" providerId="LiveId" clId="{E38E6874-C40C-4985-ABBE-E84B06C5CE19}" dt="2024-03-02T11:20:22.143" v="3226" actId="478"/>
          <ac:cxnSpMkLst>
            <pc:docMk/>
            <pc:sldMk cId="3033272622" sldId="743"/>
            <ac:cxnSpMk id="25" creationId="{A1C9E332-CC9A-BE28-1505-F0D346058548}"/>
          </ac:cxnSpMkLst>
        </pc:cxnChg>
        <pc:cxnChg chg="add mod">
          <ac:chgData name="민창 장" userId="5d9bafdb3db22792" providerId="LiveId" clId="{E38E6874-C40C-4985-ABBE-E84B06C5CE19}" dt="2024-03-02T11:27:11.305" v="3497" actId="164"/>
          <ac:cxnSpMkLst>
            <pc:docMk/>
            <pc:sldMk cId="3033272622" sldId="743"/>
            <ac:cxnSpMk id="28" creationId="{C1003A3C-AA4B-62CD-BE23-64A562B02530}"/>
          </ac:cxnSpMkLst>
        </pc:cxnChg>
        <pc:cxnChg chg="del">
          <ac:chgData name="민창 장" userId="5d9bafdb3db22792" providerId="LiveId" clId="{E38E6874-C40C-4985-ABBE-E84B06C5CE19}" dt="2024-03-02T11:20:22.143" v="3226" actId="478"/>
          <ac:cxnSpMkLst>
            <pc:docMk/>
            <pc:sldMk cId="3033272622" sldId="743"/>
            <ac:cxnSpMk id="29" creationId="{16588E74-331B-6492-9E26-0F182CD5FD10}"/>
          </ac:cxnSpMkLst>
        </pc:cxnChg>
        <pc:cxnChg chg="del mod">
          <ac:chgData name="민창 장" userId="5d9bafdb3db22792" providerId="LiveId" clId="{E38E6874-C40C-4985-ABBE-E84B06C5CE19}" dt="2024-03-02T11:20:22.143" v="3226" actId="478"/>
          <ac:cxnSpMkLst>
            <pc:docMk/>
            <pc:sldMk cId="3033272622" sldId="743"/>
            <ac:cxnSpMk id="37" creationId="{0D5E7028-05A0-D913-CAB5-631B57558B1C}"/>
          </ac:cxnSpMkLst>
        </pc:cxnChg>
        <pc:cxnChg chg="add mod">
          <ac:chgData name="민창 장" userId="5d9bafdb3db22792" providerId="LiveId" clId="{E38E6874-C40C-4985-ABBE-E84B06C5CE19}" dt="2024-03-02T11:27:11.305" v="3497" actId="164"/>
          <ac:cxnSpMkLst>
            <pc:docMk/>
            <pc:sldMk cId="3033272622" sldId="743"/>
            <ac:cxnSpMk id="39" creationId="{52F638F0-3FCB-6597-7ECA-5B35B2187679}"/>
          </ac:cxnSpMkLst>
        </pc:cxnChg>
        <pc:cxnChg chg="add mod">
          <ac:chgData name="민창 장" userId="5d9bafdb3db22792" providerId="LiveId" clId="{E38E6874-C40C-4985-ABBE-E84B06C5CE19}" dt="2024-03-02T11:27:11.305" v="3497" actId="164"/>
          <ac:cxnSpMkLst>
            <pc:docMk/>
            <pc:sldMk cId="3033272622" sldId="743"/>
            <ac:cxnSpMk id="47" creationId="{D454591A-E275-6B8F-637A-C40099D83766}"/>
          </ac:cxnSpMkLst>
        </pc:cxnChg>
        <pc:cxnChg chg="add mod">
          <ac:chgData name="민창 장" userId="5d9bafdb3db22792" providerId="LiveId" clId="{E38E6874-C40C-4985-ABBE-E84B06C5CE19}" dt="2024-03-02T11:27:11.305" v="3497" actId="164"/>
          <ac:cxnSpMkLst>
            <pc:docMk/>
            <pc:sldMk cId="3033272622" sldId="743"/>
            <ac:cxnSpMk id="50" creationId="{DD310345-A0BD-428E-DD97-F83EDC7B1E44}"/>
          </ac:cxnSpMkLst>
        </pc:cxnChg>
        <pc:cxnChg chg="add mod">
          <ac:chgData name="민창 장" userId="5d9bafdb3db22792" providerId="LiveId" clId="{E38E6874-C40C-4985-ABBE-E84B06C5CE19}" dt="2024-03-02T11:27:11.305" v="3497" actId="164"/>
          <ac:cxnSpMkLst>
            <pc:docMk/>
            <pc:sldMk cId="3033272622" sldId="743"/>
            <ac:cxnSpMk id="53" creationId="{A856BAA0-7BFA-5B50-BF82-5B3BE1BC0CBA}"/>
          </ac:cxnSpMkLst>
        </pc:cxnChg>
      </pc:sldChg>
      <pc:sldChg chg="addSp delSp modSp add mod">
        <pc:chgData name="민창 장" userId="5d9bafdb3db22792" providerId="LiveId" clId="{E38E6874-C40C-4985-ABBE-E84B06C5CE19}" dt="2024-03-02T11:32:37.128" v="3852" actId="1076"/>
        <pc:sldMkLst>
          <pc:docMk/>
          <pc:sldMk cId="1773119413" sldId="744"/>
        </pc:sldMkLst>
        <pc:spChg chg="mod">
          <ac:chgData name="민창 장" userId="5d9bafdb3db22792" providerId="LiveId" clId="{E38E6874-C40C-4985-ABBE-E84B06C5CE19}" dt="2024-03-02T11:28:44.302" v="3726" actId="20577"/>
          <ac:spMkLst>
            <pc:docMk/>
            <pc:sldMk cId="1773119413" sldId="744"/>
            <ac:spMk id="2" creationId="{15F03EEB-11AB-1FB7-A67D-07F77C75349E}"/>
          </ac:spMkLst>
        </pc:spChg>
        <pc:spChg chg="add mod">
          <ac:chgData name="민창 장" userId="5d9bafdb3db22792" providerId="LiveId" clId="{E38E6874-C40C-4985-ABBE-E84B06C5CE19}" dt="2024-03-02T11:30:45.085" v="3752" actId="692"/>
          <ac:spMkLst>
            <pc:docMk/>
            <pc:sldMk cId="1773119413" sldId="744"/>
            <ac:spMk id="7" creationId="{F52EADFA-D42B-A8DB-0634-77676F31C626}"/>
          </ac:spMkLst>
        </pc:spChg>
        <pc:spChg chg="add mod">
          <ac:chgData name="민창 장" userId="5d9bafdb3db22792" providerId="LiveId" clId="{E38E6874-C40C-4985-ABBE-E84B06C5CE19}" dt="2024-03-02T11:31:02.514" v="3759" actId="1035"/>
          <ac:spMkLst>
            <pc:docMk/>
            <pc:sldMk cId="1773119413" sldId="744"/>
            <ac:spMk id="8" creationId="{D9232F57-B181-9826-90B5-8BC67C753F88}"/>
          </ac:spMkLst>
        </pc:spChg>
        <pc:spChg chg="add mod">
          <ac:chgData name="민창 장" userId="5d9bafdb3db22792" providerId="LiveId" clId="{E38E6874-C40C-4985-ABBE-E84B06C5CE19}" dt="2024-03-02T11:32:24.082" v="3850" actId="1076"/>
          <ac:spMkLst>
            <pc:docMk/>
            <pc:sldMk cId="1773119413" sldId="744"/>
            <ac:spMk id="14" creationId="{31B59769-D0A1-85BC-05BF-E9E4CF0A050F}"/>
          </ac:spMkLst>
        </pc:spChg>
        <pc:spChg chg="add mod">
          <ac:chgData name="민창 장" userId="5d9bafdb3db22792" providerId="LiveId" clId="{E38E6874-C40C-4985-ABBE-E84B06C5CE19}" dt="2024-03-02T11:32:37.128" v="3852" actId="1076"/>
          <ac:spMkLst>
            <pc:docMk/>
            <pc:sldMk cId="1773119413" sldId="744"/>
            <ac:spMk id="16" creationId="{EBE544FB-A46F-05B6-CC43-A8FD85CCE854}"/>
          </ac:spMkLst>
        </pc:spChg>
        <pc:grpChg chg="del">
          <ac:chgData name="민창 장" userId="5d9bafdb3db22792" providerId="LiveId" clId="{E38E6874-C40C-4985-ABBE-E84B06C5CE19}" dt="2024-03-02T11:28:16.470" v="3616" actId="478"/>
          <ac:grpSpMkLst>
            <pc:docMk/>
            <pc:sldMk cId="1773119413" sldId="744"/>
            <ac:grpSpMk id="77" creationId="{D5D22EC7-833B-815C-0EDE-7699317A78AF}"/>
          </ac:grpSpMkLst>
        </pc:grpChg>
        <pc:picChg chg="add mod">
          <ac:chgData name="민창 장" userId="5d9bafdb3db22792" providerId="LiveId" clId="{E38E6874-C40C-4985-ABBE-E84B06C5CE19}" dt="2024-03-02T11:30:20.923" v="3741" actId="1076"/>
          <ac:picMkLst>
            <pc:docMk/>
            <pc:sldMk cId="1773119413" sldId="744"/>
            <ac:picMk id="6" creationId="{3C96BE07-11AB-AADA-9B0D-74DA1162F8E5}"/>
          </ac:picMkLst>
        </pc:picChg>
        <pc:cxnChg chg="add mod">
          <ac:chgData name="민창 장" userId="5d9bafdb3db22792" providerId="LiveId" clId="{E38E6874-C40C-4985-ABBE-E84B06C5CE19}" dt="2024-03-02T11:32:37.128" v="3852" actId="1076"/>
          <ac:cxnSpMkLst>
            <pc:docMk/>
            <pc:sldMk cId="1773119413" sldId="744"/>
            <ac:cxnSpMk id="18" creationId="{602FDBD3-DFD4-380A-8F3A-979E9699CC60}"/>
          </ac:cxnSpMkLst>
        </pc:cxnChg>
        <pc:cxnChg chg="mod">
          <ac:chgData name="민창 장" userId="5d9bafdb3db22792" providerId="LiveId" clId="{E38E6874-C40C-4985-ABBE-E84B06C5CE19}" dt="2024-03-02T11:28:16.470" v="3616" actId="478"/>
          <ac:cxnSpMkLst>
            <pc:docMk/>
            <pc:sldMk cId="1773119413" sldId="744"/>
            <ac:cxnSpMk id="22" creationId="{E6A54737-D2FE-EE02-2FEF-977C69DF916E}"/>
          </ac:cxnSpMkLst>
        </pc:cxnChg>
        <pc:cxnChg chg="add mod">
          <ac:chgData name="민창 장" userId="5d9bafdb3db22792" providerId="LiveId" clId="{E38E6874-C40C-4985-ABBE-E84B06C5CE19}" dt="2024-03-02T11:32:31.713" v="3851" actId="208"/>
          <ac:cxnSpMkLst>
            <pc:docMk/>
            <pc:sldMk cId="1773119413" sldId="744"/>
            <ac:cxnSpMk id="24" creationId="{4B615906-CDE6-1363-05AD-3DDF0FEFABFE}"/>
          </ac:cxnSpMkLst>
        </pc:cxnChg>
        <pc:cxnChg chg="mod">
          <ac:chgData name="민창 장" userId="5d9bafdb3db22792" providerId="LiveId" clId="{E38E6874-C40C-4985-ABBE-E84B06C5CE19}" dt="2024-03-02T11:28:16.470" v="3616" actId="478"/>
          <ac:cxnSpMkLst>
            <pc:docMk/>
            <pc:sldMk cId="1773119413" sldId="744"/>
            <ac:cxnSpMk id="28" creationId="{95D5F3D6-4D5B-0C6A-8B3A-E6EA87DAD464}"/>
          </ac:cxnSpMkLst>
        </pc:cxnChg>
        <pc:cxnChg chg="mod">
          <ac:chgData name="민창 장" userId="5d9bafdb3db22792" providerId="LiveId" clId="{E38E6874-C40C-4985-ABBE-E84B06C5CE19}" dt="2024-03-02T11:28:16.470" v="3616" actId="478"/>
          <ac:cxnSpMkLst>
            <pc:docMk/>
            <pc:sldMk cId="1773119413" sldId="744"/>
            <ac:cxnSpMk id="39" creationId="{7F2D9615-DEF6-EA75-C8F4-7D534E21A7A3}"/>
          </ac:cxnSpMkLst>
        </pc:cxnChg>
        <pc:cxnChg chg="mod">
          <ac:chgData name="민창 장" userId="5d9bafdb3db22792" providerId="LiveId" clId="{E38E6874-C40C-4985-ABBE-E84B06C5CE19}" dt="2024-03-02T11:28:16.470" v="3616" actId="478"/>
          <ac:cxnSpMkLst>
            <pc:docMk/>
            <pc:sldMk cId="1773119413" sldId="744"/>
            <ac:cxnSpMk id="47" creationId="{C22CB038-7719-7195-BF2A-C820551350E9}"/>
          </ac:cxnSpMkLst>
        </pc:cxnChg>
        <pc:cxnChg chg="mod">
          <ac:chgData name="민창 장" userId="5d9bafdb3db22792" providerId="LiveId" clId="{E38E6874-C40C-4985-ABBE-E84B06C5CE19}" dt="2024-03-02T11:28:16.470" v="3616" actId="478"/>
          <ac:cxnSpMkLst>
            <pc:docMk/>
            <pc:sldMk cId="1773119413" sldId="744"/>
            <ac:cxnSpMk id="50" creationId="{75227471-84A1-94B4-4855-F6CF8F04F861}"/>
          </ac:cxnSpMkLst>
        </pc:cxnChg>
        <pc:cxnChg chg="mod">
          <ac:chgData name="민창 장" userId="5d9bafdb3db22792" providerId="LiveId" clId="{E38E6874-C40C-4985-ABBE-E84B06C5CE19}" dt="2024-03-02T11:28:16.470" v="3616" actId="478"/>
          <ac:cxnSpMkLst>
            <pc:docMk/>
            <pc:sldMk cId="1773119413" sldId="744"/>
            <ac:cxnSpMk id="53" creationId="{2EBF0428-8F39-B2E4-DA6E-949CBE433697}"/>
          </ac:cxnSpMkLst>
        </pc:cxnChg>
      </pc:sldChg>
      <pc:sldChg chg="delSp modSp add mod">
        <pc:chgData name="민창 장" userId="5d9bafdb3db22792" providerId="LiveId" clId="{E38E6874-C40C-4985-ABBE-E84B06C5CE19}" dt="2024-03-02T11:37:10.468" v="4139" actId="14"/>
        <pc:sldMkLst>
          <pc:docMk/>
          <pc:sldMk cId="3713251218" sldId="745"/>
        </pc:sldMkLst>
        <pc:spChg chg="mod">
          <ac:chgData name="민창 장" userId="5d9bafdb3db22792" providerId="LiveId" clId="{E38E6874-C40C-4985-ABBE-E84B06C5CE19}" dt="2024-03-02T11:37:10.468" v="4139" actId="14"/>
          <ac:spMkLst>
            <pc:docMk/>
            <pc:sldMk cId="3713251218" sldId="745"/>
            <ac:spMk id="2" creationId="{E99C9FBF-E58C-BEF6-DC48-9CD95A649A3B}"/>
          </ac:spMkLst>
        </pc:spChg>
        <pc:spChg chg="del">
          <ac:chgData name="민창 장" userId="5d9bafdb3db22792" providerId="LiveId" clId="{E38E6874-C40C-4985-ABBE-E84B06C5CE19}" dt="2024-03-02T11:34:21.571" v="4044" actId="478"/>
          <ac:spMkLst>
            <pc:docMk/>
            <pc:sldMk cId="3713251218" sldId="745"/>
            <ac:spMk id="7" creationId="{2D8A002A-FC54-023F-96C1-6837F81294C6}"/>
          </ac:spMkLst>
        </pc:spChg>
        <pc:spChg chg="del">
          <ac:chgData name="민창 장" userId="5d9bafdb3db22792" providerId="LiveId" clId="{E38E6874-C40C-4985-ABBE-E84B06C5CE19}" dt="2024-03-02T11:34:21.571" v="4044" actId="478"/>
          <ac:spMkLst>
            <pc:docMk/>
            <pc:sldMk cId="3713251218" sldId="745"/>
            <ac:spMk id="8" creationId="{DCE350F8-EBAC-A1B4-0A1C-AFE42B06F2C1}"/>
          </ac:spMkLst>
        </pc:spChg>
        <pc:spChg chg="del">
          <ac:chgData name="민창 장" userId="5d9bafdb3db22792" providerId="LiveId" clId="{E38E6874-C40C-4985-ABBE-E84B06C5CE19}" dt="2024-03-02T11:34:21.571" v="4044" actId="478"/>
          <ac:spMkLst>
            <pc:docMk/>
            <pc:sldMk cId="3713251218" sldId="745"/>
            <ac:spMk id="14" creationId="{7AA08C5F-4877-A2A0-A7FB-4143E48DF400}"/>
          </ac:spMkLst>
        </pc:spChg>
        <pc:spChg chg="del">
          <ac:chgData name="민창 장" userId="5d9bafdb3db22792" providerId="LiveId" clId="{E38E6874-C40C-4985-ABBE-E84B06C5CE19}" dt="2024-03-02T11:34:21.571" v="4044" actId="478"/>
          <ac:spMkLst>
            <pc:docMk/>
            <pc:sldMk cId="3713251218" sldId="745"/>
            <ac:spMk id="16" creationId="{F6B96E1F-1C4A-3953-8B9D-B7B15A0008E8}"/>
          </ac:spMkLst>
        </pc:spChg>
        <pc:picChg chg="del">
          <ac:chgData name="민창 장" userId="5d9bafdb3db22792" providerId="LiveId" clId="{E38E6874-C40C-4985-ABBE-E84B06C5CE19}" dt="2024-03-02T11:34:21.571" v="4044" actId="478"/>
          <ac:picMkLst>
            <pc:docMk/>
            <pc:sldMk cId="3713251218" sldId="745"/>
            <ac:picMk id="6" creationId="{0D2EC56A-B395-31CC-C62A-0189B9A2233D}"/>
          </ac:picMkLst>
        </pc:picChg>
        <pc:cxnChg chg="del mod">
          <ac:chgData name="민창 장" userId="5d9bafdb3db22792" providerId="LiveId" clId="{E38E6874-C40C-4985-ABBE-E84B06C5CE19}" dt="2024-03-02T11:34:21.571" v="4044" actId="478"/>
          <ac:cxnSpMkLst>
            <pc:docMk/>
            <pc:sldMk cId="3713251218" sldId="745"/>
            <ac:cxnSpMk id="18" creationId="{D466ECCB-EEBF-6B85-E18F-A4DAD26490B5}"/>
          </ac:cxnSpMkLst>
        </pc:cxnChg>
        <pc:cxnChg chg="del mod">
          <ac:chgData name="민창 장" userId="5d9bafdb3db22792" providerId="LiveId" clId="{E38E6874-C40C-4985-ABBE-E84B06C5CE19}" dt="2024-03-02T11:34:21.571" v="4044" actId="478"/>
          <ac:cxnSpMkLst>
            <pc:docMk/>
            <pc:sldMk cId="3713251218" sldId="745"/>
            <ac:cxnSpMk id="24" creationId="{858FF76A-6709-6318-BE25-2F69FD441A6B}"/>
          </ac:cxnSpMkLst>
        </pc:cxnChg>
      </pc:sldChg>
      <pc:sldChg chg="delSp modSp add mod">
        <pc:chgData name="민창 장" userId="5d9bafdb3db22792" providerId="LiveId" clId="{E38E6874-C40C-4985-ABBE-E84B06C5CE19}" dt="2024-03-02T11:54:11.414" v="4908" actId="1076"/>
        <pc:sldMkLst>
          <pc:docMk/>
          <pc:sldMk cId="2074708712" sldId="746"/>
        </pc:sldMkLst>
        <pc:spChg chg="mod">
          <ac:chgData name="민창 장" userId="5d9bafdb3db22792" providerId="LiveId" clId="{E38E6874-C40C-4985-ABBE-E84B06C5CE19}" dt="2024-03-02T11:53:42.149" v="4903" actId="6549"/>
          <ac:spMkLst>
            <pc:docMk/>
            <pc:sldMk cId="2074708712" sldId="746"/>
            <ac:spMk id="2" creationId="{F2F61D37-E6DE-EAC5-A809-13E6F43D9801}"/>
          </ac:spMkLst>
        </pc:spChg>
        <pc:spChg chg="del">
          <ac:chgData name="민창 장" userId="5d9bafdb3db22792" providerId="LiveId" clId="{E38E6874-C40C-4985-ABBE-E84B06C5CE19}" dt="2024-03-02T11:53:45.091" v="4906" actId="478"/>
          <ac:spMkLst>
            <pc:docMk/>
            <pc:sldMk cId="2074708712" sldId="746"/>
            <ac:spMk id="6" creationId="{9551099B-CB87-2550-0C6D-21CC98C7D6D3}"/>
          </ac:spMkLst>
        </pc:spChg>
        <pc:spChg chg="del">
          <ac:chgData name="민창 장" userId="5d9bafdb3db22792" providerId="LiveId" clId="{E38E6874-C40C-4985-ABBE-E84B06C5CE19}" dt="2024-03-02T11:53:44.372" v="4905" actId="478"/>
          <ac:spMkLst>
            <pc:docMk/>
            <pc:sldMk cId="2074708712" sldId="746"/>
            <ac:spMk id="7" creationId="{E95E3DA6-E211-DB1A-98B3-82628E14FD8D}"/>
          </ac:spMkLst>
        </pc:spChg>
        <pc:picChg chg="mod">
          <ac:chgData name="민창 장" userId="5d9bafdb3db22792" providerId="LiveId" clId="{E38E6874-C40C-4985-ABBE-E84B06C5CE19}" dt="2024-03-02T11:54:11.414" v="4908" actId="1076"/>
          <ac:picMkLst>
            <pc:docMk/>
            <pc:sldMk cId="2074708712" sldId="746"/>
            <ac:picMk id="9" creationId="{7BB94AC4-A5D2-AD8A-FC0F-5C345DE0E3A5}"/>
          </ac:picMkLst>
        </pc:picChg>
      </pc:sldChg>
      <pc:sldChg chg="addSp delSp modSp add mod">
        <pc:chgData name="민창 장" userId="5d9bafdb3db22792" providerId="LiveId" clId="{E38E6874-C40C-4985-ABBE-E84B06C5CE19}" dt="2024-03-03T01:06:41.361" v="6921"/>
        <pc:sldMkLst>
          <pc:docMk/>
          <pc:sldMk cId="2967935818" sldId="747"/>
        </pc:sldMkLst>
        <pc:spChg chg="mod">
          <ac:chgData name="민창 장" userId="5d9bafdb3db22792" providerId="LiveId" clId="{E38E6874-C40C-4985-ABBE-E84B06C5CE19}" dt="2024-03-03T01:06:41.361" v="6921"/>
          <ac:spMkLst>
            <pc:docMk/>
            <pc:sldMk cId="2967935818" sldId="747"/>
            <ac:spMk id="2" creationId="{6F81AD60-7DBB-F852-DF65-0C85295E33C4}"/>
          </ac:spMkLst>
        </pc:spChg>
        <pc:spChg chg="add mod">
          <ac:chgData name="민창 장" userId="5d9bafdb3db22792" providerId="LiveId" clId="{E38E6874-C40C-4985-ABBE-E84B06C5CE19}" dt="2024-03-03T00:48:08.636" v="6546" actId="14100"/>
          <ac:spMkLst>
            <pc:docMk/>
            <pc:sldMk cId="2967935818" sldId="747"/>
            <ac:spMk id="6" creationId="{92087483-1965-2BCE-106B-E14ED2903B31}"/>
          </ac:spMkLst>
        </pc:spChg>
        <pc:spChg chg="del">
          <ac:chgData name="민창 장" userId="5d9bafdb3db22792" providerId="LiveId" clId="{E38E6874-C40C-4985-ABBE-E84B06C5CE19}" dt="2024-03-03T00:43:42.750" v="6364" actId="478"/>
          <ac:spMkLst>
            <pc:docMk/>
            <pc:sldMk cId="2967935818" sldId="747"/>
            <ac:spMk id="8" creationId="{95236851-2C6E-28A1-FF9E-8B7AC3287601}"/>
          </ac:spMkLst>
        </pc:spChg>
        <pc:spChg chg="del">
          <ac:chgData name="민창 장" userId="5d9bafdb3db22792" providerId="LiveId" clId="{E38E6874-C40C-4985-ABBE-E84B06C5CE19}" dt="2024-03-03T00:43:42.750" v="6364" actId="478"/>
          <ac:spMkLst>
            <pc:docMk/>
            <pc:sldMk cId="2967935818" sldId="747"/>
            <ac:spMk id="9" creationId="{71200439-C1B2-87FB-DB17-F3404EAD5ADE}"/>
          </ac:spMkLst>
        </pc:spChg>
        <pc:spChg chg="add del mod">
          <ac:chgData name="민창 장" userId="5d9bafdb3db22792" providerId="LiveId" clId="{E38E6874-C40C-4985-ABBE-E84B06C5CE19}" dt="2024-03-03T00:54:19.986" v="6561" actId="478"/>
          <ac:spMkLst>
            <pc:docMk/>
            <pc:sldMk cId="2967935818" sldId="747"/>
            <ac:spMk id="10" creationId="{F71DBB1C-3A38-D6C6-EA12-BE03D0662674}"/>
          </ac:spMkLst>
        </pc:spChg>
        <pc:spChg chg="add mod">
          <ac:chgData name="민창 장" userId="5d9bafdb3db22792" providerId="LiveId" clId="{E38E6874-C40C-4985-ABBE-E84B06C5CE19}" dt="2024-03-03T00:54:44.678" v="6598" actId="1076"/>
          <ac:spMkLst>
            <pc:docMk/>
            <pc:sldMk cId="2967935818" sldId="747"/>
            <ac:spMk id="11" creationId="{B1D72333-85D7-17F3-7BDE-9BEA0E6364FF}"/>
          </ac:spMkLst>
        </pc:spChg>
        <pc:spChg chg="add mod">
          <ac:chgData name="민창 장" userId="5d9bafdb3db22792" providerId="LiveId" clId="{E38E6874-C40C-4985-ABBE-E84B06C5CE19}" dt="2024-03-03T00:54:36.845" v="6597" actId="20577"/>
          <ac:spMkLst>
            <pc:docMk/>
            <pc:sldMk cId="2967935818" sldId="747"/>
            <ac:spMk id="12" creationId="{F71DBDE6-239A-85E6-CF59-9B6D35B74420}"/>
          </ac:spMkLst>
        </pc:spChg>
        <pc:spChg chg="add mod">
          <ac:chgData name="민창 장" userId="5d9bafdb3db22792" providerId="LiveId" clId="{E38E6874-C40C-4985-ABBE-E84B06C5CE19}" dt="2024-03-03T00:54:44.678" v="6598" actId="1076"/>
          <ac:spMkLst>
            <pc:docMk/>
            <pc:sldMk cId="2967935818" sldId="747"/>
            <ac:spMk id="19" creationId="{D73F530A-9B59-6038-62AE-C4EEF13B83EB}"/>
          </ac:spMkLst>
        </pc:spChg>
        <pc:spChg chg="add mod">
          <ac:chgData name="민창 장" userId="5d9bafdb3db22792" providerId="LiveId" clId="{E38E6874-C40C-4985-ABBE-E84B06C5CE19}" dt="2024-03-03T00:54:44.678" v="6598" actId="1076"/>
          <ac:spMkLst>
            <pc:docMk/>
            <pc:sldMk cId="2967935818" sldId="747"/>
            <ac:spMk id="20" creationId="{810F3930-74A9-7672-6EBE-500BEEB74D0B}"/>
          </ac:spMkLst>
        </pc:spChg>
        <pc:spChg chg="add mod">
          <ac:chgData name="민창 장" userId="5d9bafdb3db22792" providerId="LiveId" clId="{E38E6874-C40C-4985-ABBE-E84B06C5CE19}" dt="2024-03-03T00:54:44.678" v="6598" actId="1076"/>
          <ac:spMkLst>
            <pc:docMk/>
            <pc:sldMk cId="2967935818" sldId="747"/>
            <ac:spMk id="27" creationId="{73F2DA10-C48A-9148-7116-312B47B9429A}"/>
          </ac:spMkLst>
        </pc:spChg>
        <pc:graphicFrameChg chg="del">
          <ac:chgData name="민창 장" userId="5d9bafdb3db22792" providerId="LiveId" clId="{E38E6874-C40C-4985-ABBE-E84B06C5CE19}" dt="2024-03-03T00:43:39.814" v="6363" actId="478"/>
          <ac:graphicFrameMkLst>
            <pc:docMk/>
            <pc:sldMk cId="2967935818" sldId="747"/>
            <ac:graphicFrameMk id="5" creationId="{D5434015-BDDB-3ABF-0322-6E6DF952110E}"/>
          </ac:graphicFrameMkLst>
        </pc:graphicFrameChg>
        <pc:graphicFrameChg chg="del">
          <ac:chgData name="민창 장" userId="5d9bafdb3db22792" providerId="LiveId" clId="{E38E6874-C40C-4985-ABBE-E84B06C5CE19}" dt="2024-03-03T00:43:39.814" v="6363" actId="478"/>
          <ac:graphicFrameMkLst>
            <pc:docMk/>
            <pc:sldMk cId="2967935818" sldId="747"/>
            <ac:graphicFrameMk id="7" creationId="{E9BF91EA-13CF-54F4-3FEB-C9B9AC300E68}"/>
          </ac:graphicFrameMkLst>
        </pc:graphicFrameChg>
        <pc:cxnChg chg="add mod ord">
          <ac:chgData name="민창 장" userId="5d9bafdb3db22792" providerId="LiveId" clId="{E38E6874-C40C-4985-ABBE-E84B06C5CE19}" dt="2024-03-03T00:54:44.678" v="6598" actId="1076"/>
          <ac:cxnSpMkLst>
            <pc:docMk/>
            <pc:sldMk cId="2967935818" sldId="747"/>
            <ac:cxnSpMk id="14" creationId="{EBEDCA04-A9E0-12B2-3248-460F3C4FC002}"/>
          </ac:cxnSpMkLst>
        </pc:cxnChg>
        <pc:cxnChg chg="add del mod">
          <ac:chgData name="민창 장" userId="5d9bafdb3db22792" providerId="LiveId" clId="{E38E6874-C40C-4985-ABBE-E84B06C5CE19}" dt="2024-03-03T00:47:26.117" v="6536" actId="478"/>
          <ac:cxnSpMkLst>
            <pc:docMk/>
            <pc:sldMk cId="2967935818" sldId="747"/>
            <ac:cxnSpMk id="15" creationId="{133D529C-16A0-48A7-BE0C-CBAE087048ED}"/>
          </ac:cxnSpMkLst>
        </pc:cxnChg>
        <pc:cxnChg chg="add mod">
          <ac:chgData name="민창 장" userId="5d9bafdb3db22792" providerId="LiveId" clId="{E38E6874-C40C-4985-ABBE-E84B06C5CE19}" dt="2024-03-03T00:54:44.678" v="6598" actId="1076"/>
          <ac:cxnSpMkLst>
            <pc:docMk/>
            <pc:sldMk cId="2967935818" sldId="747"/>
            <ac:cxnSpMk id="16" creationId="{C67BC177-6B88-90A9-A3B6-7C8DB20D7255}"/>
          </ac:cxnSpMkLst>
        </pc:cxnChg>
        <pc:cxnChg chg="add mod">
          <ac:chgData name="민창 장" userId="5d9bafdb3db22792" providerId="LiveId" clId="{E38E6874-C40C-4985-ABBE-E84B06C5CE19}" dt="2024-03-03T00:54:44.678" v="6598" actId="1076"/>
          <ac:cxnSpMkLst>
            <pc:docMk/>
            <pc:sldMk cId="2967935818" sldId="747"/>
            <ac:cxnSpMk id="21" creationId="{5FB845B5-EB68-7B3C-4A36-B63193702178}"/>
          </ac:cxnSpMkLst>
        </pc:cxnChg>
        <pc:cxnChg chg="add mod">
          <ac:chgData name="민창 장" userId="5d9bafdb3db22792" providerId="LiveId" clId="{E38E6874-C40C-4985-ABBE-E84B06C5CE19}" dt="2024-03-03T00:54:44.678" v="6598" actId="1076"/>
          <ac:cxnSpMkLst>
            <pc:docMk/>
            <pc:sldMk cId="2967935818" sldId="747"/>
            <ac:cxnSpMk id="24" creationId="{5D8D42B5-8625-7EC3-FF44-BB063634CE26}"/>
          </ac:cxnSpMkLst>
        </pc:cxnChg>
        <pc:cxnChg chg="add mod">
          <ac:chgData name="민창 장" userId="5d9bafdb3db22792" providerId="LiveId" clId="{E38E6874-C40C-4985-ABBE-E84B06C5CE19}" dt="2024-03-03T00:54:44.678" v="6598" actId="1076"/>
          <ac:cxnSpMkLst>
            <pc:docMk/>
            <pc:sldMk cId="2967935818" sldId="747"/>
            <ac:cxnSpMk id="25" creationId="{DD5F0624-E6AB-D3E9-61FA-4A325926712D}"/>
          </ac:cxnSpMkLst>
        </pc:cxnChg>
      </pc:sldChg>
      <pc:sldChg chg="addSp delSp modSp add mod">
        <pc:chgData name="민창 장" userId="5d9bafdb3db22792" providerId="LiveId" clId="{E38E6874-C40C-4985-ABBE-E84B06C5CE19}" dt="2024-03-03T01:04:53.459" v="6856" actId="1076"/>
        <pc:sldMkLst>
          <pc:docMk/>
          <pc:sldMk cId="1822683925" sldId="748"/>
        </pc:sldMkLst>
        <pc:spChg chg="mod ord">
          <ac:chgData name="민창 장" userId="5d9bafdb3db22792" providerId="LiveId" clId="{E38E6874-C40C-4985-ABBE-E84B06C5CE19}" dt="2024-03-03T00:59:20.533" v="6664" actId="167"/>
          <ac:spMkLst>
            <pc:docMk/>
            <pc:sldMk cId="1822683925" sldId="748"/>
            <ac:spMk id="2" creationId="{210F856E-D002-DBE9-DB13-124124544CB2}"/>
          </ac:spMkLst>
        </pc:spChg>
        <pc:spChg chg="add mo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5" creationId="{06CBB016-C297-D23E-C868-FD5DD340B7D2}"/>
          </ac:spMkLst>
        </pc:spChg>
        <pc:spChg chg="del">
          <ac:chgData name="민창 장" userId="5d9bafdb3db22792" providerId="LiveId" clId="{E38E6874-C40C-4985-ABBE-E84B06C5CE19}" dt="2024-03-03T00:56:31.664" v="6600" actId="478"/>
          <ac:spMkLst>
            <pc:docMk/>
            <pc:sldMk cId="1822683925" sldId="748"/>
            <ac:spMk id="6" creationId="{129FCC63-BA2C-AC5E-87FE-287C09155E8A}"/>
          </ac:spMkLst>
        </pc:spChg>
        <pc:spChg chg="add mo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7" creationId="{9D51703C-A68A-F1D7-AB4F-C7C41CF51DEC}"/>
          </ac:spMkLst>
        </pc:spChg>
        <pc:spChg chg="add mo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8" creationId="{FACA1C9C-2AAA-8091-C361-4233599255FE}"/>
          </ac:spMkLst>
        </pc:spChg>
        <pc:spChg chg="add mo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9" creationId="{8FB2F26E-682D-22A0-8538-6DF87DA083FE}"/>
          </ac:spMkLst>
        </pc:spChg>
        <pc:spChg chg="del">
          <ac:chgData name="민창 장" userId="5d9bafdb3db22792" providerId="LiveId" clId="{E38E6874-C40C-4985-ABBE-E84B06C5CE19}" dt="2024-03-03T00:56:31.664" v="6600" actId="478"/>
          <ac:spMkLst>
            <pc:docMk/>
            <pc:sldMk cId="1822683925" sldId="748"/>
            <ac:spMk id="10" creationId="{2717F9AC-92D1-AFCA-BC31-34B255FFCB53}"/>
          </ac:spMkLst>
        </pc:spChg>
        <pc:spChg chg="del">
          <ac:chgData name="민창 장" userId="5d9bafdb3db22792" providerId="LiveId" clId="{E38E6874-C40C-4985-ABBE-E84B06C5CE19}" dt="2024-03-03T00:56:31.664" v="6600" actId="478"/>
          <ac:spMkLst>
            <pc:docMk/>
            <pc:sldMk cId="1822683925" sldId="748"/>
            <ac:spMk id="11" creationId="{E7F22261-BB3A-44BE-FB87-EDE9CEC94D77}"/>
          </ac:spMkLst>
        </pc:spChg>
        <pc:spChg chg="del">
          <ac:chgData name="민창 장" userId="5d9bafdb3db22792" providerId="LiveId" clId="{E38E6874-C40C-4985-ABBE-E84B06C5CE19}" dt="2024-03-03T00:56:31.664" v="6600" actId="478"/>
          <ac:spMkLst>
            <pc:docMk/>
            <pc:sldMk cId="1822683925" sldId="748"/>
            <ac:spMk id="12" creationId="{8F9CC927-8884-4453-FAA9-D0051DE403F9}"/>
          </ac:spMkLst>
        </pc:spChg>
        <pc:spChg chg="add mod or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13" creationId="{C3D62196-BFC7-E2B3-9D35-F781D225664B}"/>
          </ac:spMkLst>
        </pc:spChg>
        <pc:spChg chg="add mod or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15" creationId="{F3B79605-6432-A975-E920-85B8AABA9356}"/>
          </ac:spMkLst>
        </pc:spChg>
        <pc:spChg chg="add del mod">
          <ac:chgData name="민창 장" userId="5d9bafdb3db22792" providerId="LiveId" clId="{E38E6874-C40C-4985-ABBE-E84B06C5CE19}" dt="2024-03-03T00:59:46.953" v="6686" actId="478"/>
          <ac:spMkLst>
            <pc:docMk/>
            <pc:sldMk cId="1822683925" sldId="748"/>
            <ac:spMk id="17" creationId="{F0939245-7547-2E89-F411-753BFFEFE285}"/>
          </ac:spMkLst>
        </pc:spChg>
        <pc:spChg chg="add mo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18" creationId="{CF49E967-66AC-B055-EBBF-74C7ADAA11BA}"/>
          </ac:spMkLst>
        </pc:spChg>
        <pc:spChg chg="del">
          <ac:chgData name="민창 장" userId="5d9bafdb3db22792" providerId="LiveId" clId="{E38E6874-C40C-4985-ABBE-E84B06C5CE19}" dt="2024-03-03T00:56:31.664" v="6600" actId="478"/>
          <ac:spMkLst>
            <pc:docMk/>
            <pc:sldMk cId="1822683925" sldId="748"/>
            <ac:spMk id="19" creationId="{E10E8C73-CF82-CCA4-3A9D-88123A443758}"/>
          </ac:spMkLst>
        </pc:spChg>
        <pc:spChg chg="del">
          <ac:chgData name="민창 장" userId="5d9bafdb3db22792" providerId="LiveId" clId="{E38E6874-C40C-4985-ABBE-E84B06C5CE19}" dt="2024-03-03T00:56:31.664" v="6600" actId="478"/>
          <ac:spMkLst>
            <pc:docMk/>
            <pc:sldMk cId="1822683925" sldId="748"/>
            <ac:spMk id="20" creationId="{83017B78-243E-96AF-8118-7FF4520114DE}"/>
          </ac:spMkLst>
        </pc:spChg>
        <pc:spChg chg="add mod">
          <ac:chgData name="민창 장" userId="5d9bafdb3db22792" providerId="LiveId" clId="{E38E6874-C40C-4985-ABBE-E84B06C5CE19}" dt="2024-03-03T01:01:47.492" v="6729" actId="1076"/>
          <ac:spMkLst>
            <pc:docMk/>
            <pc:sldMk cId="1822683925" sldId="748"/>
            <ac:spMk id="22" creationId="{5C31FF8F-4F72-02AD-578A-3F32668F8906}"/>
          </ac:spMkLst>
        </pc:spChg>
        <pc:spChg chg="add mod">
          <ac:chgData name="민창 장" userId="5d9bafdb3db22792" providerId="LiveId" clId="{E38E6874-C40C-4985-ABBE-E84B06C5CE19}" dt="2024-03-03T01:01:59.380" v="6733" actId="1076"/>
          <ac:spMkLst>
            <pc:docMk/>
            <pc:sldMk cId="1822683925" sldId="748"/>
            <ac:spMk id="26" creationId="{EB68AE32-5EB7-28C5-C025-EEA94AA8981F}"/>
          </ac:spMkLst>
        </pc:spChg>
        <pc:spChg chg="del">
          <ac:chgData name="민창 장" userId="5d9bafdb3db22792" providerId="LiveId" clId="{E38E6874-C40C-4985-ABBE-E84B06C5CE19}" dt="2024-03-03T00:56:31.664" v="6600" actId="478"/>
          <ac:spMkLst>
            <pc:docMk/>
            <pc:sldMk cId="1822683925" sldId="748"/>
            <ac:spMk id="27" creationId="{56B44AFF-1284-F0FB-FCA6-BFAC1F4B9F87}"/>
          </ac:spMkLst>
        </pc:spChg>
        <pc:spChg chg="add mod">
          <ac:chgData name="민창 장" userId="5d9bafdb3db22792" providerId="LiveId" clId="{E38E6874-C40C-4985-ABBE-E84B06C5CE19}" dt="2024-03-03T01:02:13.880" v="6737" actId="1076"/>
          <ac:spMkLst>
            <pc:docMk/>
            <pc:sldMk cId="1822683925" sldId="748"/>
            <ac:spMk id="39" creationId="{DFDC428A-42BF-97E0-A72F-9FA43E026B62}"/>
          </ac:spMkLst>
        </pc:spChg>
        <pc:spChg chg="add mod">
          <ac:chgData name="민창 장" userId="5d9bafdb3db22792" providerId="LiveId" clId="{E38E6874-C40C-4985-ABBE-E84B06C5CE19}" dt="2024-03-03T01:02:32.809" v="6743" actId="1076"/>
          <ac:spMkLst>
            <pc:docMk/>
            <pc:sldMk cId="1822683925" sldId="748"/>
            <ac:spMk id="49" creationId="{C84E0BAB-853D-CD53-3C32-9CEB1C93C5BA}"/>
          </ac:spMkLst>
        </pc:spChg>
        <pc:spChg chg="add mod">
          <ac:chgData name="민창 장" userId="5d9bafdb3db22792" providerId="LiveId" clId="{E38E6874-C40C-4985-ABBE-E84B06C5CE19}" dt="2024-03-03T01:04:53.459" v="6856" actId="1076"/>
          <ac:spMkLst>
            <pc:docMk/>
            <pc:sldMk cId="1822683925" sldId="748"/>
            <ac:spMk id="52" creationId="{212BE613-1447-57F0-BDB6-2B33ACC3924D}"/>
          </ac:spMkLst>
        </pc:spChg>
        <pc:cxnChg chg="del">
          <ac:chgData name="민창 장" userId="5d9bafdb3db22792" providerId="LiveId" clId="{E38E6874-C40C-4985-ABBE-E84B06C5CE19}" dt="2024-03-03T00:56:31.664" v="6600" actId="478"/>
          <ac:cxnSpMkLst>
            <pc:docMk/>
            <pc:sldMk cId="1822683925" sldId="748"/>
            <ac:cxnSpMk id="14" creationId="{B04AEFB3-6502-224C-6033-416E29919DC7}"/>
          </ac:cxnSpMkLst>
        </pc:cxnChg>
        <pc:cxnChg chg="del">
          <ac:chgData name="민창 장" userId="5d9bafdb3db22792" providerId="LiveId" clId="{E38E6874-C40C-4985-ABBE-E84B06C5CE19}" dt="2024-03-03T00:56:31.664" v="6600" actId="478"/>
          <ac:cxnSpMkLst>
            <pc:docMk/>
            <pc:sldMk cId="1822683925" sldId="748"/>
            <ac:cxnSpMk id="16" creationId="{30F7CC1F-3E86-67CA-6910-2AD7B8AF8D1E}"/>
          </ac:cxnSpMkLst>
        </pc:cxnChg>
        <pc:cxnChg chg="del">
          <ac:chgData name="민창 장" userId="5d9bafdb3db22792" providerId="LiveId" clId="{E38E6874-C40C-4985-ABBE-E84B06C5CE19}" dt="2024-03-03T00:56:31.664" v="6600" actId="478"/>
          <ac:cxnSpMkLst>
            <pc:docMk/>
            <pc:sldMk cId="1822683925" sldId="748"/>
            <ac:cxnSpMk id="21" creationId="{033B0079-E18A-5CA0-1C52-EB2775021D9A}"/>
          </ac:cxnSpMkLst>
        </pc:cxnChg>
        <pc:cxnChg chg="add mod">
          <ac:chgData name="민창 장" userId="5d9bafdb3db22792" providerId="LiveId" clId="{E38E6874-C40C-4985-ABBE-E84B06C5CE19}" dt="2024-03-03T01:01:59.380" v="6733" actId="1076"/>
          <ac:cxnSpMkLst>
            <pc:docMk/>
            <pc:sldMk cId="1822683925" sldId="748"/>
            <ac:cxnSpMk id="23" creationId="{C7D88DB9-2DC3-D0E1-85B9-8D0DCBBF0A6C}"/>
          </ac:cxnSpMkLst>
        </pc:cxnChg>
        <pc:cxnChg chg="del">
          <ac:chgData name="민창 장" userId="5d9bafdb3db22792" providerId="LiveId" clId="{E38E6874-C40C-4985-ABBE-E84B06C5CE19}" dt="2024-03-03T00:56:31.664" v="6600" actId="478"/>
          <ac:cxnSpMkLst>
            <pc:docMk/>
            <pc:sldMk cId="1822683925" sldId="748"/>
            <ac:cxnSpMk id="24" creationId="{E40C3C36-3978-C248-99A2-252EBE1C3B89}"/>
          </ac:cxnSpMkLst>
        </pc:cxnChg>
        <pc:cxnChg chg="del">
          <ac:chgData name="민창 장" userId="5d9bafdb3db22792" providerId="LiveId" clId="{E38E6874-C40C-4985-ABBE-E84B06C5CE19}" dt="2024-03-03T00:56:31.664" v="6600" actId="478"/>
          <ac:cxnSpMkLst>
            <pc:docMk/>
            <pc:sldMk cId="1822683925" sldId="748"/>
            <ac:cxnSpMk id="25" creationId="{D8B047CE-6688-BE91-1A02-312681F13BC1}"/>
          </ac:cxnSpMkLst>
        </pc:cxnChg>
        <pc:cxnChg chg="add mod">
          <ac:chgData name="민창 장" userId="5d9bafdb3db22792" providerId="LiveId" clId="{E38E6874-C40C-4985-ABBE-E84B06C5CE19}" dt="2024-03-03T01:01:51.288" v="6730" actId="14100"/>
          <ac:cxnSpMkLst>
            <pc:docMk/>
            <pc:sldMk cId="1822683925" sldId="748"/>
            <ac:cxnSpMk id="28" creationId="{2260DF01-7A02-1976-5120-E917FA2960E9}"/>
          </ac:cxnSpMkLst>
        </pc:cxnChg>
        <pc:cxnChg chg="add del mod">
          <ac:chgData name="민창 장" userId="5d9bafdb3db22792" providerId="LiveId" clId="{E38E6874-C40C-4985-ABBE-E84B06C5CE19}" dt="2024-03-03T01:01:52.841" v="6731" actId="478"/>
          <ac:cxnSpMkLst>
            <pc:docMk/>
            <pc:sldMk cId="1822683925" sldId="748"/>
            <ac:cxnSpMk id="30" creationId="{B4F9FA51-379B-5765-5F34-53D7449B74B8}"/>
          </ac:cxnSpMkLst>
        </pc:cxnChg>
        <pc:cxnChg chg="add mod">
          <ac:chgData name="민창 장" userId="5d9bafdb3db22792" providerId="LiveId" clId="{E38E6874-C40C-4985-ABBE-E84B06C5CE19}" dt="2024-03-03T01:02:02.338" v="6734" actId="14100"/>
          <ac:cxnSpMkLst>
            <pc:docMk/>
            <pc:sldMk cId="1822683925" sldId="748"/>
            <ac:cxnSpMk id="32" creationId="{2A984B42-A2F7-07DD-CB12-C534C5F70DC6}"/>
          </ac:cxnSpMkLst>
        </pc:cxnChg>
        <pc:cxnChg chg="add del mod">
          <ac:chgData name="민창 장" userId="5d9bafdb3db22792" providerId="LiveId" clId="{E38E6874-C40C-4985-ABBE-E84B06C5CE19}" dt="2024-03-03T01:02:04.174" v="6735" actId="478"/>
          <ac:cxnSpMkLst>
            <pc:docMk/>
            <pc:sldMk cId="1822683925" sldId="748"/>
            <ac:cxnSpMk id="35" creationId="{DBA63754-44FC-5AE1-98C5-286DBD877FE2}"/>
          </ac:cxnSpMkLst>
        </pc:cxnChg>
        <pc:cxnChg chg="add mod">
          <ac:chgData name="민창 장" userId="5d9bafdb3db22792" providerId="LiveId" clId="{E38E6874-C40C-4985-ABBE-E84B06C5CE19}" dt="2024-03-03T01:02:13.880" v="6737" actId="1076"/>
          <ac:cxnSpMkLst>
            <pc:docMk/>
            <pc:sldMk cId="1822683925" sldId="748"/>
            <ac:cxnSpMk id="36" creationId="{21FF5531-3990-B338-511D-956B38887FAE}"/>
          </ac:cxnSpMkLst>
        </pc:cxnChg>
        <pc:cxnChg chg="add mod">
          <ac:chgData name="민창 장" userId="5d9bafdb3db22792" providerId="LiveId" clId="{E38E6874-C40C-4985-ABBE-E84B06C5CE19}" dt="2024-03-03T01:02:36.134" v="6744" actId="14100"/>
          <ac:cxnSpMkLst>
            <pc:docMk/>
            <pc:sldMk cId="1822683925" sldId="748"/>
            <ac:cxnSpMk id="40" creationId="{CDFAC171-D9A3-7A46-A8A7-8C642BF16642}"/>
          </ac:cxnSpMkLst>
        </pc:cxnChg>
        <pc:cxnChg chg="add mod">
          <ac:chgData name="민창 장" userId="5d9bafdb3db22792" providerId="LiveId" clId="{E38E6874-C40C-4985-ABBE-E84B06C5CE19}" dt="2024-03-03T01:01:56.189" v="6732" actId="571"/>
          <ac:cxnSpMkLst>
            <pc:docMk/>
            <pc:sldMk cId="1822683925" sldId="748"/>
            <ac:cxnSpMk id="44" creationId="{774B5D26-F4F5-C3D2-E7C6-563FC5115CE3}"/>
          </ac:cxnSpMkLst>
        </pc:cxnChg>
        <pc:cxnChg chg="add mod">
          <ac:chgData name="민창 장" userId="5d9bafdb3db22792" providerId="LiveId" clId="{E38E6874-C40C-4985-ABBE-E84B06C5CE19}" dt="2024-03-03T01:02:10.548" v="6736" actId="571"/>
          <ac:cxnSpMkLst>
            <pc:docMk/>
            <pc:sldMk cId="1822683925" sldId="748"/>
            <ac:cxnSpMk id="46" creationId="{47F98F35-F64B-8684-13D2-BBF1EA75CF7A}"/>
          </ac:cxnSpMkLst>
        </pc:cxnChg>
        <pc:cxnChg chg="add mod">
          <ac:chgData name="민창 장" userId="5d9bafdb3db22792" providerId="LiveId" clId="{E38E6874-C40C-4985-ABBE-E84B06C5CE19}" dt="2024-03-03T01:02:41.190" v="6747" actId="1076"/>
          <ac:cxnSpMkLst>
            <pc:docMk/>
            <pc:sldMk cId="1822683925" sldId="748"/>
            <ac:cxnSpMk id="47" creationId="{7C6901CE-79F4-5B74-ADF3-F0F1BD041F4C}"/>
          </ac:cxnSpMkLst>
        </pc:cxnChg>
        <pc:cxnChg chg="add mod">
          <ac:chgData name="민창 장" userId="5d9bafdb3db22792" providerId="LiveId" clId="{E38E6874-C40C-4985-ABBE-E84B06C5CE19}" dt="2024-03-03T01:02:38.991" v="6746" actId="571"/>
          <ac:cxnSpMkLst>
            <pc:docMk/>
            <pc:sldMk cId="1822683925" sldId="748"/>
            <ac:cxnSpMk id="51" creationId="{37FF751E-5FA0-C013-7EF1-CE8ECB327CB5}"/>
          </ac:cxnSpMkLst>
        </pc:cxnChg>
        <pc:cxnChg chg="add mod">
          <ac:chgData name="민창 장" userId="5d9bafdb3db22792" providerId="LiveId" clId="{E38E6874-C40C-4985-ABBE-E84B06C5CE19}" dt="2024-03-03T01:04:53.459" v="6856" actId="1076"/>
          <ac:cxnSpMkLst>
            <pc:docMk/>
            <pc:sldMk cId="1822683925" sldId="748"/>
            <ac:cxnSpMk id="53" creationId="{FB0B40A0-1F34-8AE4-7508-8A0A811CDE33}"/>
          </ac:cxnSpMkLst>
        </pc:cxnChg>
      </pc:sldChg>
      <pc:sldChg chg="addSp delSp modSp add mod">
        <pc:chgData name="민창 장" userId="5d9bafdb3db22792" providerId="LiveId" clId="{E38E6874-C40C-4985-ABBE-E84B06C5CE19}" dt="2024-03-03T01:09:52.677" v="7031" actId="478"/>
        <pc:sldMkLst>
          <pc:docMk/>
          <pc:sldMk cId="297548436" sldId="749"/>
        </pc:sldMkLst>
        <pc:spChg chg="mod">
          <ac:chgData name="민창 장" userId="5d9bafdb3db22792" providerId="LiveId" clId="{E38E6874-C40C-4985-ABBE-E84B06C5CE19}" dt="2024-03-03T01:07:23.835" v="6974" actId="20577"/>
          <ac:spMkLst>
            <pc:docMk/>
            <pc:sldMk cId="297548436" sldId="749"/>
            <ac:spMk id="2" creationId="{91FC3EF8-EE17-7E10-3B55-A9DB441F1D6B}"/>
          </ac:spMkLst>
        </pc:spChg>
        <pc:spChg chg="mod">
          <ac:chgData name="민창 장" userId="5d9bafdb3db22792" providerId="LiveId" clId="{E38E6874-C40C-4985-ABBE-E84B06C5CE19}" dt="2024-03-03T01:07:59.690" v="7028" actId="113"/>
          <ac:spMkLst>
            <pc:docMk/>
            <pc:sldMk cId="297548436" sldId="749"/>
            <ac:spMk id="9" creationId="{462D790B-34C9-DFA1-1ACE-C92F0627F8C4}"/>
          </ac:spMkLst>
        </pc:spChg>
        <pc:spChg chg="mod">
          <ac:chgData name="민창 장" userId="5d9bafdb3db22792" providerId="LiveId" clId="{E38E6874-C40C-4985-ABBE-E84B06C5CE19}" dt="2024-03-03T01:07:42.995" v="7015" actId="20577"/>
          <ac:spMkLst>
            <pc:docMk/>
            <pc:sldMk cId="297548436" sldId="749"/>
            <ac:spMk id="18" creationId="{D01CD143-3746-5986-DBE0-D2218BF0B8F8}"/>
          </ac:spMkLst>
        </pc:spChg>
        <pc:spChg chg="mod">
          <ac:chgData name="민창 장" userId="5d9bafdb3db22792" providerId="LiveId" clId="{E38E6874-C40C-4985-ABBE-E84B06C5CE19}" dt="2024-03-03T01:07:48.123" v="7027" actId="20577"/>
          <ac:spMkLst>
            <pc:docMk/>
            <pc:sldMk cId="297548436" sldId="749"/>
            <ac:spMk id="22" creationId="{DEFF5595-5041-79C1-3F84-22F8C177F1B2}"/>
          </ac:spMkLst>
        </pc:spChg>
        <pc:spChg chg="del">
          <ac:chgData name="민창 장" userId="5d9bafdb3db22792" providerId="LiveId" clId="{E38E6874-C40C-4985-ABBE-E84B06C5CE19}" dt="2024-03-03T01:07:26.671" v="6975" actId="478"/>
          <ac:spMkLst>
            <pc:docMk/>
            <pc:sldMk cId="297548436" sldId="749"/>
            <ac:spMk id="52" creationId="{3534380E-371B-30E7-DD56-75B55BD565F0}"/>
          </ac:spMkLst>
        </pc:spChg>
        <pc:picChg chg="add del">
          <ac:chgData name="민창 장" userId="5d9bafdb3db22792" providerId="LiveId" clId="{E38E6874-C40C-4985-ABBE-E84B06C5CE19}" dt="2024-03-03T01:09:52.677" v="7031" actId="478"/>
          <ac:picMkLst>
            <pc:docMk/>
            <pc:sldMk cId="297548436" sldId="749"/>
            <ac:picMk id="10" creationId="{04B5570A-7355-61DF-409E-4C68F377C762}"/>
          </ac:picMkLst>
        </pc:picChg>
        <pc:cxnChg chg="del mod">
          <ac:chgData name="민창 장" userId="5d9bafdb3db22792" providerId="LiveId" clId="{E38E6874-C40C-4985-ABBE-E84B06C5CE19}" dt="2024-03-03T01:07:28.680" v="6976" actId="478"/>
          <ac:cxnSpMkLst>
            <pc:docMk/>
            <pc:sldMk cId="297548436" sldId="749"/>
            <ac:cxnSpMk id="53" creationId="{4E24A3A0-DDC5-649C-0089-0730A890B03D}"/>
          </ac:cxnSpMkLst>
        </pc:cxnChg>
      </pc:sldChg>
      <pc:sldChg chg="delSp modSp add del mod">
        <pc:chgData name="민창 장" userId="5d9bafdb3db22792" providerId="LiveId" clId="{E38E6874-C40C-4985-ABBE-E84B06C5CE19}" dt="2024-03-03T01:14:27.559" v="7103" actId="47"/>
        <pc:sldMkLst>
          <pc:docMk/>
          <pc:sldMk cId="3773318983" sldId="750"/>
        </pc:sldMkLst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5" creationId="{7F780BC4-51F3-112A-199A-9A3482DFFB5D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7" creationId="{D9F8ECA5-36B0-8624-A29D-37E7D5619466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8" creationId="{F477FED8-AB4E-7EBE-96E0-2B8A585649F5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9" creationId="{28019F8F-25F0-BBB9-4195-070685D9CD7D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13" creationId="{48250662-ACB9-3AD9-22D5-2F00B948246B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15" creationId="{5FBA1287-D3B1-7691-FB07-48304E5FCD73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18" creationId="{81DD6E92-DA81-0A96-D1CF-6D2D029B852D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22" creationId="{DF3314DA-F8FD-3399-88FC-C2BB34D8514B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26" creationId="{CC42CAB6-38BA-B1FA-CD4C-D520D927E7D8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39" creationId="{1B46AE0D-A8E7-DF23-9B34-71A7594ACF66}"/>
          </ac:spMkLst>
        </pc:spChg>
        <pc:spChg chg="del">
          <ac:chgData name="민창 장" userId="5d9bafdb3db22792" providerId="LiveId" clId="{E38E6874-C40C-4985-ABBE-E84B06C5CE19}" dt="2024-03-03T01:10:00.756" v="7033" actId="478"/>
          <ac:spMkLst>
            <pc:docMk/>
            <pc:sldMk cId="3773318983" sldId="750"/>
            <ac:spMk id="49" creationId="{CB4B8F8F-07E6-E68E-4549-32564DF5EEA6}"/>
          </ac:spMkLst>
        </pc:spChg>
        <pc:picChg chg="del mod">
          <ac:chgData name="민창 장" userId="5d9bafdb3db22792" providerId="LiveId" clId="{E38E6874-C40C-4985-ABBE-E84B06C5CE19}" dt="2024-03-03T01:10:21.986" v="7035" actId="478"/>
          <ac:picMkLst>
            <pc:docMk/>
            <pc:sldMk cId="3773318983" sldId="750"/>
            <ac:picMk id="10" creationId="{D1CC0B74-B8B4-7731-8B9C-6FBB45258BA1}"/>
          </ac:picMkLst>
        </pc:pic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23" creationId="{5DE96CBF-9CC8-1A6C-A36C-22FF5A9CAE72}"/>
          </ac:cxnSpMkLst>
        </pc:cxn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28" creationId="{5B76CCA8-5DE2-744B-112D-E30B9BB63C21}"/>
          </ac:cxnSpMkLst>
        </pc:cxn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32" creationId="{E9DADE9D-D7C2-D2FA-39CC-923FCDC77E74}"/>
          </ac:cxnSpMkLst>
        </pc:cxn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36" creationId="{81662717-F0A5-7055-7314-1EB67DE45B1C}"/>
          </ac:cxnSpMkLst>
        </pc:cxn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40" creationId="{A063ABC4-81DD-3FC8-5EC2-A69ACAA17528}"/>
          </ac:cxnSpMkLst>
        </pc:cxn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44" creationId="{6CD449D4-551C-9206-D10E-9432E5820FE1}"/>
          </ac:cxnSpMkLst>
        </pc:cxn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46" creationId="{95EC7758-994F-8F3C-FDE4-878F84EF91C8}"/>
          </ac:cxnSpMkLst>
        </pc:cxnChg>
        <pc:cxnChg chg="del">
          <ac:chgData name="민창 장" userId="5d9bafdb3db22792" providerId="LiveId" clId="{E38E6874-C40C-4985-ABBE-E84B06C5CE19}" dt="2024-03-03T01:10:00.756" v="7033" actId="478"/>
          <ac:cxnSpMkLst>
            <pc:docMk/>
            <pc:sldMk cId="3773318983" sldId="750"/>
            <ac:cxnSpMk id="47" creationId="{4B019A7E-685E-05D1-30C7-62A870CE657F}"/>
          </ac:cxnSpMkLst>
        </pc:cxnChg>
      </pc:sldChg>
      <pc:sldChg chg="addSp delSp modSp add mod">
        <pc:chgData name="민창 장" userId="5d9bafdb3db22792" providerId="LiveId" clId="{E38E6874-C40C-4985-ABBE-E84B06C5CE19}" dt="2024-03-03T01:15:18.884" v="7148"/>
        <pc:sldMkLst>
          <pc:docMk/>
          <pc:sldMk cId="2448760066" sldId="751"/>
        </pc:sldMkLst>
        <pc:spChg chg="mod">
          <ac:chgData name="민창 장" userId="5d9bafdb3db22792" providerId="LiveId" clId="{E38E6874-C40C-4985-ABBE-E84B06C5CE19}" dt="2024-03-03T01:14:41.496" v="7147"/>
          <ac:spMkLst>
            <pc:docMk/>
            <pc:sldMk cId="2448760066" sldId="751"/>
            <ac:spMk id="2" creationId="{0B4C5E9B-7569-FDB9-6980-04DBD1DC694A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5" creationId="{5F379CF8-EA7E-B775-183B-2D3B6BB6C49F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6" creationId="{2FC0A88F-A31E-3EE2-488A-C53417536FA2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7" creationId="{D5F8BD92-0725-DBE8-3C47-F3062D557A13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8" creationId="{A619423D-3A22-C1BA-1694-AD648DA80B9D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9" creationId="{849EAF25-6734-A376-AF09-D131126453F3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10" creationId="{7F307327-1116-A54D-3440-BDC3BF88207F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11" creationId="{7F8B7C4C-0D7F-16E8-5CB0-F53E1CCC419D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12" creationId="{C2BA577A-CA78-1328-95AE-C236104E4B45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13" creationId="{CD65803A-F8C5-2DF9-BFBD-AA06CF929307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14" creationId="{41FD63CC-9ADF-3B96-6285-091FA9FB96AF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15" creationId="{5008238A-8EE3-E3C1-5742-3665C2E8F34C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16" creationId="{B8B8CCF4-4A77-F76B-F25F-68FFD9484470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17" creationId="{6C625E2F-B8DC-8982-7BFF-85AD8021C898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18" creationId="{D2603C5D-3844-303F-B7C9-A3979B6ACE9E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19" creationId="{BACD6E8E-7450-3C6C-0654-A5CCF8174162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20" creationId="{E06B568E-9F80-5047-2BD4-017AD52F957E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21" creationId="{342ED2DF-9245-1B86-21CC-625F04E980EE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22" creationId="{F1DB56BD-06D4-F35E-826F-82E41336AD1D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24" creationId="{0D55FACC-42FF-C35E-CFA6-8FDF35CE8409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25" creationId="{1398FE90-B1E9-B506-C04A-08788BA9E26D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26" creationId="{D00DE56F-7E4C-4753-3435-E3D43E85BC08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27" creationId="{EE7A1911-0119-F276-D683-ED072BBD44F2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29" creationId="{2A074829-7F15-F9B5-2700-6F81681D7A85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31" creationId="{958C9687-0E2D-01DF-7E31-B8FA8E7ACBF1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33" creationId="{8C93411F-B214-06E1-16E0-FA9E559F36BB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35" creationId="{F5BD57BD-2A3E-2CA5-FF96-380B56C88A6D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37" creationId="{13775104-3B1E-39BA-68D9-2E1B1C50027D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38" creationId="{0EFC6E0A-082B-E80A-5B70-DE4C8E604D2D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39" creationId="{667FCF14-EA30-F91A-486F-76EE86871FB1}"/>
          </ac:spMkLst>
        </pc:spChg>
        <pc:spChg chg="add mod">
          <ac:chgData name="민창 장" userId="5d9bafdb3db22792" providerId="LiveId" clId="{E38E6874-C40C-4985-ABBE-E84B06C5CE19}" dt="2024-03-03T01:15:18.884" v="7148"/>
          <ac:spMkLst>
            <pc:docMk/>
            <pc:sldMk cId="2448760066" sldId="751"/>
            <ac:spMk id="41" creationId="{6E697901-A650-425E-15E6-AA7CF413B1C2}"/>
          </ac:spMkLst>
        </pc:spChg>
        <pc:spChg chg="del">
          <ac:chgData name="민창 장" userId="5d9bafdb3db22792" providerId="LiveId" clId="{E38E6874-C40C-4985-ABBE-E84B06C5CE19}" dt="2024-03-03T01:13:14.207" v="7102" actId="478"/>
          <ac:spMkLst>
            <pc:docMk/>
            <pc:sldMk cId="2448760066" sldId="751"/>
            <ac:spMk id="49" creationId="{30DBDB1B-6194-424F-32C7-B1BB24E0E37A}"/>
          </ac:spMkLst>
        </pc:sp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23" creationId="{5248EB3A-DA8F-5487-97DC-CF99C37B2A9E}"/>
          </ac:cxnSpMkLst>
        </pc:cxn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28" creationId="{79D4D793-0005-8CB5-E299-A75D03FE28EC}"/>
          </ac:cxnSpMkLst>
        </pc:cxnChg>
        <pc:cxnChg chg="add mod">
          <ac:chgData name="민창 장" userId="5d9bafdb3db22792" providerId="LiveId" clId="{E38E6874-C40C-4985-ABBE-E84B06C5CE19}" dt="2024-03-03T01:15:18.884" v="7148"/>
          <ac:cxnSpMkLst>
            <pc:docMk/>
            <pc:sldMk cId="2448760066" sldId="751"/>
            <ac:cxnSpMk id="30" creationId="{09DBE4ED-64ED-43C9-8037-B72AEF90098F}"/>
          </ac:cxnSpMkLst>
        </pc:cxn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32" creationId="{E0960DCD-93D7-1DD8-4E36-D2351DDC51FF}"/>
          </ac:cxnSpMkLst>
        </pc:cxnChg>
        <pc:cxnChg chg="add mod">
          <ac:chgData name="민창 장" userId="5d9bafdb3db22792" providerId="LiveId" clId="{E38E6874-C40C-4985-ABBE-E84B06C5CE19}" dt="2024-03-03T01:15:18.884" v="7148"/>
          <ac:cxnSpMkLst>
            <pc:docMk/>
            <pc:sldMk cId="2448760066" sldId="751"/>
            <ac:cxnSpMk id="34" creationId="{719B045C-6D1A-FDFC-8B9B-B4B870CFB0A4}"/>
          </ac:cxnSpMkLst>
        </pc:cxn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36" creationId="{6863552A-FC8F-F295-9DF0-E0AD81F11ABF}"/>
          </ac:cxnSpMkLst>
        </pc:cxn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40" creationId="{0D5F885B-9A98-91E4-0BF3-8357392C086F}"/>
          </ac:cxnSpMkLst>
        </pc:cxn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44" creationId="{02851D72-3BD9-A89C-E1EC-41AC951007C8}"/>
          </ac:cxnSpMkLst>
        </pc:cxn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46" creationId="{724310B2-6EBA-690E-AA3C-4B53F2045479}"/>
          </ac:cxnSpMkLst>
        </pc:cxnChg>
        <pc:cxnChg chg="del">
          <ac:chgData name="민창 장" userId="5d9bafdb3db22792" providerId="LiveId" clId="{E38E6874-C40C-4985-ABBE-E84B06C5CE19}" dt="2024-03-03T01:13:14.207" v="7102" actId="478"/>
          <ac:cxnSpMkLst>
            <pc:docMk/>
            <pc:sldMk cId="2448760066" sldId="751"/>
            <ac:cxnSpMk id="47" creationId="{708B81AF-FD88-E164-CD98-A06DE6A3E972}"/>
          </ac:cxnSpMkLst>
        </pc:cxnChg>
      </pc:sldChg>
      <pc:sldChg chg="addSp delSp modSp add mod">
        <pc:chgData name="민창 장" userId="5d9bafdb3db22792" providerId="LiveId" clId="{E38E6874-C40C-4985-ABBE-E84B06C5CE19}" dt="2024-03-03T01:38:06.219" v="8451" actId="1076"/>
        <pc:sldMkLst>
          <pc:docMk/>
          <pc:sldMk cId="3522406057" sldId="752"/>
        </pc:sldMkLst>
        <pc:spChg chg="mod">
          <ac:chgData name="민창 장" userId="5d9bafdb3db22792" providerId="LiveId" clId="{E38E6874-C40C-4985-ABBE-E84B06C5CE19}" dt="2024-03-03T01:38:06.219" v="8451" actId="1076"/>
          <ac:spMkLst>
            <pc:docMk/>
            <pc:sldMk cId="3522406057" sldId="752"/>
            <ac:spMk id="2" creationId="{2518A6AF-EE6D-395A-3E3A-BDA29668FA73}"/>
          </ac:spMkLst>
        </pc:spChg>
        <pc:spChg chg="add mod">
          <ac:chgData name="민창 장" userId="5d9bafdb3db22792" providerId="LiveId" clId="{E38E6874-C40C-4985-ABBE-E84B06C5CE19}" dt="2024-03-03T01:22:28.817" v="7591" actId="1076"/>
          <ac:spMkLst>
            <pc:docMk/>
            <pc:sldMk cId="3522406057" sldId="752"/>
            <ac:spMk id="5" creationId="{E05A30D6-3D72-3868-4DDC-9F7913F1403D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6" creationId="{BF00481F-780B-F052-17EB-9773B85448C3}"/>
          </ac:spMkLst>
        </pc:spChg>
        <pc:spChg chg="add mod">
          <ac:chgData name="민창 장" userId="5d9bafdb3db22792" providerId="LiveId" clId="{E38E6874-C40C-4985-ABBE-E84B06C5CE19}" dt="2024-03-03T01:22:26.824" v="7590" actId="14100"/>
          <ac:spMkLst>
            <pc:docMk/>
            <pc:sldMk cId="3522406057" sldId="752"/>
            <ac:spMk id="7" creationId="{89BC8F23-DD3C-27D3-967D-1028B0F6ED4E}"/>
          </ac:spMkLst>
        </pc:spChg>
        <pc:spChg chg="add del mod">
          <ac:chgData name="민창 장" userId="5d9bafdb3db22792" providerId="LiveId" clId="{E38E6874-C40C-4985-ABBE-E84B06C5CE19}" dt="2024-03-03T01:22:34.999" v="7592" actId="478"/>
          <ac:spMkLst>
            <pc:docMk/>
            <pc:sldMk cId="3522406057" sldId="752"/>
            <ac:spMk id="8" creationId="{55C61C5A-AEA5-CCD1-A53E-C3C0D6F5C048}"/>
          </ac:spMkLst>
        </pc:spChg>
        <pc:spChg chg="add del mod">
          <ac:chgData name="민창 장" userId="5d9bafdb3db22792" providerId="LiveId" clId="{E38E6874-C40C-4985-ABBE-E84B06C5CE19}" dt="2024-03-03T01:22:34.999" v="7592" actId="478"/>
          <ac:spMkLst>
            <pc:docMk/>
            <pc:sldMk cId="3522406057" sldId="752"/>
            <ac:spMk id="9" creationId="{BC855074-9151-A3EF-7E7E-E48987C9917F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10" creationId="{5266BA03-FDD5-032E-7B37-9570C95F166E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11" creationId="{F4769138-5739-CDAB-C1D9-1C63B6EE7E13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12" creationId="{C40255B9-7964-64FF-B506-D74131282B09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14" creationId="{8C57AD59-9AC4-3C47-DA0A-5A144A8674F9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16" creationId="{B75EBF2C-E520-5BD6-9F08-84B8225EC80C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17" creationId="{B0659597-F528-3718-61CB-68D7EF64CC78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19" creationId="{FF80325B-7A8A-2156-91F2-86081993619D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20" creationId="{9DB9D06C-68E1-F44C-AB78-4114A0B84A1C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21" creationId="{89398E31-0F67-922D-F99E-0459384AD06B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24" creationId="{466A60D4-1842-2700-FE24-FE78B0315CB3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25" creationId="{1012F07B-63E6-76B2-5A1B-C39CAF6AE632}"/>
          </ac:spMkLst>
        </pc:spChg>
        <pc:spChg chg="add del mod">
          <ac:chgData name="민창 장" userId="5d9bafdb3db22792" providerId="LiveId" clId="{E38E6874-C40C-4985-ABBE-E84B06C5CE19}" dt="2024-03-03T01:22:34.999" v="7592" actId="478"/>
          <ac:spMkLst>
            <pc:docMk/>
            <pc:sldMk cId="3522406057" sldId="752"/>
            <ac:spMk id="26" creationId="{A082F8A6-42E7-7259-673A-A91F9478E4B1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27" creationId="{EC1D0C29-E06A-2641-89CF-AE61E3BB7066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29" creationId="{FD030F74-2933-C819-A30A-50C1FD4FB4E3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31" creationId="{E0767729-4056-4D7A-C9CB-0FB5438BBBA1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33" creationId="{A9E04F80-5DAC-95C9-F46D-2EB80645403F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35" creationId="{EAA5F380-C080-FA8A-EBAC-4FC19D9D57C5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37" creationId="{F0C6FFF0-39E0-3C7E-6B66-7C26B44C3029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38" creationId="{C8A8A67B-391B-479A-D063-50FD081BCE64}"/>
          </ac:spMkLst>
        </pc:spChg>
        <pc:spChg chg="del">
          <ac:chgData name="민창 장" userId="5d9bafdb3db22792" providerId="LiveId" clId="{E38E6874-C40C-4985-ABBE-E84B06C5CE19}" dt="2024-03-03T01:15:34.884" v="7150" actId="478"/>
          <ac:spMkLst>
            <pc:docMk/>
            <pc:sldMk cId="3522406057" sldId="752"/>
            <ac:spMk id="41" creationId="{170783FC-6C55-ACD4-9A30-0388D2523EE1}"/>
          </ac:spMkLst>
        </pc:spChg>
        <pc:spChg chg="add del mod">
          <ac:chgData name="민창 장" userId="5d9bafdb3db22792" providerId="LiveId" clId="{E38E6874-C40C-4985-ABBE-E84B06C5CE19}" dt="2024-03-03T01:22:34.999" v="7592" actId="478"/>
          <ac:spMkLst>
            <pc:docMk/>
            <pc:sldMk cId="3522406057" sldId="752"/>
            <ac:spMk id="44" creationId="{3CFA4FDC-4F9C-4C06-F3D6-1AEDB8B80CA5}"/>
          </ac:spMkLst>
        </pc:spChg>
        <pc:spChg chg="add mod">
          <ac:chgData name="민창 장" userId="5d9bafdb3db22792" providerId="LiveId" clId="{E38E6874-C40C-4985-ABBE-E84B06C5CE19}" dt="2024-03-03T01:23:08.935" v="7601" actId="20577"/>
          <ac:spMkLst>
            <pc:docMk/>
            <pc:sldMk cId="3522406057" sldId="752"/>
            <ac:spMk id="47" creationId="{5CDC7009-AC43-9208-EAF8-5AD1E63DD07F}"/>
          </ac:spMkLst>
        </pc:spChg>
        <pc:spChg chg="add mod">
          <ac:chgData name="민창 장" userId="5d9bafdb3db22792" providerId="LiveId" clId="{E38E6874-C40C-4985-ABBE-E84B06C5CE19}" dt="2024-03-03T01:23:36.365" v="7609" actId="1076"/>
          <ac:spMkLst>
            <pc:docMk/>
            <pc:sldMk cId="3522406057" sldId="752"/>
            <ac:spMk id="48" creationId="{29B6BAE1-302B-18BC-E7F0-5DD7BAAC2CE0}"/>
          </ac:spMkLst>
        </pc:spChg>
        <pc:spChg chg="add mod">
          <ac:chgData name="민창 장" userId="5d9bafdb3db22792" providerId="LiveId" clId="{E38E6874-C40C-4985-ABBE-E84B06C5CE19}" dt="2024-03-03T01:26:18.242" v="7693" actId="113"/>
          <ac:spMkLst>
            <pc:docMk/>
            <pc:sldMk cId="3522406057" sldId="752"/>
            <ac:spMk id="49" creationId="{26F594D5-FAF7-A9A3-5B67-8458ABA5B8A7}"/>
          </ac:spMkLst>
        </pc:spChg>
        <pc:spChg chg="add mod">
          <ac:chgData name="민창 장" userId="5d9bafdb3db22792" providerId="LiveId" clId="{E38E6874-C40C-4985-ABBE-E84B06C5CE19}" dt="2024-03-03T01:23:26.217" v="7605" actId="1076"/>
          <ac:spMkLst>
            <pc:docMk/>
            <pc:sldMk cId="3522406057" sldId="752"/>
            <ac:spMk id="50" creationId="{8A9F384A-693F-73FC-7CA5-3F1916C38B86}"/>
          </ac:spMkLst>
        </pc:spChg>
        <pc:spChg chg="add mod">
          <ac:chgData name="민창 장" userId="5d9bafdb3db22792" providerId="LiveId" clId="{E38E6874-C40C-4985-ABBE-E84B06C5CE19}" dt="2024-03-03T01:24:05.503" v="7621" actId="20577"/>
          <ac:spMkLst>
            <pc:docMk/>
            <pc:sldMk cId="3522406057" sldId="752"/>
            <ac:spMk id="56" creationId="{B6440244-CF5D-1C66-A222-CBB05F3BD1A6}"/>
          </ac:spMkLst>
        </pc:spChg>
        <pc:spChg chg="add mod">
          <ac:chgData name="민창 장" userId="5d9bafdb3db22792" providerId="LiveId" clId="{E38E6874-C40C-4985-ABBE-E84B06C5CE19}" dt="2024-03-03T01:26:11.967" v="7692" actId="113"/>
          <ac:spMkLst>
            <pc:docMk/>
            <pc:sldMk cId="3522406057" sldId="752"/>
            <ac:spMk id="70" creationId="{0B8D3C41-FD7C-BAA2-C545-1CA420843BBB}"/>
          </ac:spMkLst>
        </pc:spChg>
        <pc:spChg chg="add mod">
          <ac:chgData name="민창 장" userId="5d9bafdb3db22792" providerId="LiveId" clId="{E38E6874-C40C-4985-ABBE-E84B06C5CE19}" dt="2024-03-03T01:24:57.161" v="7645" actId="20577"/>
          <ac:spMkLst>
            <pc:docMk/>
            <pc:sldMk cId="3522406057" sldId="752"/>
            <ac:spMk id="71" creationId="{E928242A-998F-0913-3B58-2E7678FFEC80}"/>
          </ac:spMkLst>
        </pc:spChg>
        <pc:spChg chg="add mod">
          <ac:chgData name="민창 장" userId="5d9bafdb3db22792" providerId="LiveId" clId="{E38E6874-C40C-4985-ABBE-E84B06C5CE19}" dt="2024-03-03T01:25:40.327" v="7657" actId="692"/>
          <ac:spMkLst>
            <pc:docMk/>
            <pc:sldMk cId="3522406057" sldId="752"/>
            <ac:spMk id="74" creationId="{55628A1D-823A-587F-D237-AEA78E58CEDF}"/>
          </ac:spMkLst>
        </pc:spChg>
        <pc:spChg chg="add mod">
          <ac:chgData name="민창 장" userId="5d9bafdb3db22792" providerId="LiveId" clId="{E38E6874-C40C-4985-ABBE-E84B06C5CE19}" dt="2024-03-03T01:26:03.527" v="7691" actId="1076"/>
          <ac:spMkLst>
            <pc:docMk/>
            <pc:sldMk cId="3522406057" sldId="752"/>
            <ac:spMk id="77" creationId="{89B7ED73-1C66-841F-A501-E1B76E3AF9CF}"/>
          </ac:spMkLst>
        </pc:spChg>
        <pc:cxnChg chg="add del mod">
          <ac:chgData name="민창 장" userId="5d9bafdb3db22792" providerId="LiveId" clId="{E38E6874-C40C-4985-ABBE-E84B06C5CE19}" dt="2024-03-03T01:22:34.999" v="7592" actId="478"/>
          <ac:cxnSpMkLst>
            <pc:docMk/>
            <pc:sldMk cId="3522406057" sldId="752"/>
            <ac:cxnSpMk id="13" creationId="{C7C1C49B-548A-6FD3-DAED-401409115A41}"/>
          </ac:cxnSpMkLst>
        </pc:cxnChg>
        <pc:cxnChg chg="add del mod">
          <ac:chgData name="민창 장" userId="5d9bafdb3db22792" providerId="LiveId" clId="{E38E6874-C40C-4985-ABBE-E84B06C5CE19}" dt="2024-03-03T01:22:34.999" v="7592" actId="478"/>
          <ac:cxnSpMkLst>
            <pc:docMk/>
            <pc:sldMk cId="3522406057" sldId="752"/>
            <ac:cxnSpMk id="15" creationId="{DBB54024-58D2-72A9-11CB-4B3CCF61A165}"/>
          </ac:cxnSpMkLst>
        </pc:cxnChg>
        <pc:cxnChg chg="add del mod">
          <ac:chgData name="민창 장" userId="5d9bafdb3db22792" providerId="LiveId" clId="{E38E6874-C40C-4985-ABBE-E84B06C5CE19}" dt="2024-03-03T01:21:40.362" v="7579" actId="478"/>
          <ac:cxnSpMkLst>
            <pc:docMk/>
            <pc:sldMk cId="3522406057" sldId="752"/>
            <ac:cxnSpMk id="22" creationId="{A8876C05-C2B7-3704-30D6-E712A30CD7D1}"/>
          </ac:cxnSpMkLst>
        </pc:cxnChg>
        <pc:cxnChg chg="del mod">
          <ac:chgData name="민창 장" userId="5d9bafdb3db22792" providerId="LiveId" clId="{E38E6874-C40C-4985-ABBE-E84B06C5CE19}" dt="2024-03-03T01:15:34.884" v="7150" actId="478"/>
          <ac:cxnSpMkLst>
            <pc:docMk/>
            <pc:sldMk cId="3522406057" sldId="752"/>
            <ac:cxnSpMk id="30" creationId="{AD9E264C-D247-DE04-17A0-489D149A0285}"/>
          </ac:cxnSpMkLst>
        </pc:cxnChg>
        <pc:cxnChg chg="add del mod">
          <ac:chgData name="민창 장" userId="5d9bafdb3db22792" providerId="LiveId" clId="{E38E6874-C40C-4985-ABBE-E84B06C5CE19}" dt="2024-03-03T01:22:34.999" v="7592" actId="478"/>
          <ac:cxnSpMkLst>
            <pc:docMk/>
            <pc:sldMk cId="3522406057" sldId="752"/>
            <ac:cxnSpMk id="32" creationId="{62A157F9-3F8E-70E7-A5C3-6F9CEBF19327}"/>
          </ac:cxnSpMkLst>
        </pc:cxnChg>
        <pc:cxnChg chg="del mod">
          <ac:chgData name="민창 장" userId="5d9bafdb3db22792" providerId="LiveId" clId="{E38E6874-C40C-4985-ABBE-E84B06C5CE19}" dt="2024-03-03T01:15:34.884" v="7150" actId="478"/>
          <ac:cxnSpMkLst>
            <pc:docMk/>
            <pc:sldMk cId="3522406057" sldId="752"/>
            <ac:cxnSpMk id="34" creationId="{461E35A7-E195-D7D2-8798-ABF219C1A931}"/>
          </ac:cxnSpMkLst>
        </pc:cxnChg>
        <pc:cxnChg chg="add del mod">
          <ac:chgData name="민창 장" userId="5d9bafdb3db22792" providerId="LiveId" clId="{E38E6874-C40C-4985-ABBE-E84B06C5CE19}" dt="2024-03-03T01:22:34.999" v="7592" actId="478"/>
          <ac:cxnSpMkLst>
            <pc:docMk/>
            <pc:sldMk cId="3522406057" sldId="752"/>
            <ac:cxnSpMk id="40" creationId="{3006631B-B267-1F9A-761B-87B21F580D13}"/>
          </ac:cxnSpMkLst>
        </pc:cxnChg>
        <pc:cxnChg chg="add del mod">
          <ac:chgData name="민창 장" userId="5d9bafdb3db22792" providerId="LiveId" clId="{E38E6874-C40C-4985-ABBE-E84B06C5CE19}" dt="2024-03-03T01:22:34.999" v="7592" actId="478"/>
          <ac:cxnSpMkLst>
            <pc:docMk/>
            <pc:sldMk cId="3522406057" sldId="752"/>
            <ac:cxnSpMk id="42" creationId="{889825C7-E469-0CF3-4E84-0947D9CB4BBC}"/>
          </ac:cxnSpMkLst>
        </pc:cxnChg>
        <pc:cxnChg chg="add del mod">
          <ac:chgData name="민창 장" userId="5d9bafdb3db22792" providerId="LiveId" clId="{E38E6874-C40C-4985-ABBE-E84B06C5CE19}" dt="2024-03-03T01:22:34.999" v="7592" actId="478"/>
          <ac:cxnSpMkLst>
            <pc:docMk/>
            <pc:sldMk cId="3522406057" sldId="752"/>
            <ac:cxnSpMk id="43" creationId="{8585A88C-8CAA-DF2B-AB4F-8D07EDDDA990}"/>
          </ac:cxnSpMkLst>
        </pc:cxnChg>
        <pc:cxnChg chg="add mod">
          <ac:chgData name="민창 장" userId="5d9bafdb3db22792" providerId="LiveId" clId="{E38E6874-C40C-4985-ABBE-E84B06C5CE19}" dt="2024-03-03T01:23:42.933" v="7611" actId="14100"/>
          <ac:cxnSpMkLst>
            <pc:docMk/>
            <pc:sldMk cId="3522406057" sldId="752"/>
            <ac:cxnSpMk id="51" creationId="{EC4565DA-45E6-F3B1-AE6E-D5E96CC09064}"/>
          </ac:cxnSpMkLst>
        </pc:cxnChg>
        <pc:cxnChg chg="add mod">
          <ac:chgData name="민창 장" userId="5d9bafdb3db22792" providerId="LiveId" clId="{E38E6874-C40C-4985-ABBE-E84B06C5CE19}" dt="2024-03-03T01:24:33.457" v="7633" actId="14100"/>
          <ac:cxnSpMkLst>
            <pc:docMk/>
            <pc:sldMk cId="3522406057" sldId="752"/>
            <ac:cxnSpMk id="52" creationId="{6FC003AB-8DE3-2E8E-0D28-C6D6EA947B0A}"/>
          </ac:cxnSpMkLst>
        </pc:cxnChg>
        <pc:cxnChg chg="add mod">
          <ac:chgData name="민창 장" userId="5d9bafdb3db22792" providerId="LiveId" clId="{E38E6874-C40C-4985-ABBE-E84B06C5CE19}" dt="2024-03-03T01:23:47.501" v="7613" actId="571"/>
          <ac:cxnSpMkLst>
            <pc:docMk/>
            <pc:sldMk cId="3522406057" sldId="752"/>
            <ac:cxnSpMk id="54" creationId="{4694F8D5-A1EE-4BDF-12FB-BDCED34C8522}"/>
          </ac:cxnSpMkLst>
        </pc:cxnChg>
        <pc:cxnChg chg="add mod">
          <ac:chgData name="민창 장" userId="5d9bafdb3db22792" providerId="LiveId" clId="{E38E6874-C40C-4985-ABBE-E84B06C5CE19}" dt="2024-03-03T01:24:13.899" v="7624" actId="14100"/>
          <ac:cxnSpMkLst>
            <pc:docMk/>
            <pc:sldMk cId="3522406057" sldId="752"/>
            <ac:cxnSpMk id="57" creationId="{B5BC9518-C711-7915-4DAF-D220BEAC4F19}"/>
          </ac:cxnSpMkLst>
        </pc:cxnChg>
        <pc:cxnChg chg="add mod">
          <ac:chgData name="민창 장" userId="5d9bafdb3db22792" providerId="LiveId" clId="{E38E6874-C40C-4985-ABBE-E84B06C5CE19}" dt="2024-03-03T01:24:16.148" v="7625" actId="571"/>
          <ac:cxnSpMkLst>
            <pc:docMk/>
            <pc:sldMk cId="3522406057" sldId="752"/>
            <ac:cxnSpMk id="59" creationId="{584F90A9-A364-B045-1E75-89A398C418BF}"/>
          </ac:cxnSpMkLst>
        </pc:cxnChg>
        <pc:cxnChg chg="add mod">
          <ac:chgData name="민창 장" userId="5d9bafdb3db22792" providerId="LiveId" clId="{E38E6874-C40C-4985-ABBE-E84B06C5CE19}" dt="2024-03-03T01:24:29.789" v="7632" actId="1076"/>
          <ac:cxnSpMkLst>
            <pc:docMk/>
            <pc:sldMk cId="3522406057" sldId="752"/>
            <ac:cxnSpMk id="60" creationId="{C9AD398D-7B64-347F-6B0A-6D803861F821}"/>
          </ac:cxnSpMkLst>
        </pc:cxnChg>
        <pc:cxnChg chg="add mod">
          <ac:chgData name="민창 장" userId="5d9bafdb3db22792" providerId="LiveId" clId="{E38E6874-C40C-4985-ABBE-E84B06C5CE19}" dt="2024-03-03T01:24:19.070" v="7627" actId="571"/>
          <ac:cxnSpMkLst>
            <pc:docMk/>
            <pc:sldMk cId="3522406057" sldId="752"/>
            <ac:cxnSpMk id="61" creationId="{2F117F80-0FB4-EA6C-F3A3-F5192D853136}"/>
          </ac:cxnSpMkLst>
        </pc:cxnChg>
        <pc:cxnChg chg="add mod">
          <ac:chgData name="민창 장" userId="5d9bafdb3db22792" providerId="LiveId" clId="{E38E6874-C40C-4985-ABBE-E84B06C5CE19}" dt="2024-03-03T01:24:37.995" v="7635" actId="14100"/>
          <ac:cxnSpMkLst>
            <pc:docMk/>
            <pc:sldMk cId="3522406057" sldId="752"/>
            <ac:cxnSpMk id="65" creationId="{C051B748-0319-8701-F12B-0CA8615126F2}"/>
          </ac:cxnSpMkLst>
        </pc:cxnChg>
        <pc:cxnChg chg="add mod">
          <ac:chgData name="민창 장" userId="5d9bafdb3db22792" providerId="LiveId" clId="{E38E6874-C40C-4985-ABBE-E84B06C5CE19}" dt="2024-03-03T01:24:44.370" v="7638" actId="14100"/>
          <ac:cxnSpMkLst>
            <pc:docMk/>
            <pc:sldMk cId="3522406057" sldId="752"/>
            <ac:cxnSpMk id="67" creationId="{D8158DFF-4B3F-BA6B-8849-75EBCB621390}"/>
          </ac:cxnSpMkLst>
        </pc:cxnChg>
        <pc:cxnChg chg="add mod">
          <ac:chgData name="민창 장" userId="5d9bafdb3db22792" providerId="LiveId" clId="{E38E6874-C40C-4985-ABBE-E84B06C5CE19}" dt="2024-03-03T01:25:32.302" v="7651" actId="692"/>
          <ac:cxnSpMkLst>
            <pc:docMk/>
            <pc:sldMk cId="3522406057" sldId="752"/>
            <ac:cxnSpMk id="73" creationId="{041EC764-167A-34B7-3E3B-243765BD7588}"/>
          </ac:cxnSpMkLst>
        </pc:cxnChg>
      </pc:sldChg>
      <pc:sldChg chg="addSp delSp modSp add mod">
        <pc:chgData name="민창 장" userId="5d9bafdb3db22792" providerId="LiveId" clId="{E38E6874-C40C-4985-ABBE-E84B06C5CE19}" dt="2024-03-03T01:29:44.197" v="7796" actId="20577"/>
        <pc:sldMkLst>
          <pc:docMk/>
          <pc:sldMk cId="3507450698" sldId="753"/>
        </pc:sldMkLst>
        <pc:spChg chg="mod">
          <ac:chgData name="민창 장" userId="5d9bafdb3db22792" providerId="LiveId" clId="{E38E6874-C40C-4985-ABBE-E84B06C5CE19}" dt="2024-03-03T01:29:44.197" v="7796" actId="20577"/>
          <ac:spMkLst>
            <pc:docMk/>
            <pc:sldMk cId="3507450698" sldId="753"/>
            <ac:spMk id="2" creationId="{D0941F3A-4FFA-C90B-2162-46888FB9FBF6}"/>
          </ac:spMkLst>
        </pc:spChg>
        <pc:spChg chg="mod">
          <ac:chgData name="민창 장" userId="5d9bafdb3db22792" providerId="LiveId" clId="{E38E6874-C40C-4985-ABBE-E84B06C5CE19}" dt="2024-03-03T01:26:49.451" v="7721" actId="14100"/>
          <ac:spMkLst>
            <pc:docMk/>
            <pc:sldMk cId="3507450698" sldId="753"/>
            <ac:spMk id="5" creationId="{F8244D6B-70FD-0AE2-C524-207E44B3ABB8}"/>
          </ac:spMkLst>
        </pc:spChg>
        <pc:spChg chg="mod">
          <ac:chgData name="민창 장" userId="5d9bafdb3db22792" providerId="LiveId" clId="{E38E6874-C40C-4985-ABBE-E84B06C5CE19}" dt="2024-03-03T01:27:31.047" v="7726" actId="113"/>
          <ac:spMkLst>
            <pc:docMk/>
            <pc:sldMk cId="3507450698" sldId="753"/>
            <ac:spMk id="7" creationId="{F16DABB1-C881-0B4F-B761-3A61F4E3FA21}"/>
          </ac:spMkLst>
        </pc:spChg>
        <pc:spChg chg="add mod">
          <ac:chgData name="민창 장" userId="5d9bafdb3db22792" providerId="LiveId" clId="{E38E6874-C40C-4985-ABBE-E84B06C5CE19}" dt="2024-03-03T01:28:56.075" v="7757" actId="20577"/>
          <ac:spMkLst>
            <pc:docMk/>
            <pc:sldMk cId="3507450698" sldId="753"/>
            <ac:spMk id="25" creationId="{2179C18E-8C5B-33EF-6033-2C53147C8D85}"/>
          </ac:spMkLst>
        </pc:spChg>
        <pc:spChg chg="add mod">
          <ac:chgData name="민창 장" userId="5d9bafdb3db22792" providerId="LiveId" clId="{E38E6874-C40C-4985-ABBE-E84B06C5CE19}" dt="2024-03-03T01:29:05.188" v="7761" actId="20577"/>
          <ac:spMkLst>
            <pc:docMk/>
            <pc:sldMk cId="3507450698" sldId="753"/>
            <ac:spMk id="26" creationId="{6189BD1A-3F20-B9E5-0688-198FDC40543F}"/>
          </ac:spMkLst>
        </pc:spChg>
        <pc:spChg chg="add mod">
          <ac:chgData name="민창 장" userId="5d9bafdb3db22792" providerId="LiveId" clId="{E38E6874-C40C-4985-ABBE-E84B06C5CE19}" dt="2024-03-03T01:29:14.209" v="7766" actId="113"/>
          <ac:spMkLst>
            <pc:docMk/>
            <pc:sldMk cId="3507450698" sldId="753"/>
            <ac:spMk id="27" creationId="{6E42CFBB-973A-33B0-5444-BC8CDD3D4446}"/>
          </ac:spMkLst>
        </pc:spChg>
        <pc:spChg chg="mod">
          <ac:chgData name="민창 장" userId="5d9bafdb3db22792" providerId="LiveId" clId="{E38E6874-C40C-4985-ABBE-E84B06C5CE19}" dt="2024-03-03T01:27:12.386" v="7725" actId="1076"/>
          <ac:spMkLst>
            <pc:docMk/>
            <pc:sldMk cId="3507450698" sldId="753"/>
            <ac:spMk id="47" creationId="{E2E8C55D-5CD6-AA86-0EEC-B4AA5263362E}"/>
          </ac:spMkLst>
        </pc:spChg>
        <pc:spChg chg="del">
          <ac:chgData name="민창 장" userId="5d9bafdb3db22792" providerId="LiveId" clId="{E38E6874-C40C-4985-ABBE-E84B06C5CE19}" dt="2024-03-03T01:26:45.946" v="7720" actId="478"/>
          <ac:spMkLst>
            <pc:docMk/>
            <pc:sldMk cId="3507450698" sldId="753"/>
            <ac:spMk id="48" creationId="{5C7CA982-1375-3F2E-E9DD-685A81781090}"/>
          </ac:spMkLst>
        </pc:spChg>
        <pc:spChg chg="del">
          <ac:chgData name="민창 장" userId="5d9bafdb3db22792" providerId="LiveId" clId="{E38E6874-C40C-4985-ABBE-E84B06C5CE19}" dt="2024-03-03T01:26:45.946" v="7720" actId="478"/>
          <ac:spMkLst>
            <pc:docMk/>
            <pc:sldMk cId="3507450698" sldId="753"/>
            <ac:spMk id="49" creationId="{B05546AF-5D5B-4C8C-BA00-0D3B697C1399}"/>
          </ac:spMkLst>
        </pc:spChg>
        <pc:spChg chg="del">
          <ac:chgData name="민창 장" userId="5d9bafdb3db22792" providerId="LiveId" clId="{E38E6874-C40C-4985-ABBE-E84B06C5CE19}" dt="2024-03-03T01:26:45.946" v="7720" actId="478"/>
          <ac:spMkLst>
            <pc:docMk/>
            <pc:sldMk cId="3507450698" sldId="753"/>
            <ac:spMk id="50" creationId="{FB1FB1DA-AA16-E846-95CE-85D2615E11EF}"/>
          </ac:spMkLst>
        </pc:spChg>
        <pc:spChg chg="del">
          <ac:chgData name="민창 장" userId="5d9bafdb3db22792" providerId="LiveId" clId="{E38E6874-C40C-4985-ABBE-E84B06C5CE19}" dt="2024-03-03T01:26:45.946" v="7720" actId="478"/>
          <ac:spMkLst>
            <pc:docMk/>
            <pc:sldMk cId="3507450698" sldId="753"/>
            <ac:spMk id="56" creationId="{CDAC1064-1EFD-175B-CDD4-560B47A7034C}"/>
          </ac:spMkLst>
        </pc:spChg>
        <pc:spChg chg="del">
          <ac:chgData name="민창 장" userId="5d9bafdb3db22792" providerId="LiveId" clId="{E38E6874-C40C-4985-ABBE-E84B06C5CE19}" dt="2024-03-03T01:26:45.946" v="7720" actId="478"/>
          <ac:spMkLst>
            <pc:docMk/>
            <pc:sldMk cId="3507450698" sldId="753"/>
            <ac:spMk id="70" creationId="{9F131558-E4DC-8359-4FCC-E848A51B2C1C}"/>
          </ac:spMkLst>
        </pc:spChg>
        <pc:spChg chg="del">
          <ac:chgData name="민창 장" userId="5d9bafdb3db22792" providerId="LiveId" clId="{E38E6874-C40C-4985-ABBE-E84B06C5CE19}" dt="2024-03-03T01:26:45.946" v="7720" actId="478"/>
          <ac:spMkLst>
            <pc:docMk/>
            <pc:sldMk cId="3507450698" sldId="753"/>
            <ac:spMk id="71" creationId="{0FB1D6DF-8557-7C23-F36D-17F4CE112E1E}"/>
          </ac:spMkLst>
        </pc:spChg>
        <pc:spChg chg="del">
          <ac:chgData name="민창 장" userId="5d9bafdb3db22792" providerId="LiveId" clId="{E38E6874-C40C-4985-ABBE-E84B06C5CE19}" dt="2024-03-03T01:26:45.946" v="7720" actId="478"/>
          <ac:spMkLst>
            <pc:docMk/>
            <pc:sldMk cId="3507450698" sldId="753"/>
            <ac:spMk id="77" creationId="{1C0E724D-6B40-75F9-6294-7F714902DD57}"/>
          </ac:spMkLst>
        </pc:spChg>
        <pc:cxnChg chg="add mod">
          <ac:chgData name="민창 장" userId="5d9bafdb3db22792" providerId="LiveId" clId="{E38E6874-C40C-4985-ABBE-E84B06C5CE19}" dt="2024-03-03T01:28:21.678" v="7743" actId="1037"/>
          <ac:cxnSpMkLst>
            <pc:docMk/>
            <pc:sldMk cId="3507450698" sldId="753"/>
            <ac:cxnSpMk id="6" creationId="{755A9459-8E9B-F2A2-303B-8F41EDA71845}"/>
          </ac:cxnSpMkLst>
        </pc:cxnChg>
        <pc:cxnChg chg="add mod">
          <ac:chgData name="민창 장" userId="5d9bafdb3db22792" providerId="LiveId" clId="{E38E6874-C40C-4985-ABBE-E84B06C5CE19}" dt="2024-03-03T01:28:07.765" v="7735" actId="1076"/>
          <ac:cxnSpMkLst>
            <pc:docMk/>
            <pc:sldMk cId="3507450698" sldId="753"/>
            <ac:cxnSpMk id="8" creationId="{26262388-EA82-E2D6-6BC2-D8C60CFB1DA2}"/>
          </ac:cxnSpMkLst>
        </pc:cxnChg>
        <pc:cxnChg chg="add del mod">
          <ac:chgData name="민창 장" userId="5d9bafdb3db22792" providerId="LiveId" clId="{E38E6874-C40C-4985-ABBE-E84B06C5CE19}" dt="2024-03-03T01:28:03.102" v="7733" actId="478"/>
          <ac:cxnSpMkLst>
            <pc:docMk/>
            <pc:sldMk cId="3507450698" sldId="753"/>
            <ac:cxnSpMk id="9" creationId="{87ED89AB-99FB-81CE-7926-9A4234BD73FE}"/>
          </ac:cxnSpMkLst>
        </pc:cxnChg>
        <pc:cxnChg chg="add del mod">
          <ac:chgData name="민창 장" userId="5d9bafdb3db22792" providerId="LiveId" clId="{E38E6874-C40C-4985-ABBE-E84B06C5CE19}" dt="2024-03-03T01:28:03.102" v="7733" actId="478"/>
          <ac:cxnSpMkLst>
            <pc:docMk/>
            <pc:sldMk cId="3507450698" sldId="753"/>
            <ac:cxnSpMk id="10" creationId="{F6150EF2-9043-CDE6-9EE6-56C522DDDA53}"/>
          </ac:cxnSpMkLst>
        </pc:cxnChg>
        <pc:cxnChg chg="add del mod">
          <ac:chgData name="민창 장" userId="5d9bafdb3db22792" providerId="LiveId" clId="{E38E6874-C40C-4985-ABBE-E84B06C5CE19}" dt="2024-03-03T01:28:03.102" v="7733" actId="478"/>
          <ac:cxnSpMkLst>
            <pc:docMk/>
            <pc:sldMk cId="3507450698" sldId="753"/>
            <ac:cxnSpMk id="11" creationId="{4F72DDA9-AF88-7AF1-CF72-5A3ADDA501AE}"/>
          </ac:cxnSpMkLst>
        </pc:cxnChg>
        <pc:cxnChg chg="add mod">
          <ac:chgData name="민창 장" userId="5d9bafdb3db22792" providerId="LiveId" clId="{E38E6874-C40C-4985-ABBE-E84B06C5CE19}" dt="2024-03-03T01:28:10.582" v="7736" actId="571"/>
          <ac:cxnSpMkLst>
            <pc:docMk/>
            <pc:sldMk cId="3507450698" sldId="753"/>
            <ac:cxnSpMk id="14" creationId="{5E788F49-04CD-2BC7-2E13-AF2ACB778BCF}"/>
          </ac:cxnSpMkLst>
        </pc:cxnChg>
        <pc:cxnChg chg="add mod">
          <ac:chgData name="민창 장" userId="5d9bafdb3db22792" providerId="LiveId" clId="{E38E6874-C40C-4985-ABBE-E84B06C5CE19}" dt="2024-03-03T01:28:13.958" v="7739" actId="1037"/>
          <ac:cxnSpMkLst>
            <pc:docMk/>
            <pc:sldMk cId="3507450698" sldId="753"/>
            <ac:cxnSpMk id="15" creationId="{852374F8-3EE8-2750-9D64-E37DEB90967A}"/>
          </ac:cxnSpMkLst>
        </pc:cxnChg>
        <pc:cxnChg chg="add mod">
          <ac:chgData name="민창 장" userId="5d9bafdb3db22792" providerId="LiveId" clId="{E38E6874-C40C-4985-ABBE-E84B06C5CE19}" dt="2024-03-03T01:28:19.291" v="7742" actId="1038"/>
          <ac:cxnSpMkLst>
            <pc:docMk/>
            <pc:sldMk cId="3507450698" sldId="753"/>
            <ac:cxnSpMk id="16" creationId="{6D3A4100-6753-A67C-DA7E-507A36B5B62F}"/>
          </ac:cxnSpMkLst>
        </pc:cxnChg>
        <pc:cxnChg chg="add mod">
          <ac:chgData name="민창 장" userId="5d9bafdb3db22792" providerId="LiveId" clId="{E38E6874-C40C-4985-ABBE-E84B06C5CE19}" dt="2024-03-03T01:28:28.842" v="7745" actId="14100"/>
          <ac:cxnSpMkLst>
            <pc:docMk/>
            <pc:sldMk cId="3507450698" sldId="753"/>
            <ac:cxnSpMk id="17" creationId="{2E72FCEF-107D-DF12-5F4F-F6D216CF74C6}"/>
          </ac:cxnSpMkLst>
        </pc:cxnChg>
        <pc:cxnChg chg="add mod">
          <ac:chgData name="민창 장" userId="5d9bafdb3db22792" providerId="LiveId" clId="{E38E6874-C40C-4985-ABBE-E84B06C5CE19}" dt="2024-03-03T01:28:36.069" v="7748" actId="14100"/>
          <ac:cxnSpMkLst>
            <pc:docMk/>
            <pc:sldMk cId="3507450698" sldId="753"/>
            <ac:cxnSpMk id="19" creationId="{64F3DF7D-A569-D37A-68BA-B751CEBAE743}"/>
          </ac:cxnSpMkLst>
        </pc:cxnChg>
        <pc:cxnChg chg="add mod">
          <ac:chgData name="민창 장" userId="5d9bafdb3db22792" providerId="LiveId" clId="{E38E6874-C40C-4985-ABBE-E84B06C5CE19}" dt="2024-03-03T01:28:38.187" v="7749" actId="571"/>
          <ac:cxnSpMkLst>
            <pc:docMk/>
            <pc:sldMk cId="3507450698" sldId="753"/>
            <ac:cxnSpMk id="22" creationId="{A24BC47E-53EC-478F-E68C-55B3EB06966D}"/>
          </ac:cxnSpMkLst>
        </pc:cxnChg>
        <pc:cxnChg chg="add mod">
          <ac:chgData name="민창 장" userId="5d9bafdb3db22792" providerId="LiveId" clId="{E38E6874-C40C-4985-ABBE-E84B06C5CE19}" dt="2024-03-03T01:28:45.432" v="7752" actId="14100"/>
          <ac:cxnSpMkLst>
            <pc:docMk/>
            <pc:sldMk cId="3507450698" sldId="753"/>
            <ac:cxnSpMk id="23" creationId="{EB2987DA-CDE0-0D07-EABB-D9BF8142C715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51" creationId="{EE399CFB-6A01-33E9-7998-AB6508A622CD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52" creationId="{B78225A9-B437-D581-1D76-429B75E2CB18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54" creationId="{4B38A7CD-445E-7021-A249-EC9D01B5AA10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57" creationId="{E95CC216-133F-B3AB-8691-882F535E02B6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59" creationId="{19515326-817B-EE31-2431-197C210BE1CC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60" creationId="{81B806BE-9F68-935F-3DE9-FED16C17F39E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61" creationId="{FD2ABF7D-4C9E-9B5D-C7F9-A494A94BAD35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65" creationId="{1A682DAD-B458-EB94-051B-6AFA7DB84995}"/>
          </ac:cxnSpMkLst>
        </pc:cxnChg>
        <pc:cxnChg chg="del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67" creationId="{D7445253-5377-EAFA-CF47-BA61E692EAE2}"/>
          </ac:cxnSpMkLst>
        </pc:cxnChg>
        <pc:cxnChg chg="del mod">
          <ac:chgData name="민창 장" userId="5d9bafdb3db22792" providerId="LiveId" clId="{E38E6874-C40C-4985-ABBE-E84B06C5CE19}" dt="2024-03-03T01:26:45.946" v="7720" actId="478"/>
          <ac:cxnSpMkLst>
            <pc:docMk/>
            <pc:sldMk cId="3507450698" sldId="753"/>
            <ac:cxnSpMk id="73" creationId="{CE2F0AEF-3FF1-83BE-EAA9-F6213716213E}"/>
          </ac:cxnSpMkLst>
        </pc:cxnChg>
      </pc:sldChg>
      <pc:sldChg chg="addSp delSp modSp add mod">
        <pc:chgData name="민창 장" userId="5d9bafdb3db22792" providerId="LiveId" clId="{E38E6874-C40C-4985-ABBE-E84B06C5CE19}" dt="2024-03-03T01:33:07.162" v="7826" actId="1076"/>
        <pc:sldMkLst>
          <pc:docMk/>
          <pc:sldMk cId="20107333" sldId="754"/>
        </pc:sldMkLst>
        <pc:spChg chg="mod">
          <ac:chgData name="민창 장" userId="5d9bafdb3db22792" providerId="LiveId" clId="{E38E6874-C40C-4985-ABBE-E84B06C5CE19}" dt="2024-03-03T01:33:01.614" v="7824" actId="6549"/>
          <ac:spMkLst>
            <pc:docMk/>
            <pc:sldMk cId="20107333" sldId="754"/>
            <ac:spMk id="2" creationId="{37185DDA-93A0-79B8-BEA4-487BCBD5E982}"/>
          </ac:spMkLst>
        </pc:spChg>
        <pc:spChg chg="del">
          <ac:chgData name="민창 장" userId="5d9bafdb3db22792" providerId="LiveId" clId="{E38E6874-C40C-4985-ABBE-E84B06C5CE19}" dt="2024-03-03T01:30:27.156" v="7815" actId="478"/>
          <ac:spMkLst>
            <pc:docMk/>
            <pc:sldMk cId="20107333" sldId="754"/>
            <ac:spMk id="5" creationId="{E6202FF4-0CED-E3E5-9183-D95B6738C6DA}"/>
          </ac:spMkLst>
        </pc:spChg>
        <pc:spChg chg="del">
          <ac:chgData name="민창 장" userId="5d9bafdb3db22792" providerId="LiveId" clId="{E38E6874-C40C-4985-ABBE-E84B06C5CE19}" dt="2024-03-03T01:30:27.156" v="7815" actId="478"/>
          <ac:spMkLst>
            <pc:docMk/>
            <pc:sldMk cId="20107333" sldId="754"/>
            <ac:spMk id="7" creationId="{22BA562C-4DD3-8AFA-AD12-4B5433F66F39}"/>
          </ac:spMkLst>
        </pc:spChg>
        <pc:spChg chg="del">
          <ac:chgData name="민창 장" userId="5d9bafdb3db22792" providerId="LiveId" clId="{E38E6874-C40C-4985-ABBE-E84B06C5CE19}" dt="2024-03-03T01:30:27.156" v="7815" actId="478"/>
          <ac:spMkLst>
            <pc:docMk/>
            <pc:sldMk cId="20107333" sldId="754"/>
            <ac:spMk id="25" creationId="{44F741ED-77D6-2E28-87CE-E77C61CB1C5A}"/>
          </ac:spMkLst>
        </pc:spChg>
        <pc:spChg chg="del">
          <ac:chgData name="민창 장" userId="5d9bafdb3db22792" providerId="LiveId" clId="{E38E6874-C40C-4985-ABBE-E84B06C5CE19}" dt="2024-03-03T01:30:27.156" v="7815" actId="478"/>
          <ac:spMkLst>
            <pc:docMk/>
            <pc:sldMk cId="20107333" sldId="754"/>
            <ac:spMk id="26" creationId="{8DF190FF-85B4-23EE-7D69-C1E8ACE0D0FE}"/>
          </ac:spMkLst>
        </pc:spChg>
        <pc:spChg chg="del">
          <ac:chgData name="민창 장" userId="5d9bafdb3db22792" providerId="LiveId" clId="{E38E6874-C40C-4985-ABBE-E84B06C5CE19}" dt="2024-03-03T01:30:27.156" v="7815" actId="478"/>
          <ac:spMkLst>
            <pc:docMk/>
            <pc:sldMk cId="20107333" sldId="754"/>
            <ac:spMk id="27" creationId="{F48D3336-4C12-BCDF-8868-CF527C5C9BED}"/>
          </ac:spMkLst>
        </pc:spChg>
        <pc:spChg chg="del">
          <ac:chgData name="민창 장" userId="5d9bafdb3db22792" providerId="LiveId" clId="{E38E6874-C40C-4985-ABBE-E84B06C5CE19}" dt="2024-03-03T01:30:27.156" v="7815" actId="478"/>
          <ac:spMkLst>
            <pc:docMk/>
            <pc:sldMk cId="20107333" sldId="754"/>
            <ac:spMk id="47" creationId="{B5895BE1-640D-533C-358B-D3B47461497E}"/>
          </ac:spMkLst>
        </pc:spChg>
        <pc:spChg chg="del">
          <ac:chgData name="민창 장" userId="5d9bafdb3db22792" providerId="LiveId" clId="{E38E6874-C40C-4985-ABBE-E84B06C5CE19}" dt="2024-03-03T01:30:27.156" v="7815" actId="478"/>
          <ac:spMkLst>
            <pc:docMk/>
            <pc:sldMk cId="20107333" sldId="754"/>
            <ac:spMk id="74" creationId="{569F8264-B598-4C0D-D842-0B1924B6EA5F}"/>
          </ac:spMkLst>
        </pc:spChg>
        <pc:picChg chg="add mod">
          <ac:chgData name="민창 장" userId="5d9bafdb3db22792" providerId="LiveId" clId="{E38E6874-C40C-4985-ABBE-E84B06C5CE19}" dt="2024-03-03T01:33:07.162" v="7826" actId="1076"/>
          <ac:picMkLst>
            <pc:docMk/>
            <pc:sldMk cId="20107333" sldId="754"/>
            <ac:picMk id="10" creationId="{4CA9834E-1767-B654-F156-04AD16F5A712}"/>
          </ac:picMkLst>
        </pc:picChg>
        <pc:picChg chg="add mod">
          <ac:chgData name="민창 장" userId="5d9bafdb3db22792" providerId="LiveId" clId="{E38E6874-C40C-4985-ABBE-E84B06C5CE19}" dt="2024-03-03T01:33:05.111" v="7825" actId="1076"/>
          <ac:picMkLst>
            <pc:docMk/>
            <pc:sldMk cId="20107333" sldId="754"/>
            <ac:picMk id="12" creationId="{2C6A05B9-5340-B9B1-4041-F807B8C547DA}"/>
          </ac:picMkLst>
        </pc:pic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6" creationId="{65ADC9FC-581A-20EE-AC35-CEB6266108D0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8" creationId="{D5C24D3C-9B9A-BE6B-BCD7-096B9B1B37FE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14" creationId="{71FC0F85-606D-3249-B282-20B5A90DB08C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15" creationId="{4254A72A-70E2-BDD7-9C44-7B0F99890C45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16" creationId="{1B5CEF63-A948-B43F-65EE-5E6C30A639C0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17" creationId="{8ADF1EF9-52DE-F1FF-FBCA-10B3DF00F664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19" creationId="{C975D98A-CE66-E920-0E45-ED3F54038C99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22" creationId="{D2CC3A48-511A-7271-1CFD-33A18049225F}"/>
          </ac:cxnSpMkLst>
        </pc:cxnChg>
        <pc:cxnChg chg="del">
          <ac:chgData name="민창 장" userId="5d9bafdb3db22792" providerId="LiveId" clId="{E38E6874-C40C-4985-ABBE-E84B06C5CE19}" dt="2024-03-03T01:30:27.156" v="7815" actId="478"/>
          <ac:cxnSpMkLst>
            <pc:docMk/>
            <pc:sldMk cId="20107333" sldId="754"/>
            <ac:cxnSpMk id="23" creationId="{A0A61BB5-56DC-578F-CBD5-F1B830040968}"/>
          </ac:cxnSpMkLst>
        </pc:cxnChg>
      </pc:sldChg>
      <pc:sldChg chg="addSp delSp modSp add mod">
        <pc:chgData name="민창 장" userId="5d9bafdb3db22792" providerId="LiveId" clId="{E38E6874-C40C-4985-ABBE-E84B06C5CE19}" dt="2024-03-03T01:40:13.077" v="8575" actId="20577"/>
        <pc:sldMkLst>
          <pc:docMk/>
          <pc:sldMk cId="2845945566" sldId="755"/>
        </pc:sldMkLst>
        <pc:spChg chg="mod">
          <ac:chgData name="민창 장" userId="5d9bafdb3db22792" providerId="LiveId" clId="{E38E6874-C40C-4985-ABBE-E84B06C5CE19}" dt="2024-03-03T01:35:41.611" v="8305" actId="20577"/>
          <ac:spMkLst>
            <pc:docMk/>
            <pc:sldMk cId="2845945566" sldId="755"/>
            <ac:spMk id="2" creationId="{2A77CF30-B84A-0A08-7C5C-6D3DC59420E3}"/>
          </ac:spMkLst>
        </pc:spChg>
        <pc:spChg chg="add mod">
          <ac:chgData name="민창 장" userId="5d9bafdb3db22792" providerId="LiveId" clId="{E38E6874-C40C-4985-ABBE-E84B06C5CE19}" dt="2024-03-03T01:36:39.661" v="8323" actId="1076"/>
          <ac:spMkLst>
            <pc:docMk/>
            <pc:sldMk cId="2845945566" sldId="755"/>
            <ac:spMk id="6" creationId="{925F0B0F-1A65-2933-0E02-D5BBD866DF2C}"/>
          </ac:spMkLst>
        </pc:spChg>
        <pc:spChg chg="add mod">
          <ac:chgData name="민창 장" userId="5d9bafdb3db22792" providerId="LiveId" clId="{E38E6874-C40C-4985-ABBE-E84B06C5CE19}" dt="2024-03-03T01:39:02.714" v="8539" actId="1076"/>
          <ac:spMkLst>
            <pc:docMk/>
            <pc:sldMk cId="2845945566" sldId="755"/>
            <ac:spMk id="7" creationId="{DEBAAFB6-C0DB-459D-F030-64B87F550902}"/>
          </ac:spMkLst>
        </pc:spChg>
        <pc:spChg chg="add mod">
          <ac:chgData name="민창 장" userId="5d9bafdb3db22792" providerId="LiveId" clId="{E38E6874-C40C-4985-ABBE-E84B06C5CE19}" dt="2024-03-03T01:36:55.511" v="8326" actId="688"/>
          <ac:spMkLst>
            <pc:docMk/>
            <pc:sldMk cId="2845945566" sldId="755"/>
            <ac:spMk id="8" creationId="{0E88D9FA-C3A7-19EF-24D3-627F4BFC5F04}"/>
          </ac:spMkLst>
        </pc:spChg>
        <pc:spChg chg="add mod">
          <ac:chgData name="민창 장" userId="5d9bafdb3db22792" providerId="LiveId" clId="{E38E6874-C40C-4985-ABBE-E84B06C5CE19}" dt="2024-03-03T01:39:02.714" v="8539" actId="1076"/>
          <ac:spMkLst>
            <pc:docMk/>
            <pc:sldMk cId="2845945566" sldId="755"/>
            <ac:spMk id="9" creationId="{18D6246A-0EA0-07D2-C673-6494B8E1AF4D}"/>
          </ac:spMkLst>
        </pc:spChg>
        <pc:spChg chg="add mod">
          <ac:chgData name="민창 장" userId="5d9bafdb3db22792" providerId="LiveId" clId="{E38E6874-C40C-4985-ABBE-E84B06C5CE19}" dt="2024-03-03T01:37:39.372" v="8449" actId="1076"/>
          <ac:spMkLst>
            <pc:docMk/>
            <pc:sldMk cId="2845945566" sldId="755"/>
            <ac:spMk id="11" creationId="{A1A9F3C7-7C35-7186-8D94-10E760507353}"/>
          </ac:spMkLst>
        </pc:spChg>
        <pc:spChg chg="add mod">
          <ac:chgData name="민창 장" userId="5d9bafdb3db22792" providerId="LiveId" clId="{E38E6874-C40C-4985-ABBE-E84B06C5CE19}" dt="2024-03-03T01:39:02.714" v="8539" actId="1076"/>
          <ac:spMkLst>
            <pc:docMk/>
            <pc:sldMk cId="2845945566" sldId="755"/>
            <ac:spMk id="13" creationId="{A2206C3A-992D-3F90-41C2-A6C6A55EE5E9}"/>
          </ac:spMkLst>
        </pc:spChg>
        <pc:spChg chg="add mod">
          <ac:chgData name="민창 장" userId="5d9bafdb3db22792" providerId="LiveId" clId="{E38E6874-C40C-4985-ABBE-E84B06C5CE19}" dt="2024-03-03T01:38:24.113" v="8473" actId="14100"/>
          <ac:spMkLst>
            <pc:docMk/>
            <pc:sldMk cId="2845945566" sldId="755"/>
            <ac:spMk id="14" creationId="{0DB7FE3C-5D85-96B0-9A47-4E24DF4F985E}"/>
          </ac:spMkLst>
        </pc:spChg>
        <pc:spChg chg="add mod">
          <ac:chgData name="민창 장" userId="5d9bafdb3db22792" providerId="LiveId" clId="{E38E6874-C40C-4985-ABBE-E84B06C5CE19}" dt="2024-03-03T01:38:45.926" v="8520" actId="20577"/>
          <ac:spMkLst>
            <pc:docMk/>
            <pc:sldMk cId="2845945566" sldId="755"/>
            <ac:spMk id="15" creationId="{AB2F5D92-3833-DCD8-54F1-360D615167DF}"/>
          </ac:spMkLst>
        </pc:spChg>
        <pc:spChg chg="add mod">
          <ac:chgData name="민창 장" userId="5d9bafdb3db22792" providerId="LiveId" clId="{E38E6874-C40C-4985-ABBE-E84B06C5CE19}" dt="2024-03-03T01:38:54.352" v="8538" actId="20577"/>
          <ac:spMkLst>
            <pc:docMk/>
            <pc:sldMk cId="2845945566" sldId="755"/>
            <ac:spMk id="16" creationId="{491BE9C9-44D1-5ED0-A418-10E627A33C16}"/>
          </ac:spMkLst>
        </pc:spChg>
        <pc:spChg chg="add mod">
          <ac:chgData name="민창 장" userId="5d9bafdb3db22792" providerId="LiveId" clId="{E38E6874-C40C-4985-ABBE-E84B06C5CE19}" dt="2024-03-03T01:38:12.306" v="8453" actId="1076"/>
          <ac:spMkLst>
            <pc:docMk/>
            <pc:sldMk cId="2845945566" sldId="755"/>
            <ac:spMk id="17" creationId="{2ED1DDFD-959A-261F-82EA-0E7AACA1CA11}"/>
          </ac:spMkLst>
        </pc:spChg>
        <pc:spChg chg="add mod">
          <ac:chgData name="민창 장" userId="5d9bafdb3db22792" providerId="LiveId" clId="{E38E6874-C40C-4985-ABBE-E84B06C5CE19}" dt="2024-03-03T01:38:36.802" v="8491" actId="1076"/>
          <ac:spMkLst>
            <pc:docMk/>
            <pc:sldMk cId="2845945566" sldId="755"/>
            <ac:spMk id="18" creationId="{83F855FC-2AD5-E2D2-2240-1F89C4B8CDCD}"/>
          </ac:spMkLst>
        </pc:spChg>
        <pc:spChg chg="add mod">
          <ac:chgData name="민창 장" userId="5d9bafdb3db22792" providerId="LiveId" clId="{E38E6874-C40C-4985-ABBE-E84B06C5CE19}" dt="2024-03-03T01:39:36.639" v="8560" actId="1035"/>
          <ac:spMkLst>
            <pc:docMk/>
            <pc:sldMk cId="2845945566" sldId="755"/>
            <ac:spMk id="19" creationId="{4C1F3D9F-A48E-A6DA-8ACB-46C81A9CA6EB}"/>
          </ac:spMkLst>
        </pc:spChg>
        <pc:spChg chg="add mod">
          <ac:chgData name="민창 장" userId="5d9bafdb3db22792" providerId="LiveId" clId="{E38E6874-C40C-4985-ABBE-E84B06C5CE19}" dt="2024-03-03T01:40:05.470" v="8572" actId="1076"/>
          <ac:spMkLst>
            <pc:docMk/>
            <pc:sldMk cId="2845945566" sldId="755"/>
            <ac:spMk id="23" creationId="{4B0C7521-600B-E554-8B1B-8D6A4D77274E}"/>
          </ac:spMkLst>
        </pc:spChg>
        <pc:spChg chg="add mod">
          <ac:chgData name="민창 장" userId="5d9bafdb3db22792" providerId="LiveId" clId="{E38E6874-C40C-4985-ABBE-E84B06C5CE19}" dt="2024-03-03T01:40:13.077" v="8575" actId="20577"/>
          <ac:spMkLst>
            <pc:docMk/>
            <pc:sldMk cId="2845945566" sldId="755"/>
            <ac:spMk id="24" creationId="{6D360602-1B57-5DF4-79CA-4019D4B5E6EC}"/>
          </ac:spMkLst>
        </pc:spChg>
        <pc:graphicFrameChg chg="add del mod">
          <ac:chgData name="민창 장" userId="5d9bafdb3db22792" providerId="LiveId" clId="{E38E6874-C40C-4985-ABBE-E84B06C5CE19}" dt="2024-03-03T01:36:01.400" v="8308" actId="478"/>
          <ac:graphicFrameMkLst>
            <pc:docMk/>
            <pc:sldMk cId="2845945566" sldId="755"/>
            <ac:graphicFrameMk id="5" creationId="{950076EB-C7DB-5E7F-5867-F95D37C1E73F}"/>
          </ac:graphicFrameMkLst>
        </pc:graphicFrameChg>
        <pc:picChg chg="del">
          <ac:chgData name="민창 장" userId="5d9bafdb3db22792" providerId="LiveId" clId="{E38E6874-C40C-4985-ABBE-E84B06C5CE19}" dt="2024-03-03T01:35:13.641" v="8254" actId="478"/>
          <ac:picMkLst>
            <pc:docMk/>
            <pc:sldMk cId="2845945566" sldId="755"/>
            <ac:picMk id="10" creationId="{A5B0368D-D0CF-75A3-EF3C-972495D6794E}"/>
          </ac:picMkLst>
        </pc:picChg>
        <pc:picChg chg="del">
          <ac:chgData name="민창 장" userId="5d9bafdb3db22792" providerId="LiveId" clId="{E38E6874-C40C-4985-ABBE-E84B06C5CE19}" dt="2024-03-03T01:35:13.641" v="8254" actId="478"/>
          <ac:picMkLst>
            <pc:docMk/>
            <pc:sldMk cId="2845945566" sldId="755"/>
            <ac:picMk id="12" creationId="{840E436E-80AC-9279-E062-731B6D519E16}"/>
          </ac:picMkLst>
        </pc:picChg>
        <pc:cxnChg chg="add mod">
          <ac:chgData name="민창 장" userId="5d9bafdb3db22792" providerId="LiveId" clId="{E38E6874-C40C-4985-ABBE-E84B06C5CE19}" dt="2024-03-03T01:39:44.224" v="8562" actId="692"/>
          <ac:cxnSpMkLst>
            <pc:docMk/>
            <pc:sldMk cId="2845945566" sldId="755"/>
            <ac:cxnSpMk id="21" creationId="{89F5DF50-BF56-AB95-E159-005F5DB51FB9}"/>
          </ac:cxnSpMkLst>
        </pc:cxnChg>
      </pc:sldChg>
      <pc:sldChg chg="addSp delSp modSp add mod">
        <pc:chgData name="민창 장" userId="5d9bafdb3db22792" providerId="LiveId" clId="{E38E6874-C40C-4985-ABBE-E84B06C5CE19}" dt="2024-03-03T05:09:38.204" v="9478" actId="1036"/>
        <pc:sldMkLst>
          <pc:docMk/>
          <pc:sldMk cId="511847374" sldId="756"/>
        </pc:sldMkLst>
        <pc:spChg chg="del">
          <ac:chgData name="민창 장" userId="5d9bafdb3db22792" providerId="LiveId" clId="{E38E6874-C40C-4985-ABBE-E84B06C5CE19}" dt="2024-03-03T05:09:10.879" v="9467" actId="478"/>
          <ac:spMkLst>
            <pc:docMk/>
            <pc:sldMk cId="511847374" sldId="756"/>
            <ac:spMk id="2" creationId="{0AF1F75C-8077-E083-58A3-5F13B5229725}"/>
          </ac:spMkLst>
        </pc:spChg>
        <pc:spChg chg="add mod ord">
          <ac:chgData name="민창 장" userId="5d9bafdb3db22792" providerId="LiveId" clId="{E38E6874-C40C-4985-ABBE-E84B06C5CE19}" dt="2024-03-03T05:09:14.828" v="9468" actId="167"/>
          <ac:spMkLst>
            <pc:docMk/>
            <pc:sldMk cId="511847374" sldId="756"/>
            <ac:spMk id="7" creationId="{6D146F55-909E-9FA4-B1FF-CF38CABAEB9C}"/>
          </ac:spMkLst>
        </pc:spChg>
        <pc:spChg chg="add mod">
          <ac:chgData name="민창 장" userId="5d9bafdb3db22792" providerId="LiveId" clId="{E38E6874-C40C-4985-ABBE-E84B06C5CE19}" dt="2024-03-03T05:09:38.204" v="9478" actId="1036"/>
          <ac:spMkLst>
            <pc:docMk/>
            <pc:sldMk cId="511847374" sldId="756"/>
            <ac:spMk id="9" creationId="{F9CA0E4E-2862-4D0F-FA96-DAFB9D6425ED}"/>
          </ac:spMkLst>
        </pc:spChg>
        <pc:picChg chg="del">
          <ac:chgData name="민창 장" userId="5d9bafdb3db22792" providerId="LiveId" clId="{E38E6874-C40C-4985-ABBE-E84B06C5CE19}" dt="2024-03-03T05:09:10.879" v="9467" actId="478"/>
          <ac:picMkLst>
            <pc:docMk/>
            <pc:sldMk cId="511847374" sldId="756"/>
            <ac:picMk id="6" creationId="{CBDDEC3B-169E-71F6-87DF-62B32785C0F4}"/>
          </ac:picMkLst>
        </pc:picChg>
        <pc:picChg chg="mod">
          <ac:chgData name="민창 장" userId="5d9bafdb3db22792" providerId="LiveId" clId="{E38E6874-C40C-4985-ABBE-E84B06C5CE19}" dt="2024-03-03T05:09:17.116" v="9469" actId="1076"/>
          <ac:picMkLst>
            <pc:docMk/>
            <pc:sldMk cId="511847374" sldId="756"/>
            <ac:picMk id="8" creationId="{A3162DCC-D8BA-8BA6-5521-2272804D24E5}"/>
          </ac:picMkLst>
        </pc:picChg>
      </pc:sldChg>
      <pc:sldChg chg="delSp modSp add mod">
        <pc:chgData name="민창 장" userId="5d9bafdb3db22792" providerId="LiveId" clId="{E38E6874-C40C-4985-ABBE-E84B06C5CE19}" dt="2024-03-03T05:20:18.510" v="10107" actId="20577"/>
        <pc:sldMkLst>
          <pc:docMk/>
          <pc:sldMk cId="367899485" sldId="757"/>
        </pc:sldMkLst>
        <pc:spChg chg="mod">
          <ac:chgData name="민창 장" userId="5d9bafdb3db22792" providerId="LiveId" clId="{E38E6874-C40C-4985-ABBE-E84B06C5CE19}" dt="2024-03-03T05:20:18.510" v="10107" actId="20577"/>
          <ac:spMkLst>
            <pc:docMk/>
            <pc:sldMk cId="367899485" sldId="757"/>
            <ac:spMk id="2" creationId="{DF8F5E27-4351-C9F0-981A-DE48815AFE40}"/>
          </ac:spMkLst>
        </pc:spChg>
        <pc:spChg chg="del">
          <ac:chgData name="민창 장" userId="5d9bafdb3db22792" providerId="LiveId" clId="{E38E6874-C40C-4985-ABBE-E84B06C5CE19}" dt="2024-03-03T05:18:39.540" v="9833" actId="478"/>
          <ac:spMkLst>
            <pc:docMk/>
            <pc:sldMk cId="367899485" sldId="757"/>
            <ac:spMk id="6" creationId="{D7DA96E6-A930-7545-7570-13B4DFB746E8}"/>
          </ac:spMkLst>
        </pc:spChg>
        <pc:spChg chg="del">
          <ac:chgData name="민창 장" userId="5d9bafdb3db22792" providerId="LiveId" clId="{E38E6874-C40C-4985-ABBE-E84B06C5CE19}" dt="2024-03-03T05:18:39.540" v="9833" actId="478"/>
          <ac:spMkLst>
            <pc:docMk/>
            <pc:sldMk cId="367899485" sldId="757"/>
            <ac:spMk id="7" creationId="{03E9909C-64B8-16A9-C137-BEB25322B392}"/>
          </ac:spMkLst>
        </pc:spChg>
        <pc:spChg chg="del">
          <ac:chgData name="민창 장" userId="5d9bafdb3db22792" providerId="LiveId" clId="{E38E6874-C40C-4985-ABBE-E84B06C5CE19}" dt="2024-03-03T05:18:39.540" v="9833" actId="478"/>
          <ac:spMkLst>
            <pc:docMk/>
            <pc:sldMk cId="367899485" sldId="757"/>
            <ac:spMk id="8" creationId="{C8BE88AC-0546-6849-10CD-D8F9F903BB6C}"/>
          </ac:spMkLst>
        </pc:spChg>
        <pc:spChg chg="del">
          <ac:chgData name="민창 장" userId="5d9bafdb3db22792" providerId="LiveId" clId="{E38E6874-C40C-4985-ABBE-E84B06C5CE19}" dt="2024-03-03T05:18:39.540" v="9833" actId="478"/>
          <ac:spMkLst>
            <pc:docMk/>
            <pc:sldMk cId="367899485" sldId="757"/>
            <ac:spMk id="9" creationId="{85531EAE-2F59-57B9-0BB8-B055FA55D94C}"/>
          </ac:spMkLst>
        </pc:spChg>
        <pc:spChg chg="del">
          <ac:chgData name="민창 장" userId="5d9bafdb3db22792" providerId="LiveId" clId="{E38E6874-C40C-4985-ABBE-E84B06C5CE19}" dt="2024-03-03T05:18:39.540" v="9833" actId="478"/>
          <ac:spMkLst>
            <pc:docMk/>
            <pc:sldMk cId="367899485" sldId="757"/>
            <ac:spMk id="15" creationId="{383C8937-DC01-3036-39B7-1007C06CE850}"/>
          </ac:spMkLst>
        </pc:spChg>
        <pc:spChg chg="del">
          <ac:chgData name="민창 장" userId="5d9bafdb3db22792" providerId="LiveId" clId="{E38E6874-C40C-4985-ABBE-E84B06C5CE19}" dt="2024-03-03T05:18:39.540" v="9833" actId="478"/>
          <ac:spMkLst>
            <pc:docMk/>
            <pc:sldMk cId="367899485" sldId="757"/>
            <ac:spMk id="21" creationId="{603C02CB-4E05-681F-FEDA-ADF0731BF734}"/>
          </ac:spMkLst>
        </pc:spChg>
        <pc:spChg chg="del">
          <ac:chgData name="민창 장" userId="5d9bafdb3db22792" providerId="LiveId" clId="{E38E6874-C40C-4985-ABBE-E84B06C5CE19}" dt="2024-03-03T05:18:39.540" v="9833" actId="478"/>
          <ac:spMkLst>
            <pc:docMk/>
            <pc:sldMk cId="367899485" sldId="757"/>
            <ac:spMk id="23" creationId="{73A323E1-4681-4650-E0A7-C590A2137F92}"/>
          </ac:spMkLst>
        </pc:spChg>
        <pc:cxnChg chg="del mod">
          <ac:chgData name="민창 장" userId="5d9bafdb3db22792" providerId="LiveId" clId="{E38E6874-C40C-4985-ABBE-E84B06C5CE19}" dt="2024-03-03T05:18:39.540" v="9833" actId="478"/>
          <ac:cxnSpMkLst>
            <pc:docMk/>
            <pc:sldMk cId="367899485" sldId="757"/>
            <ac:cxnSpMk id="10" creationId="{835DDBEE-0AF7-3986-E8FB-D60D20C95C4C}"/>
          </ac:cxnSpMkLst>
        </pc:cxnChg>
        <pc:cxnChg chg="del mod">
          <ac:chgData name="민창 장" userId="5d9bafdb3db22792" providerId="LiveId" clId="{E38E6874-C40C-4985-ABBE-E84B06C5CE19}" dt="2024-03-03T05:18:39.540" v="9833" actId="478"/>
          <ac:cxnSpMkLst>
            <pc:docMk/>
            <pc:sldMk cId="367899485" sldId="757"/>
            <ac:cxnSpMk id="16" creationId="{05E48328-C81C-20C0-76C2-0581374F1C62}"/>
          </ac:cxnSpMkLst>
        </pc:cxnChg>
        <pc:cxnChg chg="del mod">
          <ac:chgData name="민창 장" userId="5d9bafdb3db22792" providerId="LiveId" clId="{E38E6874-C40C-4985-ABBE-E84B06C5CE19}" dt="2024-03-03T05:18:39.540" v="9833" actId="478"/>
          <ac:cxnSpMkLst>
            <pc:docMk/>
            <pc:sldMk cId="367899485" sldId="757"/>
            <ac:cxnSpMk id="24" creationId="{3F3C1B2E-56B3-5C82-4CF4-3D2A1381B4EE}"/>
          </ac:cxnSpMkLst>
        </pc:cxnChg>
      </pc:sldChg>
      <pc:sldChg chg="add del">
        <pc:chgData name="민창 장" userId="5d9bafdb3db22792" providerId="LiveId" clId="{E38E6874-C40C-4985-ABBE-E84B06C5CE19}" dt="2024-03-03T05:18:47.010" v="9849"/>
        <pc:sldMkLst>
          <pc:docMk/>
          <pc:sldMk cId="620142117" sldId="758"/>
        </pc:sldMkLst>
      </pc:sldChg>
      <pc:sldChg chg="modSp add mod">
        <pc:chgData name="민창 장" userId="5d9bafdb3db22792" providerId="LiveId" clId="{E38E6874-C40C-4985-ABBE-E84B06C5CE19}" dt="2024-03-03T05:26:36.657" v="10798" actId="20577"/>
        <pc:sldMkLst>
          <pc:docMk/>
          <pc:sldMk cId="2906335196" sldId="758"/>
        </pc:sldMkLst>
        <pc:spChg chg="mod">
          <ac:chgData name="민창 장" userId="5d9bafdb3db22792" providerId="LiveId" clId="{E38E6874-C40C-4985-ABBE-E84B06C5CE19}" dt="2024-03-03T05:26:36.657" v="10798" actId="20577"/>
          <ac:spMkLst>
            <pc:docMk/>
            <pc:sldMk cId="2906335196" sldId="758"/>
            <ac:spMk id="2" creationId="{4843DE58-E68C-281E-6993-8A5E3B71E6F1}"/>
          </ac:spMkLst>
        </pc:spChg>
      </pc:sldChg>
      <pc:sldChg chg="addSp delSp modSp add mod">
        <pc:chgData name="민창 장" userId="5d9bafdb3db22792" providerId="LiveId" clId="{E38E6874-C40C-4985-ABBE-E84B06C5CE19}" dt="2024-03-03T05:33:10.952" v="10881" actId="1076"/>
        <pc:sldMkLst>
          <pc:docMk/>
          <pc:sldMk cId="1613799720" sldId="759"/>
        </pc:sldMkLst>
        <pc:spChg chg="mod">
          <ac:chgData name="민창 장" userId="5d9bafdb3db22792" providerId="LiveId" clId="{E38E6874-C40C-4985-ABBE-E84B06C5CE19}" dt="2024-03-03T05:33:03.670" v="10879"/>
          <ac:spMkLst>
            <pc:docMk/>
            <pc:sldMk cId="1613799720" sldId="759"/>
            <ac:spMk id="5" creationId="{223C44C5-127C-62B7-A41D-E0ED92E277D7}"/>
          </ac:spMkLst>
        </pc:spChg>
        <pc:picChg chg="del">
          <ac:chgData name="민창 장" userId="5d9bafdb3db22792" providerId="LiveId" clId="{E38E6874-C40C-4985-ABBE-E84B06C5CE19}" dt="2024-03-03T05:32:36.699" v="10867" actId="478"/>
          <ac:picMkLst>
            <pc:docMk/>
            <pc:sldMk cId="1613799720" sldId="759"/>
            <ac:picMk id="6" creationId="{3D0E4BDB-5613-BA09-9D47-419C0A8681CC}"/>
          </ac:picMkLst>
        </pc:picChg>
        <pc:picChg chg="del">
          <ac:chgData name="민창 장" userId="5d9bafdb3db22792" providerId="LiveId" clId="{E38E6874-C40C-4985-ABBE-E84B06C5CE19}" dt="2024-03-03T05:32:36.699" v="10867" actId="478"/>
          <ac:picMkLst>
            <pc:docMk/>
            <pc:sldMk cId="1613799720" sldId="759"/>
            <ac:picMk id="7" creationId="{6805E8AE-1E5A-6D6C-8DF2-742E166D3F99}"/>
          </ac:picMkLst>
        </pc:picChg>
        <pc:picChg chg="mod">
          <ac:chgData name="민창 장" userId="5d9bafdb3db22792" providerId="LiveId" clId="{E38E6874-C40C-4985-ABBE-E84B06C5CE19}" dt="2024-03-03T05:32:43.041" v="10870" actId="1076"/>
          <ac:picMkLst>
            <pc:docMk/>
            <pc:sldMk cId="1613799720" sldId="759"/>
            <ac:picMk id="8" creationId="{A3E26C2E-F574-1977-5275-87946B2D4969}"/>
          </ac:picMkLst>
        </pc:picChg>
        <pc:picChg chg="add mod">
          <ac:chgData name="민창 장" userId="5d9bafdb3db22792" providerId="LiveId" clId="{E38E6874-C40C-4985-ABBE-E84B06C5CE19}" dt="2024-03-03T05:33:10.952" v="10881" actId="1076"/>
          <ac:picMkLst>
            <pc:docMk/>
            <pc:sldMk cId="1613799720" sldId="759"/>
            <ac:picMk id="9" creationId="{D1DFEB00-1832-E86D-C1F4-67318F4B72A6}"/>
          </ac:picMkLst>
        </pc:picChg>
      </pc:sldChg>
      <pc:sldChg chg="addSp delSp modSp add mod">
        <pc:chgData name="민창 장" userId="5d9bafdb3db22792" providerId="LiveId" clId="{E38E6874-C40C-4985-ABBE-E84B06C5CE19}" dt="2024-03-03T05:33:52.999" v="10897" actId="1076"/>
        <pc:sldMkLst>
          <pc:docMk/>
          <pc:sldMk cId="742080682" sldId="760"/>
        </pc:sldMkLst>
        <pc:spChg chg="mod">
          <ac:chgData name="민창 장" userId="5d9bafdb3db22792" providerId="LiveId" clId="{E38E6874-C40C-4985-ABBE-E84B06C5CE19}" dt="2024-03-03T05:33:45.886" v="10895"/>
          <ac:spMkLst>
            <pc:docMk/>
            <pc:sldMk cId="742080682" sldId="760"/>
            <ac:spMk id="5" creationId="{486C77EB-9662-C9BE-8362-D786BCEC3919}"/>
          </ac:spMkLst>
        </pc:spChg>
        <pc:picChg chg="add mod">
          <ac:chgData name="민창 장" userId="5d9bafdb3db22792" providerId="LiveId" clId="{E38E6874-C40C-4985-ABBE-E84B06C5CE19}" dt="2024-03-03T05:33:34.047" v="10888" actId="1076"/>
          <ac:picMkLst>
            <pc:docMk/>
            <pc:sldMk cId="742080682" sldId="760"/>
            <ac:picMk id="6" creationId="{1F81B97C-713D-C178-067C-D27DF0B45256}"/>
          </ac:picMkLst>
        </pc:picChg>
        <pc:picChg chg="add mod">
          <ac:chgData name="민창 장" userId="5d9bafdb3db22792" providerId="LiveId" clId="{E38E6874-C40C-4985-ABBE-E84B06C5CE19}" dt="2024-03-03T05:33:52.999" v="10897" actId="1076"/>
          <ac:picMkLst>
            <pc:docMk/>
            <pc:sldMk cId="742080682" sldId="760"/>
            <ac:picMk id="7" creationId="{B23BEB0F-D398-4DED-7905-9C2A847D147A}"/>
          </ac:picMkLst>
        </pc:picChg>
        <pc:picChg chg="del">
          <ac:chgData name="민창 장" userId="5d9bafdb3db22792" providerId="LiveId" clId="{E38E6874-C40C-4985-ABBE-E84B06C5CE19}" dt="2024-03-03T05:33:30.592" v="10887" actId="478"/>
          <ac:picMkLst>
            <pc:docMk/>
            <pc:sldMk cId="742080682" sldId="760"/>
            <ac:picMk id="8" creationId="{18377877-2A6B-DCBF-0E1D-C50891B546F9}"/>
          </ac:picMkLst>
        </pc:picChg>
        <pc:picChg chg="del">
          <ac:chgData name="민창 장" userId="5d9bafdb3db22792" providerId="LiveId" clId="{E38E6874-C40C-4985-ABBE-E84B06C5CE19}" dt="2024-03-03T05:33:24.361" v="10884" actId="478"/>
          <ac:picMkLst>
            <pc:docMk/>
            <pc:sldMk cId="742080682" sldId="760"/>
            <ac:picMk id="9" creationId="{FF5471EC-FDD2-2388-A43D-FCCF617F1D1D}"/>
          </ac:picMkLst>
        </pc:picChg>
      </pc:sldChg>
      <pc:sldChg chg="addSp delSp modSp add mod">
        <pc:chgData name="민창 장" userId="5d9bafdb3db22792" providerId="LiveId" clId="{E38E6874-C40C-4985-ABBE-E84B06C5CE19}" dt="2024-03-03T05:36:06.766" v="10909"/>
        <pc:sldMkLst>
          <pc:docMk/>
          <pc:sldMk cId="1351053435" sldId="761"/>
        </pc:sldMkLst>
        <pc:spChg chg="mod">
          <ac:chgData name="민창 장" userId="5d9bafdb3db22792" providerId="LiveId" clId="{E38E6874-C40C-4985-ABBE-E84B06C5CE19}" dt="2024-03-03T05:36:02.113" v="10908"/>
          <ac:spMkLst>
            <pc:docMk/>
            <pc:sldMk cId="1351053435" sldId="761"/>
            <ac:spMk id="2" creationId="{37403E12-76DC-9977-F569-2CCFCFE83368}"/>
          </ac:spMkLst>
        </pc:spChg>
        <pc:spChg chg="del mod">
          <ac:chgData name="민창 장" userId="5d9bafdb3db22792" providerId="LiveId" clId="{E38E6874-C40C-4985-ABBE-E84B06C5CE19}" dt="2024-03-03T05:36:00.710" v="10907" actId="478"/>
          <ac:spMkLst>
            <pc:docMk/>
            <pc:sldMk cId="1351053435" sldId="761"/>
            <ac:spMk id="5" creationId="{DDC9F1DF-89D0-1E20-2045-C037DF024D42}"/>
          </ac:spMkLst>
        </pc:spChg>
        <pc:picChg chg="del">
          <ac:chgData name="민창 장" userId="5d9bafdb3db22792" providerId="LiveId" clId="{E38E6874-C40C-4985-ABBE-E84B06C5CE19}" dt="2024-03-03T05:34:01.123" v="10899" actId="478"/>
          <ac:picMkLst>
            <pc:docMk/>
            <pc:sldMk cId="1351053435" sldId="761"/>
            <ac:picMk id="6" creationId="{61D05E8A-09D5-9576-5F03-0BB5A9EE500F}"/>
          </ac:picMkLst>
        </pc:picChg>
        <pc:picChg chg="del">
          <ac:chgData name="민창 장" userId="5d9bafdb3db22792" providerId="LiveId" clId="{E38E6874-C40C-4985-ABBE-E84B06C5CE19}" dt="2024-03-03T05:34:01.123" v="10899" actId="478"/>
          <ac:picMkLst>
            <pc:docMk/>
            <pc:sldMk cId="1351053435" sldId="761"/>
            <ac:picMk id="7" creationId="{7B255FB4-510D-641F-3E52-0BE3FD68DF6A}"/>
          </ac:picMkLst>
        </pc:picChg>
        <pc:picChg chg="add del mod">
          <ac:chgData name="민창 장" userId="5d9bafdb3db22792" providerId="LiveId" clId="{E38E6874-C40C-4985-ABBE-E84B06C5CE19}" dt="2024-03-03T05:35:57.261" v="10906" actId="478"/>
          <ac:picMkLst>
            <pc:docMk/>
            <pc:sldMk cId="1351053435" sldId="761"/>
            <ac:picMk id="8" creationId="{0760F308-DE64-D0EA-465C-AE477B7F6B1C}"/>
          </ac:picMkLst>
        </pc:picChg>
        <pc:picChg chg="add mod">
          <ac:chgData name="민창 장" userId="5d9bafdb3db22792" providerId="LiveId" clId="{E38E6874-C40C-4985-ABBE-E84B06C5CE19}" dt="2024-03-03T05:36:06.766" v="10909"/>
          <ac:picMkLst>
            <pc:docMk/>
            <pc:sldMk cId="1351053435" sldId="761"/>
            <ac:picMk id="9" creationId="{6B59C7F0-34E3-CB83-F576-38ABED444CA8}"/>
          </ac:picMkLst>
        </pc:picChg>
        <pc:picChg chg="add mod">
          <ac:chgData name="민창 장" userId="5d9bafdb3db22792" providerId="LiveId" clId="{E38E6874-C40C-4985-ABBE-E84B06C5CE19}" dt="2024-03-03T05:36:06.766" v="10909"/>
          <ac:picMkLst>
            <pc:docMk/>
            <pc:sldMk cId="1351053435" sldId="761"/>
            <ac:picMk id="10" creationId="{96AC5C53-8F10-EAB6-C920-836B88FA7BF4}"/>
          </ac:picMkLst>
        </pc:picChg>
        <pc:picChg chg="add mod">
          <ac:chgData name="민창 장" userId="5d9bafdb3db22792" providerId="LiveId" clId="{E38E6874-C40C-4985-ABBE-E84B06C5CE19}" dt="2024-03-03T05:36:06.766" v="10909"/>
          <ac:picMkLst>
            <pc:docMk/>
            <pc:sldMk cId="1351053435" sldId="761"/>
            <ac:picMk id="11" creationId="{2B91EA20-D41D-A1C8-E457-690EC589EDAB}"/>
          </ac:picMkLst>
        </pc:picChg>
      </pc:sldChg>
      <pc:sldChg chg="add ord">
        <pc:chgData name="민창 장" userId="5d9bafdb3db22792" providerId="LiveId" clId="{E38E6874-C40C-4985-ABBE-E84B06C5CE19}" dt="2024-03-03T05:36:13.773" v="10911"/>
        <pc:sldMkLst>
          <pc:docMk/>
          <pc:sldMk cId="1520524435" sldId="762"/>
        </pc:sldMkLst>
      </pc:sldChg>
      <pc:sldChg chg="addSp delSp modSp add mod">
        <pc:chgData name="민창 장" userId="5d9bafdb3db22792" providerId="LiveId" clId="{E38E6874-C40C-4985-ABBE-E84B06C5CE19}" dt="2024-03-03T05:36:29.852" v="10915"/>
        <pc:sldMkLst>
          <pc:docMk/>
          <pc:sldMk cId="2632986176" sldId="763"/>
        </pc:sldMkLst>
        <pc:spChg chg="mod">
          <ac:chgData name="민창 장" userId="5d9bafdb3db22792" providerId="LiveId" clId="{E38E6874-C40C-4985-ABBE-E84B06C5CE19}" dt="2024-03-03T05:36:24.855" v="10913"/>
          <ac:spMkLst>
            <pc:docMk/>
            <pc:sldMk cId="2632986176" sldId="763"/>
            <ac:spMk id="2" creationId="{075FD559-5C67-6D97-05F8-731ACAD60F22}"/>
          </ac:spMkLst>
        </pc:spChg>
        <pc:picChg chg="add mod">
          <ac:chgData name="민창 장" userId="5d9bafdb3db22792" providerId="LiveId" clId="{E38E6874-C40C-4985-ABBE-E84B06C5CE19}" dt="2024-03-03T05:36:29.852" v="10915"/>
          <ac:picMkLst>
            <pc:docMk/>
            <pc:sldMk cId="2632986176" sldId="763"/>
            <ac:picMk id="5" creationId="{94F28B24-28F4-110F-552F-25D34953D832}"/>
          </ac:picMkLst>
        </pc:picChg>
        <pc:picChg chg="del">
          <ac:chgData name="민창 장" userId="5d9bafdb3db22792" providerId="LiveId" clId="{E38E6874-C40C-4985-ABBE-E84B06C5CE19}" dt="2024-03-03T05:36:27.074" v="10914" actId="478"/>
          <ac:picMkLst>
            <pc:docMk/>
            <pc:sldMk cId="2632986176" sldId="763"/>
            <ac:picMk id="9" creationId="{63A6EE02-F329-D9F7-F685-DB74D6AE6203}"/>
          </ac:picMkLst>
        </pc:picChg>
        <pc:picChg chg="del">
          <ac:chgData name="민창 장" userId="5d9bafdb3db22792" providerId="LiveId" clId="{E38E6874-C40C-4985-ABBE-E84B06C5CE19}" dt="2024-03-03T05:36:27.074" v="10914" actId="478"/>
          <ac:picMkLst>
            <pc:docMk/>
            <pc:sldMk cId="2632986176" sldId="763"/>
            <ac:picMk id="10" creationId="{13BACA06-FBAE-8D3A-7591-778DA8317B8D}"/>
          </ac:picMkLst>
        </pc:picChg>
        <pc:picChg chg="del">
          <ac:chgData name="민창 장" userId="5d9bafdb3db22792" providerId="LiveId" clId="{E38E6874-C40C-4985-ABBE-E84B06C5CE19}" dt="2024-03-03T05:36:27.074" v="10914" actId="478"/>
          <ac:picMkLst>
            <pc:docMk/>
            <pc:sldMk cId="2632986176" sldId="763"/>
            <ac:picMk id="11" creationId="{39480F51-3119-F532-FDB0-D2C83B7DDCCD}"/>
          </ac:picMkLst>
        </pc:picChg>
      </pc:sldChg>
      <pc:sldChg chg="add">
        <pc:chgData name="민창 장" userId="5d9bafdb3db22792" providerId="LiveId" clId="{E38E6874-C40C-4985-ABBE-E84B06C5CE19}" dt="2024-03-03T05:36:46.561" v="10916"/>
        <pc:sldMkLst>
          <pc:docMk/>
          <pc:sldMk cId="1998563115" sldId="764"/>
        </pc:sldMkLst>
      </pc:sldChg>
      <pc:sldChg chg="addSp delSp modSp add mod">
        <pc:chgData name="민창 장" userId="5d9bafdb3db22792" providerId="LiveId" clId="{E38E6874-C40C-4985-ABBE-E84B06C5CE19}" dt="2024-03-03T05:42:02.674" v="11018" actId="14100"/>
        <pc:sldMkLst>
          <pc:docMk/>
          <pc:sldMk cId="2210845335" sldId="765"/>
        </pc:sldMkLst>
        <pc:spChg chg="mod">
          <ac:chgData name="민창 장" userId="5d9bafdb3db22792" providerId="LiveId" clId="{E38E6874-C40C-4985-ABBE-E84B06C5CE19}" dt="2024-03-03T05:40:25.661" v="11010" actId="20577"/>
          <ac:spMkLst>
            <pc:docMk/>
            <pc:sldMk cId="2210845335" sldId="765"/>
            <ac:spMk id="2" creationId="{80E16692-699E-210E-5E2E-18D0D1CE0375}"/>
          </ac:spMkLst>
        </pc:spChg>
        <pc:picChg chg="del">
          <ac:chgData name="민창 장" userId="5d9bafdb3db22792" providerId="LiveId" clId="{E38E6874-C40C-4985-ABBE-E84B06C5CE19}" dt="2024-03-03T05:39:45.397" v="10918" actId="478"/>
          <ac:picMkLst>
            <pc:docMk/>
            <pc:sldMk cId="2210845335" sldId="765"/>
            <ac:picMk id="5" creationId="{DA8442A8-50C0-BD0C-88F6-2D444BAB1EEF}"/>
          </ac:picMkLst>
        </pc:picChg>
        <pc:picChg chg="add mod">
          <ac:chgData name="민창 장" userId="5d9bafdb3db22792" providerId="LiveId" clId="{E38E6874-C40C-4985-ABBE-E84B06C5CE19}" dt="2024-03-03T05:41:25.747" v="11013" actId="1076"/>
          <ac:picMkLst>
            <pc:docMk/>
            <pc:sldMk cId="2210845335" sldId="765"/>
            <ac:picMk id="7" creationId="{74FE417D-6686-BE23-5977-968E0FFA36A4}"/>
          </ac:picMkLst>
        </pc:picChg>
        <pc:picChg chg="add mod">
          <ac:chgData name="민창 장" userId="5d9bafdb3db22792" providerId="LiveId" clId="{E38E6874-C40C-4985-ABBE-E84B06C5CE19}" dt="2024-03-03T05:42:02.674" v="11018" actId="14100"/>
          <ac:picMkLst>
            <pc:docMk/>
            <pc:sldMk cId="2210845335" sldId="765"/>
            <ac:picMk id="9" creationId="{C55EB8E9-FF29-FE07-B676-D08B130106EF}"/>
          </ac:picMkLst>
        </pc:picChg>
      </pc:sldChg>
      <pc:sldChg chg="delSp modSp add mod">
        <pc:chgData name="민창 장" userId="5d9bafdb3db22792" providerId="LiveId" clId="{E38E6874-C40C-4985-ABBE-E84B06C5CE19}" dt="2024-03-03T05:51:54.632" v="11304"/>
        <pc:sldMkLst>
          <pc:docMk/>
          <pc:sldMk cId="1244845399" sldId="766"/>
        </pc:sldMkLst>
        <pc:spChg chg="mod">
          <ac:chgData name="민창 장" userId="5d9bafdb3db22792" providerId="LiveId" clId="{E38E6874-C40C-4985-ABBE-E84B06C5CE19}" dt="2024-03-03T05:51:54.632" v="11304"/>
          <ac:spMkLst>
            <pc:docMk/>
            <pc:sldMk cId="1244845399" sldId="766"/>
            <ac:spMk id="2" creationId="{05A57A07-B38C-D4CE-4FBF-826B7DFFEE27}"/>
          </ac:spMkLst>
        </pc:spChg>
        <pc:picChg chg="del">
          <ac:chgData name="민창 장" userId="5d9bafdb3db22792" providerId="LiveId" clId="{E38E6874-C40C-4985-ABBE-E84B06C5CE19}" dt="2024-03-03T05:42:15.082" v="11020" actId="478"/>
          <ac:picMkLst>
            <pc:docMk/>
            <pc:sldMk cId="1244845399" sldId="766"/>
            <ac:picMk id="7" creationId="{E719876C-1024-FE65-BF5D-C59D323675CF}"/>
          </ac:picMkLst>
        </pc:picChg>
        <pc:picChg chg="del">
          <ac:chgData name="민창 장" userId="5d9bafdb3db22792" providerId="LiveId" clId="{E38E6874-C40C-4985-ABBE-E84B06C5CE19}" dt="2024-03-03T05:42:15.082" v="11020" actId="478"/>
          <ac:picMkLst>
            <pc:docMk/>
            <pc:sldMk cId="1244845399" sldId="766"/>
            <ac:picMk id="9" creationId="{937ABEA4-7980-BE02-1FE7-7F93DE034005}"/>
          </ac:picMkLst>
        </pc:picChg>
      </pc:sldChg>
      <pc:sldChg chg="addSp delSp modSp add mod">
        <pc:chgData name="민창 장" userId="5d9bafdb3db22792" providerId="LiveId" clId="{E38E6874-C40C-4985-ABBE-E84B06C5CE19}" dt="2024-03-03T06:13:24.838" v="11649"/>
        <pc:sldMkLst>
          <pc:docMk/>
          <pc:sldMk cId="3735756736" sldId="767"/>
        </pc:sldMkLst>
        <pc:picChg chg="add del">
          <ac:chgData name="민창 장" userId="5d9bafdb3db22792" providerId="LiveId" clId="{E38E6874-C40C-4985-ABBE-E84B06C5CE19}" dt="2024-03-03T06:13:16.775" v="11644" actId="21"/>
          <ac:picMkLst>
            <pc:docMk/>
            <pc:sldMk cId="3735756736" sldId="767"/>
            <ac:picMk id="6" creationId="{DCE0251B-8CA7-9125-EA0F-3F701986C7D6}"/>
          </ac:picMkLst>
        </pc:picChg>
        <pc:picChg chg="del">
          <ac:chgData name="민창 장" userId="5d9bafdb3db22792" providerId="LiveId" clId="{E38E6874-C40C-4985-ABBE-E84B06C5CE19}" dt="2024-03-03T06:13:12.562" v="11642" actId="478"/>
          <ac:picMkLst>
            <pc:docMk/>
            <pc:sldMk cId="3735756736" sldId="767"/>
            <ac:picMk id="64" creationId="{246F0C69-6AB1-B300-970A-534E8FDC74D8}"/>
          </ac:picMkLst>
        </pc:picChg>
        <pc:picChg chg="add mod">
          <ac:chgData name="민창 장" userId="5d9bafdb3db22792" providerId="LiveId" clId="{E38E6874-C40C-4985-ABBE-E84B06C5CE19}" dt="2024-03-03T06:13:24.838" v="11649"/>
          <ac:picMkLst>
            <pc:docMk/>
            <pc:sldMk cId="3735756736" sldId="767"/>
            <ac:picMk id="65" creationId="{DCE0251B-8CA7-9125-EA0F-3F701986C7D6}"/>
          </ac:picMkLst>
        </pc:picChg>
      </pc:sldChg>
      <pc:sldChg chg="addSp delSp modSp add mod">
        <pc:chgData name="민창 장" userId="5d9bafdb3db22792" providerId="LiveId" clId="{E38E6874-C40C-4985-ABBE-E84B06C5CE19}" dt="2024-03-03T06:14:03.076" v="11655" actId="478"/>
        <pc:sldMkLst>
          <pc:docMk/>
          <pc:sldMk cId="4086832358" sldId="768"/>
        </pc:sldMkLst>
        <pc:picChg chg="add mod ord">
          <ac:chgData name="민창 장" userId="5d9bafdb3db22792" providerId="LiveId" clId="{E38E6874-C40C-4985-ABBE-E84B06C5CE19}" dt="2024-03-03T06:14:01.691" v="11654" actId="167"/>
          <ac:picMkLst>
            <pc:docMk/>
            <pc:sldMk cId="4086832358" sldId="768"/>
            <ac:picMk id="6" creationId="{792B7382-BE36-7F9F-4561-FBDEF914CF55}"/>
          </ac:picMkLst>
        </pc:picChg>
        <pc:picChg chg="del">
          <ac:chgData name="민창 장" userId="5d9bafdb3db22792" providerId="LiveId" clId="{E38E6874-C40C-4985-ABBE-E84B06C5CE19}" dt="2024-03-03T06:14:03.076" v="11655" actId="478"/>
          <ac:picMkLst>
            <pc:docMk/>
            <pc:sldMk cId="4086832358" sldId="768"/>
            <ac:picMk id="65" creationId="{52B01C64-7C95-1768-70F1-57380A98CFE9}"/>
          </ac:picMkLst>
        </pc:picChg>
      </pc:sldChg>
      <pc:sldChg chg="addSp delSp modSp add mod">
        <pc:chgData name="민창 장" userId="5d9bafdb3db22792" providerId="LiveId" clId="{E38E6874-C40C-4985-ABBE-E84B06C5CE19}" dt="2024-03-03T06:18:25.954" v="11669" actId="14100"/>
        <pc:sldMkLst>
          <pc:docMk/>
          <pc:sldMk cId="2666212138" sldId="769"/>
        </pc:sldMkLst>
        <pc:spChg chg="add mod">
          <ac:chgData name="민창 장" userId="5d9bafdb3db22792" providerId="LiveId" clId="{E38E6874-C40C-4985-ABBE-E84B06C5CE19}" dt="2024-03-03T06:18:25.954" v="11669" actId="14100"/>
          <ac:spMkLst>
            <pc:docMk/>
            <pc:sldMk cId="2666212138" sldId="769"/>
            <ac:spMk id="8" creationId="{B2DBA156-D6C2-E062-41C5-6519C30566B4}"/>
          </ac:spMkLst>
        </pc:spChg>
        <pc:picChg chg="del">
          <ac:chgData name="민창 장" userId="5d9bafdb3db22792" providerId="LiveId" clId="{E38E6874-C40C-4985-ABBE-E84B06C5CE19}" dt="2024-03-03T06:14:36.690" v="11661" actId="478"/>
          <ac:picMkLst>
            <pc:docMk/>
            <pc:sldMk cId="2666212138" sldId="769"/>
            <ac:picMk id="6" creationId="{C49B98A6-CD1D-B7B0-B182-A0259D2CD733}"/>
          </ac:picMkLst>
        </pc:picChg>
        <pc:picChg chg="add mod ord">
          <ac:chgData name="민창 장" userId="5d9bafdb3db22792" providerId="LiveId" clId="{E38E6874-C40C-4985-ABBE-E84B06C5CE19}" dt="2024-03-03T06:14:35.537" v="11660" actId="167"/>
          <ac:picMkLst>
            <pc:docMk/>
            <pc:sldMk cId="2666212138" sldId="769"/>
            <ac:picMk id="7" creationId="{8FD5ABED-0C9F-4C1D-FA9B-4C5BFA4163A2}"/>
          </ac:picMkLst>
        </pc:picChg>
      </pc:sldChg>
      <pc:sldChg chg="addSp delSp modSp add mod">
        <pc:chgData name="민창 장" userId="5d9bafdb3db22792" providerId="LiveId" clId="{E38E6874-C40C-4985-ABBE-E84B06C5CE19}" dt="2024-03-03T06:19:52.644" v="11689" actId="1038"/>
        <pc:sldMkLst>
          <pc:docMk/>
          <pc:sldMk cId="795282627" sldId="770"/>
        </pc:sldMkLst>
        <pc:spChg chg="mod">
          <ac:chgData name="민창 장" userId="5d9bafdb3db22792" providerId="LiveId" clId="{E38E6874-C40C-4985-ABBE-E84B06C5CE19}" dt="2024-03-03T06:19:52.644" v="11689" actId="1038"/>
          <ac:spMkLst>
            <pc:docMk/>
            <pc:sldMk cId="795282627" sldId="770"/>
            <ac:spMk id="8" creationId="{AFA0C30B-B73D-8D5D-E60D-69CFB43A9D85}"/>
          </ac:spMkLst>
        </pc:spChg>
        <pc:picChg chg="add mod ord">
          <ac:chgData name="민창 장" userId="5d9bafdb3db22792" providerId="LiveId" clId="{E38E6874-C40C-4985-ABBE-E84B06C5CE19}" dt="2024-03-03T06:19:37.464" v="11674" actId="167"/>
          <ac:picMkLst>
            <pc:docMk/>
            <pc:sldMk cId="795282627" sldId="770"/>
            <ac:picMk id="6" creationId="{1A56CE42-1C66-722B-422A-1C4E35179A28}"/>
          </ac:picMkLst>
        </pc:picChg>
        <pc:picChg chg="del">
          <ac:chgData name="민창 장" userId="5d9bafdb3db22792" providerId="LiveId" clId="{E38E6874-C40C-4985-ABBE-E84B06C5CE19}" dt="2024-03-03T06:19:34.904" v="11673" actId="478"/>
          <ac:picMkLst>
            <pc:docMk/>
            <pc:sldMk cId="795282627" sldId="770"/>
            <ac:picMk id="7" creationId="{9693EC2A-6510-4CC6-ED5A-DBAD00A576C9}"/>
          </ac:picMkLst>
        </pc:picChg>
      </pc:sldChg>
      <pc:sldChg chg="addSp delSp modSp add mod">
        <pc:chgData name="민창 장" userId="5d9bafdb3db22792" providerId="LiveId" clId="{E38E6874-C40C-4985-ABBE-E84B06C5CE19}" dt="2024-03-03T06:22:56.022" v="11895" actId="14100"/>
        <pc:sldMkLst>
          <pc:docMk/>
          <pc:sldMk cId="3068232117" sldId="771"/>
        </pc:sldMkLst>
        <pc:spChg chg="mod">
          <ac:chgData name="민창 장" userId="5d9bafdb3db22792" providerId="LiveId" clId="{E38E6874-C40C-4985-ABBE-E84B06C5CE19}" dt="2024-03-03T06:22:40.968" v="11891" actId="6549"/>
          <ac:spMkLst>
            <pc:docMk/>
            <pc:sldMk cId="3068232117" sldId="771"/>
            <ac:spMk id="2" creationId="{BF032EFD-F8EF-FA0E-A59C-4748666D8BDA}"/>
          </ac:spMkLst>
        </pc:spChg>
        <pc:spChg chg="del">
          <ac:chgData name="민창 장" userId="5d9bafdb3db22792" providerId="LiveId" clId="{E38E6874-C40C-4985-ABBE-E84B06C5CE19}" dt="2024-03-03T06:21:15.816" v="11691" actId="478"/>
          <ac:spMkLst>
            <pc:docMk/>
            <pc:sldMk cId="3068232117" sldId="771"/>
            <ac:spMk id="8" creationId="{5A00F41E-9906-D021-67FA-339C23599039}"/>
          </ac:spMkLst>
        </pc:spChg>
        <pc:spChg chg="add mod">
          <ac:chgData name="민창 장" userId="5d9bafdb3db22792" providerId="LiveId" clId="{E38E6874-C40C-4985-ABBE-E84B06C5CE19}" dt="2024-03-03T06:22:56.022" v="11895" actId="14100"/>
          <ac:spMkLst>
            <pc:docMk/>
            <pc:sldMk cId="3068232117" sldId="771"/>
            <ac:spMk id="11" creationId="{B8F702EA-A37F-80C4-B71F-AF2ECBDF484F}"/>
          </ac:spMkLst>
        </pc:spChg>
        <pc:picChg chg="del">
          <ac:chgData name="민창 장" userId="5d9bafdb3db22792" providerId="LiveId" clId="{E38E6874-C40C-4985-ABBE-E84B06C5CE19}" dt="2024-03-03T06:21:15.816" v="11691" actId="478"/>
          <ac:picMkLst>
            <pc:docMk/>
            <pc:sldMk cId="3068232117" sldId="771"/>
            <ac:picMk id="6" creationId="{BD1B8767-DAAC-9D76-832F-A927E60CB17C}"/>
          </ac:picMkLst>
        </pc:picChg>
        <pc:picChg chg="add mod">
          <ac:chgData name="민창 장" userId="5d9bafdb3db22792" providerId="LiveId" clId="{E38E6874-C40C-4985-ABBE-E84B06C5CE19}" dt="2024-03-03T06:22:01.423" v="11760" actId="1076"/>
          <ac:picMkLst>
            <pc:docMk/>
            <pc:sldMk cId="3068232117" sldId="771"/>
            <ac:picMk id="7" creationId="{DBACC895-25FC-E8DB-2B07-14578DF66271}"/>
          </ac:picMkLst>
        </pc:picChg>
        <pc:picChg chg="add mod">
          <ac:chgData name="민창 장" userId="5d9bafdb3db22792" providerId="LiveId" clId="{E38E6874-C40C-4985-ABBE-E84B06C5CE19}" dt="2024-03-03T06:22:46.168" v="11892" actId="1076"/>
          <ac:picMkLst>
            <pc:docMk/>
            <pc:sldMk cId="3068232117" sldId="771"/>
            <ac:picMk id="10" creationId="{C5E46C97-A1A8-B582-1E60-D9D90E8B62BE}"/>
          </ac:picMkLst>
        </pc:picChg>
      </pc:sldChg>
      <pc:sldChg chg="addSp delSp modSp add mod">
        <pc:chgData name="민창 장" userId="5d9bafdb3db22792" providerId="LiveId" clId="{E38E6874-C40C-4985-ABBE-E84B06C5CE19}" dt="2024-03-03T06:23:46.795" v="11910" actId="20577"/>
        <pc:sldMkLst>
          <pc:docMk/>
          <pc:sldMk cId="3554971204" sldId="772"/>
        </pc:sldMkLst>
        <pc:spChg chg="mod">
          <ac:chgData name="민창 장" userId="5d9bafdb3db22792" providerId="LiveId" clId="{E38E6874-C40C-4985-ABBE-E84B06C5CE19}" dt="2024-03-03T06:23:46.795" v="11910" actId="20577"/>
          <ac:spMkLst>
            <pc:docMk/>
            <pc:sldMk cId="3554971204" sldId="772"/>
            <ac:spMk id="2" creationId="{5E707C53-ABB0-8602-E87B-69A18D49422E}"/>
          </ac:spMkLst>
        </pc:spChg>
        <pc:spChg chg="del">
          <ac:chgData name="민창 장" userId="5d9bafdb3db22792" providerId="LiveId" clId="{E38E6874-C40C-4985-ABBE-E84B06C5CE19}" dt="2024-03-03T06:23:29.600" v="11902" actId="478"/>
          <ac:spMkLst>
            <pc:docMk/>
            <pc:sldMk cId="3554971204" sldId="772"/>
            <ac:spMk id="11" creationId="{01C9266B-4EC7-6315-47AE-CD8F149C2401}"/>
          </ac:spMkLst>
        </pc:spChg>
        <pc:picChg chg="add mod">
          <ac:chgData name="민창 장" userId="5d9bafdb3db22792" providerId="LiveId" clId="{E38E6874-C40C-4985-ABBE-E84B06C5CE19}" dt="2024-03-03T06:23:36.596" v="11906" actId="1076"/>
          <ac:picMkLst>
            <pc:docMk/>
            <pc:sldMk cId="3554971204" sldId="772"/>
            <ac:picMk id="6" creationId="{7089890A-90EB-EC7C-5FB6-E228877A31A4}"/>
          </ac:picMkLst>
        </pc:picChg>
        <pc:picChg chg="del">
          <ac:chgData name="민창 장" userId="5d9bafdb3db22792" providerId="LiveId" clId="{E38E6874-C40C-4985-ABBE-E84B06C5CE19}" dt="2024-03-03T06:23:26.804" v="11899" actId="478"/>
          <ac:picMkLst>
            <pc:docMk/>
            <pc:sldMk cId="3554971204" sldId="772"/>
            <ac:picMk id="7" creationId="{35C93E21-71DD-68E9-9F97-7F9CDC711C09}"/>
          </ac:picMkLst>
        </pc:picChg>
        <pc:picChg chg="del">
          <ac:chgData name="민창 장" userId="5d9bafdb3db22792" providerId="LiveId" clId="{E38E6874-C40C-4985-ABBE-E84B06C5CE19}" dt="2024-03-03T06:23:28.615" v="11901" actId="478"/>
          <ac:picMkLst>
            <pc:docMk/>
            <pc:sldMk cId="3554971204" sldId="772"/>
            <ac:picMk id="10" creationId="{8603AE8A-03BE-261E-CC72-685753518ED8}"/>
          </ac:picMkLst>
        </pc:picChg>
      </pc:sldChg>
      <pc:sldChg chg="addSp delSp modSp add mod">
        <pc:chgData name="민창 장" userId="5d9bafdb3db22792" providerId="LiveId" clId="{E38E6874-C40C-4985-ABBE-E84B06C5CE19}" dt="2024-03-03T06:26:31.237" v="11941" actId="313"/>
        <pc:sldMkLst>
          <pc:docMk/>
          <pc:sldMk cId="1153811313" sldId="773"/>
        </pc:sldMkLst>
        <pc:spChg chg="mod">
          <ac:chgData name="민창 장" userId="5d9bafdb3db22792" providerId="LiveId" clId="{E38E6874-C40C-4985-ABBE-E84B06C5CE19}" dt="2024-03-03T06:26:31.237" v="11941" actId="313"/>
          <ac:spMkLst>
            <pc:docMk/>
            <pc:sldMk cId="1153811313" sldId="773"/>
            <ac:spMk id="2" creationId="{0BA750A5-EE0E-5FE1-41FA-97DBB056177A}"/>
          </ac:spMkLst>
        </pc:spChg>
        <pc:spChg chg="del">
          <ac:chgData name="민창 장" userId="5d9bafdb3db22792" providerId="LiveId" clId="{E38E6874-C40C-4985-ABBE-E84B06C5CE19}" dt="2024-03-03T06:24:15.248" v="11913" actId="478"/>
          <ac:spMkLst>
            <pc:docMk/>
            <pc:sldMk cId="1153811313" sldId="773"/>
            <ac:spMk id="11" creationId="{64CF4FAE-1F90-0A85-81B8-A2F85043DA1F}"/>
          </ac:spMkLst>
        </pc:spChg>
        <pc:picChg chg="add del mod">
          <ac:chgData name="민창 장" userId="5d9bafdb3db22792" providerId="LiveId" clId="{E38E6874-C40C-4985-ABBE-E84B06C5CE19}" dt="2024-03-03T06:26:07.974" v="11921" actId="478"/>
          <ac:picMkLst>
            <pc:docMk/>
            <pc:sldMk cId="1153811313" sldId="773"/>
            <ac:picMk id="6" creationId="{DF424BFE-391C-8820-DE44-2BBB38480FF0}"/>
          </ac:picMkLst>
        </pc:picChg>
        <pc:picChg chg="del">
          <ac:chgData name="민창 장" userId="5d9bafdb3db22792" providerId="LiveId" clId="{E38E6874-C40C-4985-ABBE-E84B06C5CE19}" dt="2024-03-03T06:24:14.335" v="11912" actId="478"/>
          <ac:picMkLst>
            <pc:docMk/>
            <pc:sldMk cId="1153811313" sldId="773"/>
            <ac:picMk id="7" creationId="{70FF6C0E-02A5-1427-E054-2C5C4F05CE4E}"/>
          </ac:picMkLst>
        </pc:picChg>
        <pc:picChg chg="del">
          <ac:chgData name="민창 장" userId="5d9bafdb3db22792" providerId="LiveId" clId="{E38E6874-C40C-4985-ABBE-E84B06C5CE19}" dt="2024-03-03T06:24:14.335" v="11912" actId="478"/>
          <ac:picMkLst>
            <pc:docMk/>
            <pc:sldMk cId="1153811313" sldId="773"/>
            <ac:picMk id="10" creationId="{EFE66DD1-5039-423E-810F-884926E181C5}"/>
          </ac:picMkLst>
        </pc:picChg>
      </pc:sldChg>
      <pc:sldChg chg="modSp add mod">
        <pc:chgData name="민창 장" userId="5d9bafdb3db22792" providerId="LiveId" clId="{E38E6874-C40C-4985-ABBE-E84B06C5CE19}" dt="2024-03-03T06:53:02.243" v="12591" actId="20577"/>
        <pc:sldMkLst>
          <pc:docMk/>
          <pc:sldMk cId="2637243443" sldId="774"/>
        </pc:sldMkLst>
        <pc:spChg chg="mod">
          <ac:chgData name="민창 장" userId="5d9bafdb3db22792" providerId="LiveId" clId="{E38E6874-C40C-4985-ABBE-E84B06C5CE19}" dt="2024-03-03T06:53:02.243" v="12591" actId="20577"/>
          <ac:spMkLst>
            <pc:docMk/>
            <pc:sldMk cId="2637243443" sldId="774"/>
            <ac:spMk id="2" creationId="{B77BAA28-A597-A5B4-2706-7C453EDDC4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69940-48AE-4792-A3AF-1092A27A4FDD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82E14-384A-4D50-B78B-BF8D9EE3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9049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5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A06F3B3-F8E6-1FA4-465E-B152A3E3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3F961-05B8-48DF-B628-A54B3B6FA5E0}"/>
              </a:ext>
            </a:extLst>
          </p:cNvPr>
          <p:cNvSpPr/>
          <p:nvPr userDrawn="1"/>
        </p:nvSpPr>
        <p:spPr>
          <a:xfrm>
            <a:off x="73891" y="986281"/>
            <a:ext cx="9023932" cy="62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8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2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8382"/>
            <a:ext cx="7886700" cy="558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312"/>
            <a:ext cx="8593200" cy="547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9047" y="64857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7398-607C-407A-8D67-83D151584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CSS/position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overflow.asp" TargetMode="External"/><Relationship Id="rId2" Type="http://schemas.openxmlformats.org/officeDocument/2006/relationships/hyperlink" Target="https://developer.mozilla.org/ko/docs/Web/CSS/overflow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ackground.asp" TargetMode="External"/><Relationship Id="rId2" Type="http://schemas.openxmlformats.org/officeDocument/2006/relationships/hyperlink" Target="https://developer.mozilla.org/ko/docs/Web/CSS/background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yesviz.com/viewport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mediaqueries.asp" TargetMode="External"/><Relationship Id="rId2" Type="http://schemas.openxmlformats.org/officeDocument/2006/relationships/hyperlink" Target="https://developer.mozilla.org/ko/docs/Web/CSS/@media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ppearance#syntax" TargetMode="External"/><Relationship Id="rId2" Type="http://schemas.openxmlformats.org/officeDocument/2006/relationships/hyperlink" Target="https://developer.mozilla.org/en-US/docs/Web/CSS/appearance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wonderboy99/83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www.oss.kr/oss_license_qna/show/e78326b7-ec16-406d-85f0-86a2dd0a23bc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developer.mozilla.org/en-US/docs/Web/CSS/grid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transitions.asp" TargetMode="External"/><Relationship Id="rId2" Type="http://schemas.openxmlformats.org/officeDocument/2006/relationships/hyperlink" Target="https://developer.mozilla.org/ko/docs/Web/CSS/transition" TargetMode="Externa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animation-name" TargetMode="External"/><Relationship Id="rId2" Type="http://schemas.openxmlformats.org/officeDocument/2006/relationships/hyperlink" Target="https://developer.mozilla.org/en-US/docs/Web/CSS/animation" TargetMode="Externa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text_text-decoration.php" TargetMode="External"/><Relationship Id="rId2" Type="http://schemas.openxmlformats.org/officeDocument/2006/relationships/hyperlink" Target="https://www.w3schools.com/cssref/tryit.php?filename=trycss_col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pr_font_weight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font_font-size.php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CSS/Pseudo-classes" TargetMode="External"/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CSS/Pseudo-elements" TargetMode="External"/><Relationship Id="rId2" Type="http://schemas.openxmlformats.org/officeDocument/2006/relationships/hyperlink" Target="https://www.w3schools.com/css/css_pseudo_element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CSS/Specificity#!important_%EC%98%88%EC%99%B8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outline.asp" TargetMode="External"/><Relationship Id="rId2" Type="http://schemas.openxmlformats.org/officeDocument/2006/relationships/hyperlink" Target="https://developer.mozilla.org/ko/docs/Web/CSS/out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hyperlink" Target="https://developer.mozilla.org/ko/docs/Web/CSS/float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ositioning.asp" TargetMode="External"/><Relationship Id="rId2" Type="http://schemas.openxmlformats.org/officeDocument/2006/relationships/hyperlink" Target="https://developer.mozilla.org/ko/docs/Web/CSS/pos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en-US" altLang="ko-KR">
                <a:latin typeface="+mj-ea"/>
              </a:rPr>
              <a:t>HTML5</a:t>
            </a:r>
            <a:r>
              <a:rPr lang="ko-KR" altLang="en-US">
                <a:latin typeface="+mj-ea"/>
              </a:rPr>
              <a:t> </a:t>
            </a:r>
            <a:r>
              <a:rPr lang="en-US" altLang="ko-KR">
                <a:latin typeface="+mj-ea"/>
              </a:rPr>
              <a:t>&amp;</a:t>
            </a:r>
            <a:r>
              <a:rPr lang="ko-KR" altLang="en-US">
                <a:latin typeface="+mj-ea"/>
              </a:rPr>
              <a:t> </a:t>
            </a:r>
            <a:r>
              <a:rPr lang="en-US" altLang="ko-KR">
                <a:latin typeface="+mj-ea"/>
              </a:rPr>
              <a:t>CSS3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232881"/>
          </a:xfrm>
        </p:spPr>
        <p:txBody>
          <a:bodyPr>
            <a:normAutofit/>
          </a:bodyPr>
          <a:lstStyle/>
          <a:p>
            <a:r>
              <a:rPr lang="en-US" altLang="ko-KR" sz="3000">
                <a:latin typeface="+mj-ea"/>
                <a:ea typeface="+mj-ea"/>
              </a:rPr>
              <a:t>Client Side Language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장민창</a:t>
            </a: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mcjang@hucloud.co.kr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D3F32A-7348-7DF9-202C-EB5A33E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41B1-9D9B-3E1E-0EC7-8237BE71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0" y="1633137"/>
            <a:ext cx="7763958" cy="3029373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태그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</p:spTree>
    <p:extLst>
      <p:ext uri="{BB962C8B-B14F-4D97-AF65-F5344CB8AC3E}">
        <p14:creationId xmlns:p14="http://schemas.microsoft.com/office/powerpoint/2010/main" val="37815665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0B42-A994-354C-11AE-C09D2433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F03EEB-11AB-1FB7-A67D-07F77C75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fixed; 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스크롤을 움직이더라도 항상 같은 위치에 표현된다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고정위치 메뉴</a:t>
            </a:r>
            <a:r>
              <a:rPr lang="en-US" altLang="ko-KR">
                <a:latin typeface="+mj-ea"/>
                <a:ea typeface="+mj-ea"/>
              </a:rPr>
              <a:t>, Floating Menu, Floating Button </a:t>
            </a:r>
            <a:r>
              <a:rPr lang="ko-KR" altLang="en-US">
                <a:latin typeface="+mj-ea"/>
                <a:ea typeface="+mj-ea"/>
              </a:rPr>
              <a:t>등을 만들 때 사용한다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394369-ABE7-32F4-EAA1-EEFD1AB7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A4CBC-1A66-67BD-52DD-41646C6B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96BE07-11AB-AADA-9B0D-74DA1162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6" y="2486374"/>
            <a:ext cx="8301588" cy="39993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2EADFA-D42B-A8DB-0634-77676F31C626}"/>
              </a:ext>
            </a:extLst>
          </p:cNvPr>
          <p:cNvSpPr/>
          <p:nvPr/>
        </p:nvSpPr>
        <p:spPr>
          <a:xfrm>
            <a:off x="421206" y="2486374"/>
            <a:ext cx="8216956" cy="507063"/>
          </a:xfrm>
          <a:prstGeom prst="rect">
            <a:avLst/>
          </a:prstGeom>
          <a:solidFill>
            <a:srgbClr val="FF0000">
              <a:alpha val="11000"/>
            </a:srgbClr>
          </a:solidFill>
          <a:ln w="5715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232F57-B181-9826-90B5-8BC67C753F88}"/>
              </a:ext>
            </a:extLst>
          </p:cNvPr>
          <p:cNvSpPr/>
          <p:nvPr/>
        </p:nvSpPr>
        <p:spPr>
          <a:xfrm>
            <a:off x="421206" y="3042077"/>
            <a:ext cx="1193585" cy="3443668"/>
          </a:xfrm>
          <a:prstGeom prst="rect">
            <a:avLst/>
          </a:prstGeom>
          <a:solidFill>
            <a:srgbClr val="FF0000">
              <a:alpha val="11000"/>
            </a:srgbClr>
          </a:solidFill>
          <a:ln w="5715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59769-D0A1-85BC-05BF-E9E4CF0A050F}"/>
              </a:ext>
            </a:extLst>
          </p:cNvPr>
          <p:cNvSpPr txBox="1"/>
          <p:nvPr/>
        </p:nvSpPr>
        <p:spPr>
          <a:xfrm>
            <a:off x="5873282" y="3326715"/>
            <a:ext cx="157639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position:</a:t>
            </a:r>
            <a:r>
              <a:rPr lang="ko-KR" altLang="en-US"/>
              <a:t> </a:t>
            </a:r>
            <a:r>
              <a:rPr lang="en-US" altLang="ko-KR"/>
              <a:t>fixed;</a:t>
            </a:r>
          </a:p>
          <a:p>
            <a:r>
              <a:rPr lang="en-US" altLang="ko-KR"/>
              <a:t>top: 0;</a:t>
            </a:r>
          </a:p>
          <a:p>
            <a:r>
              <a:rPr lang="en-US" altLang="ko-KR"/>
              <a:t>left: 0;</a:t>
            </a:r>
          </a:p>
          <a:p>
            <a:r>
              <a:rPr lang="en-US" altLang="ko-KR"/>
              <a:t>bottom: 0;</a:t>
            </a:r>
          </a:p>
          <a:p>
            <a:r>
              <a:rPr lang="en-US" altLang="ko-KR"/>
              <a:t>height: 50px;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544FB-A46F-05B6-CC43-A8FD85CCE854}"/>
              </a:ext>
            </a:extLst>
          </p:cNvPr>
          <p:cNvSpPr txBox="1"/>
          <p:nvPr/>
        </p:nvSpPr>
        <p:spPr>
          <a:xfrm>
            <a:off x="2251350" y="3446271"/>
            <a:ext cx="157639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position:</a:t>
            </a:r>
            <a:r>
              <a:rPr lang="ko-KR" altLang="en-US"/>
              <a:t> </a:t>
            </a:r>
            <a:r>
              <a:rPr lang="en-US" altLang="ko-KR"/>
              <a:t>fixed;</a:t>
            </a:r>
          </a:p>
          <a:p>
            <a:r>
              <a:rPr lang="en-US" altLang="ko-KR"/>
              <a:t>top: 0;</a:t>
            </a:r>
          </a:p>
          <a:p>
            <a:r>
              <a:rPr lang="en-US" altLang="ko-KR"/>
              <a:t>left: 0;</a:t>
            </a:r>
          </a:p>
          <a:p>
            <a:r>
              <a:rPr lang="en-US" altLang="ko-KR"/>
              <a:t>bottom: 0</a:t>
            </a:r>
          </a:p>
          <a:p>
            <a:r>
              <a:rPr lang="en-US" altLang="ko-KR"/>
              <a:t>width: 150px;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02FDBD3-DFD4-380A-8F3A-979E9699CC60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1614792" y="4184935"/>
            <a:ext cx="636559" cy="57897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B615906-CDE6-1363-05AD-3DDF0FEFABFE}"/>
              </a:ext>
            </a:extLst>
          </p:cNvPr>
          <p:cNvCxnSpPr>
            <a:cxnSpLocks/>
            <a:stCxn id="14" idx="1"/>
            <a:endCxn id="7" idx="2"/>
          </p:cNvCxnSpPr>
          <p:nvPr/>
        </p:nvCxnSpPr>
        <p:spPr>
          <a:xfrm rot="10800000">
            <a:off x="4529684" y="2993437"/>
            <a:ext cx="1343598" cy="1071942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194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CAA1-F715-1703-CEAE-BB1BB599C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9C9FBF-E58C-BEF6-DC48-9CD95A64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stikcky; 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정상적인 </a:t>
            </a:r>
            <a:r>
              <a:rPr lang="en-US" altLang="ko-KR">
                <a:latin typeface="+mj-ea"/>
                <a:ea typeface="+mj-ea"/>
              </a:rPr>
              <a:t>Document flow</a:t>
            </a:r>
            <a:r>
              <a:rPr lang="ko-KR" altLang="en-US">
                <a:latin typeface="+mj-ea"/>
                <a:ea typeface="+mj-ea"/>
              </a:rPr>
              <a:t>로 자리잡고 있다가 스크롤이 움직일 때</a:t>
            </a:r>
            <a:r>
              <a:rPr lang="en-US" altLang="ko-KR">
                <a:latin typeface="+mj-ea"/>
                <a:ea typeface="+mj-ea"/>
              </a:rPr>
              <a:t>,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지정한 위치에 도달할 경우</a:t>
            </a:r>
            <a:r>
              <a:rPr lang="en-US" altLang="ko-KR">
                <a:latin typeface="+mj-ea"/>
                <a:ea typeface="+mj-ea"/>
              </a:rPr>
              <a:t>, Fixed </a:t>
            </a:r>
            <a:r>
              <a:rPr lang="ko-KR" altLang="en-US">
                <a:latin typeface="+mj-ea"/>
                <a:ea typeface="+mj-ea"/>
              </a:rPr>
              <a:t>처럼 동작한다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Header, Scroll-Spy </a:t>
            </a:r>
            <a:r>
              <a:rPr lang="ko-KR" altLang="en-US">
                <a:latin typeface="+mj-ea"/>
                <a:ea typeface="+mj-ea"/>
              </a:rPr>
              <a:t>등에서 주로 사용된다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https://developer.mozilla.org/ko/docs/Web/CSS/position#</a:t>
            </a:r>
            <a:r>
              <a:rPr lang="ko-KR" altLang="en-US">
                <a:latin typeface="+mj-ea"/>
                <a:ea typeface="+mj-ea"/>
              </a:rPr>
              <a:t>시도해보기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839EC0-FE6A-5D73-30B3-5F9F9206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7530B-6DD7-6401-FB2A-ED9765FB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512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627C-1C14-3D9B-A109-E5D405693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507C9-1FFD-766F-4FBB-A506A3FC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21. z-index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65DF2A-DDD7-668D-EF8B-71E1BCF3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801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1D97C-7F60-F8BF-4FE3-6742D509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B9CFF2-1909-2915-9F95-5AF476AD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</a:t>
            </a:r>
            <a:r>
              <a:rPr lang="ko-KR" altLang="en-US">
                <a:latin typeface="+mj-ea"/>
                <a:ea typeface="+mj-ea"/>
              </a:rPr>
              <a:t> 프로퍼티가 적용된 </a:t>
            </a:r>
            <a:r>
              <a:rPr lang="en-US" altLang="ko-KR">
                <a:latin typeface="+mj-ea"/>
                <a:ea typeface="+mj-ea"/>
              </a:rPr>
              <a:t>Box Element</a:t>
            </a:r>
            <a:r>
              <a:rPr lang="ko-KR" altLang="en-US">
                <a:latin typeface="+mj-ea"/>
                <a:ea typeface="+mj-ea"/>
              </a:rPr>
              <a:t>에만 적용할 수 있는 프로퍼티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ko-KR" altLang="en-US">
                <a:latin typeface="+mj-ea"/>
                <a:ea typeface="+mj-ea"/>
              </a:rPr>
              <a:t>엘리먼트 위에 다른 엘리먼트를 덮어 씌운다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ko-KR" altLang="en-US">
                <a:latin typeface="+mj-ea"/>
                <a:ea typeface="+mj-ea"/>
              </a:rPr>
              <a:t>중요한 내용들을 가장 상위에 표현하려 할 때 사용한다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3B13D3-2FA0-3165-5923-49393C99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21. z-index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50C5E-65AE-0CFB-BFCA-7E6B352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FF044B-4C02-AB67-DB83-41BCDBEA7A83}"/>
              </a:ext>
            </a:extLst>
          </p:cNvPr>
          <p:cNvGrpSpPr/>
          <p:nvPr/>
        </p:nvGrpSpPr>
        <p:grpSpPr>
          <a:xfrm>
            <a:off x="1988255" y="2660406"/>
            <a:ext cx="5082171" cy="4007900"/>
            <a:chOff x="1879979" y="2427990"/>
            <a:chExt cx="5082171" cy="40079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55CD4C-3541-E4D8-E244-CDA4EDBBDE58}"/>
                </a:ext>
              </a:extLst>
            </p:cNvPr>
            <p:cNvSpPr/>
            <p:nvPr/>
          </p:nvSpPr>
          <p:spPr>
            <a:xfrm>
              <a:off x="1879979" y="2564345"/>
              <a:ext cx="2490651" cy="2412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Layer1</a:t>
              </a: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770DD6-846F-18A3-2F9B-BC8678CB1B82}"/>
                </a:ext>
              </a:extLst>
            </p:cNvPr>
            <p:cNvSpPr/>
            <p:nvPr/>
          </p:nvSpPr>
          <p:spPr>
            <a:xfrm>
              <a:off x="2430566" y="3052074"/>
              <a:ext cx="2490651" cy="24122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Layer2</a:t>
              </a:r>
            </a:p>
            <a:p>
              <a:pPr algn="ctr"/>
              <a:endParaRPr lang="en-US" altLang="ko-KR" sz="1600">
                <a:solidFill>
                  <a:schemeClr val="tx1"/>
                </a:solidFill>
              </a:endParaRPr>
            </a:p>
            <a:p>
              <a:pPr algn="ctr"/>
              <a:endParaRPr lang="en-US" altLang="ko-KR" sz="1600">
                <a:solidFill>
                  <a:schemeClr val="tx1"/>
                </a:solidFill>
              </a:endParaRPr>
            </a:p>
            <a:p>
              <a:pPr algn="ctr"/>
              <a:endParaRPr lang="en-US" altLang="ko-KR" sz="1600">
                <a:solidFill>
                  <a:schemeClr val="tx1"/>
                </a:solidFill>
              </a:endParaRPr>
            </a:p>
            <a:p>
              <a:pPr algn="ctr"/>
              <a:endParaRPr lang="en-US" altLang="ko-KR" sz="1600">
                <a:solidFill>
                  <a:schemeClr val="tx1"/>
                </a:solidFill>
              </a:endParaRPr>
            </a:p>
            <a:p>
              <a:pPr algn="ctr"/>
              <a:endParaRPr lang="en-US" altLang="ko-KR" sz="1600">
                <a:solidFill>
                  <a:schemeClr val="tx1"/>
                </a:solidFill>
              </a:endParaRPr>
            </a:p>
            <a:p>
              <a:pPr algn="ctr"/>
              <a:endParaRPr lang="en-US" altLang="ko-KR" sz="1600">
                <a:solidFill>
                  <a:schemeClr val="tx1"/>
                </a:solidFill>
              </a:endParaRPr>
            </a:p>
            <a:p>
              <a:pPr algn="ctr"/>
              <a:endParaRPr lang="en-US" altLang="ko-KR" sz="1600">
                <a:solidFill>
                  <a:schemeClr val="tx1"/>
                </a:solidFill>
              </a:endParaRPr>
            </a:p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2DF8A8-2540-1C01-77A5-F4DF2DEB5780}"/>
                </a:ext>
              </a:extLst>
            </p:cNvPr>
            <p:cNvSpPr/>
            <p:nvPr/>
          </p:nvSpPr>
          <p:spPr>
            <a:xfrm>
              <a:off x="2908633" y="3537845"/>
              <a:ext cx="2490651" cy="241227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Layer3</a:t>
              </a: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58EF314-808F-AC52-408E-A1B8603354B2}"/>
                </a:ext>
              </a:extLst>
            </p:cNvPr>
            <p:cNvSpPr/>
            <p:nvPr/>
          </p:nvSpPr>
          <p:spPr>
            <a:xfrm>
              <a:off x="3344440" y="4023616"/>
              <a:ext cx="2490651" cy="24122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Layer4</a:t>
              </a: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en-US" altLang="ko-KR" sz="1400">
                <a:solidFill>
                  <a:schemeClr val="tx1"/>
                </a:solidFill>
              </a:endParaRPr>
            </a:p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45B8E1-0043-A8EA-8BBE-A58849C38F74}"/>
                </a:ext>
              </a:extLst>
            </p:cNvPr>
            <p:cNvSpPr txBox="1"/>
            <p:nvPr/>
          </p:nvSpPr>
          <p:spPr>
            <a:xfrm>
              <a:off x="4581768" y="2427990"/>
              <a:ext cx="1741887" cy="338554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z-index: 0 (default)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D845B99-C6E1-DB45-E34D-370DFB59936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4088323" y="2597267"/>
              <a:ext cx="49344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BF358F-BDE3-EA78-0F35-024FE3D31308}"/>
                </a:ext>
              </a:extLst>
            </p:cNvPr>
            <p:cNvSpPr txBox="1"/>
            <p:nvPr/>
          </p:nvSpPr>
          <p:spPr>
            <a:xfrm>
              <a:off x="5128314" y="2925729"/>
              <a:ext cx="983090" cy="338554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z-index: 1</a:t>
              </a:r>
              <a:endParaRPr lang="ko-KR" altLang="en-US" sz="160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7C38D79-5258-260D-9208-DE0E6A35B714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634869" y="3095006"/>
              <a:ext cx="49344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3B9CE3-03EA-921E-E7E7-F1901665C643}"/>
                </a:ext>
              </a:extLst>
            </p:cNvPr>
            <p:cNvSpPr txBox="1"/>
            <p:nvPr/>
          </p:nvSpPr>
          <p:spPr>
            <a:xfrm>
              <a:off x="5532938" y="3431753"/>
              <a:ext cx="983090" cy="338554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z-index: 2</a:t>
              </a:r>
              <a:endParaRPr lang="ko-KR" altLang="en-US" sz="16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E3B1ADE-C549-D6FE-5125-FD9F94FB286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039493" y="3601030"/>
              <a:ext cx="49344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B0E1EE-84F1-28BF-E96A-B02F36BA9AA4}"/>
                </a:ext>
              </a:extLst>
            </p:cNvPr>
            <p:cNvSpPr txBox="1"/>
            <p:nvPr/>
          </p:nvSpPr>
          <p:spPr>
            <a:xfrm>
              <a:off x="5979060" y="3978951"/>
              <a:ext cx="983090" cy="338554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z-index: 3</a:t>
              </a:r>
              <a:endParaRPr lang="ko-KR" altLang="en-US" sz="160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ECFE99B-AB74-6A24-3FEC-0C71C2EDD1F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5485615" y="4148228"/>
              <a:ext cx="49344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50470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D445A-3685-D838-8D09-BAE9C31B0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388F8-04AA-E733-0CC7-CEE22BE2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22. Overflow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7758DB-24EE-852A-E924-E0148533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490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502F2-B4CA-68C7-F8B5-6D3FDAE5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5AF68F-17B9-6826-CA69-E06F9923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자식 엘리먼트의 크기가 부모 엘리먼트의 크기를 벗어날 때</a:t>
            </a:r>
            <a:r>
              <a:rPr lang="en-US" altLang="ko-KR">
                <a:latin typeface="+mj-ea"/>
                <a:ea typeface="+mj-ea"/>
              </a:rPr>
              <a:t>, </a:t>
            </a:r>
          </a:p>
          <a:p>
            <a:r>
              <a:rPr lang="ko-KR" altLang="en-US">
                <a:latin typeface="+mj-ea"/>
                <a:ea typeface="+mj-ea"/>
              </a:rPr>
              <a:t>표현방법을 정의하는 프로퍼티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https://developer.mozilla.org/ko/docs/Web/CSS/overflow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https://www.w3schools.com/css/css_overflow.asp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DF0F97-8F60-B085-C0ED-A580C5EE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22. Overflow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D7B47-AE23-2A92-51B0-BF5F91DF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105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BA8090-0EC0-EA64-17D7-6A30C6DC1312}"/>
              </a:ext>
            </a:extLst>
          </p:cNvPr>
          <p:cNvGrpSpPr/>
          <p:nvPr/>
        </p:nvGrpSpPr>
        <p:grpSpPr>
          <a:xfrm>
            <a:off x="1196866" y="3692686"/>
            <a:ext cx="2659837" cy="1746133"/>
            <a:chOff x="947218" y="2992183"/>
            <a:chExt cx="2659837" cy="17461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2108B-B203-1C1C-7B02-13E5AE6EF637}"/>
                </a:ext>
              </a:extLst>
            </p:cNvPr>
            <p:cNvSpPr/>
            <p:nvPr/>
          </p:nvSpPr>
          <p:spPr>
            <a:xfrm>
              <a:off x="947218" y="2992183"/>
              <a:ext cx="2166983" cy="11712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1326F9-12F6-D7C0-C20B-7FE675E40A0A}"/>
                </a:ext>
              </a:extLst>
            </p:cNvPr>
            <p:cNvSpPr/>
            <p:nvPr/>
          </p:nvSpPr>
          <p:spPr>
            <a:xfrm>
              <a:off x="1056293" y="3134671"/>
              <a:ext cx="1948832" cy="16036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1E563805-236C-6E74-862B-0E4D2EA2EEE6}"/>
                </a:ext>
              </a:extLst>
            </p:cNvPr>
            <p:cNvSpPr/>
            <p:nvPr/>
          </p:nvSpPr>
          <p:spPr>
            <a:xfrm rot="10800000">
              <a:off x="3114200" y="4245580"/>
              <a:ext cx="492855" cy="41348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D25B71-4A90-B8E2-AEDD-480B259992F1}"/>
              </a:ext>
            </a:extLst>
          </p:cNvPr>
          <p:cNvGrpSpPr/>
          <p:nvPr/>
        </p:nvGrpSpPr>
        <p:grpSpPr>
          <a:xfrm>
            <a:off x="4903443" y="2925390"/>
            <a:ext cx="2166983" cy="1888622"/>
            <a:chOff x="5519112" y="2992183"/>
            <a:chExt cx="2166983" cy="18886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D07794B-943B-D34E-5915-74251E49BFC8}"/>
                </a:ext>
              </a:extLst>
            </p:cNvPr>
            <p:cNvSpPr/>
            <p:nvPr/>
          </p:nvSpPr>
          <p:spPr>
            <a:xfrm>
              <a:off x="5519112" y="2992183"/>
              <a:ext cx="2166983" cy="11712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23D5BC-F89C-A160-3041-73504F5784E3}"/>
                </a:ext>
              </a:extLst>
            </p:cNvPr>
            <p:cNvSpPr/>
            <p:nvPr/>
          </p:nvSpPr>
          <p:spPr>
            <a:xfrm>
              <a:off x="5628187" y="3134671"/>
              <a:ext cx="1948832" cy="16036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389C790-72CB-7DB1-7E88-601BE85FACEB}"/>
                </a:ext>
              </a:extLst>
            </p:cNvPr>
            <p:cNvSpPr/>
            <p:nvPr/>
          </p:nvSpPr>
          <p:spPr>
            <a:xfrm>
              <a:off x="5519112" y="4163439"/>
              <a:ext cx="2166983" cy="717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Cut!</a:t>
              </a:r>
            </a:p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B6260C-208F-662D-4FAE-D6FFE2FDF1F7}"/>
              </a:ext>
            </a:extLst>
          </p:cNvPr>
          <p:cNvGrpSpPr/>
          <p:nvPr/>
        </p:nvGrpSpPr>
        <p:grpSpPr>
          <a:xfrm>
            <a:off x="4903443" y="5084931"/>
            <a:ext cx="2166983" cy="1888622"/>
            <a:chOff x="5519112" y="2992183"/>
            <a:chExt cx="2166983" cy="18886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3E7404-913B-E423-4C6C-566CB9D6D633}"/>
                </a:ext>
              </a:extLst>
            </p:cNvPr>
            <p:cNvSpPr/>
            <p:nvPr/>
          </p:nvSpPr>
          <p:spPr>
            <a:xfrm>
              <a:off x="5519112" y="2992183"/>
              <a:ext cx="2166983" cy="11712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134B61-60F8-51EC-0B85-46B3EC5E6233}"/>
                </a:ext>
              </a:extLst>
            </p:cNvPr>
            <p:cNvSpPr/>
            <p:nvPr/>
          </p:nvSpPr>
          <p:spPr>
            <a:xfrm>
              <a:off x="5628187" y="3134671"/>
              <a:ext cx="1855209" cy="16036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5C0AEF0-71BC-FDA9-E726-8631AE205AB2}"/>
                </a:ext>
              </a:extLst>
            </p:cNvPr>
            <p:cNvSpPr/>
            <p:nvPr/>
          </p:nvSpPr>
          <p:spPr>
            <a:xfrm>
              <a:off x="5519112" y="4163439"/>
              <a:ext cx="2166983" cy="717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9024F2-3DB6-070D-91A3-AEB25AD41A15}"/>
              </a:ext>
            </a:extLst>
          </p:cNvPr>
          <p:cNvSpPr/>
          <p:nvPr/>
        </p:nvSpPr>
        <p:spPr>
          <a:xfrm>
            <a:off x="6875348" y="5081121"/>
            <a:ext cx="202697" cy="117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A37567E-534E-CBC2-CE80-5F0D9D95BC5E}"/>
              </a:ext>
            </a:extLst>
          </p:cNvPr>
          <p:cNvSpPr/>
          <p:nvPr/>
        </p:nvSpPr>
        <p:spPr>
          <a:xfrm>
            <a:off x="6919184" y="5116050"/>
            <a:ext cx="115024" cy="9915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ED70EE4-AF21-CDAB-D125-3770AF2516C2}"/>
              </a:ext>
            </a:extLst>
          </p:cNvPr>
          <p:cNvSpPr/>
          <p:nvPr/>
        </p:nvSpPr>
        <p:spPr>
          <a:xfrm rot="10800000">
            <a:off x="6919184" y="6119757"/>
            <a:ext cx="115024" cy="9915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ECF93A-985E-34AB-1E4B-174D4DD1D849}"/>
              </a:ext>
            </a:extLst>
          </p:cNvPr>
          <p:cNvSpPr/>
          <p:nvPr/>
        </p:nvSpPr>
        <p:spPr>
          <a:xfrm>
            <a:off x="6915631" y="5269230"/>
            <a:ext cx="115024" cy="773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B0EE79A-48F0-16D0-1123-00ABC3CFBDD9}"/>
              </a:ext>
            </a:extLst>
          </p:cNvPr>
          <p:cNvSpPr/>
          <p:nvPr/>
        </p:nvSpPr>
        <p:spPr>
          <a:xfrm rot="10800000">
            <a:off x="6368236" y="4147229"/>
            <a:ext cx="492855" cy="41348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9E71D3A-B4E0-3BE8-E8F5-6C595A93BF27}"/>
              </a:ext>
            </a:extLst>
          </p:cNvPr>
          <p:cNvSpPr/>
          <p:nvPr/>
        </p:nvSpPr>
        <p:spPr>
          <a:xfrm rot="10800000">
            <a:off x="7110709" y="5460006"/>
            <a:ext cx="492855" cy="41348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772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60AD4-CC6D-C778-C8C1-84EEE2C3E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F61D37-E6DE-EAC5-A809-13E6F43D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7378A0-3946-CD5F-F986-D6027C6C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22. Overflow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966E8-EC89-46B7-4A84-15F4B0B0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6DA0E4-59FC-E581-777C-1C3C25B9C6BE}"/>
              </a:ext>
            </a:extLst>
          </p:cNvPr>
          <p:cNvSpPr/>
          <p:nvPr/>
        </p:nvSpPr>
        <p:spPr>
          <a:xfrm rot="10800000">
            <a:off x="4463285" y="4951378"/>
            <a:ext cx="492855" cy="41348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B94AC4-A5D2-AD8A-FC0F-5C345DE0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7" y="1400715"/>
            <a:ext cx="772585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87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E5E6-9BC8-2233-FF0E-85C0CA091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7391-E399-15EC-94A3-9732CD2B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23. Background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A4C921-5C1A-4FB0-0CBD-5A22584D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601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8DE8D-A1EE-6070-8100-688A760C3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52E8B0-C7B0-F67B-3C97-C6BC2A4A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Box Element</a:t>
            </a:r>
            <a:r>
              <a:rPr lang="ko-KR" altLang="en-US">
                <a:latin typeface="+mj-ea"/>
                <a:ea typeface="+mj-ea"/>
              </a:rPr>
              <a:t>의 배경색이나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배경이미지를 설정한다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https://developer.mozilla.org/ko/docs/Web/CSS/background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https://www.w3schools.com/css/css_background.asp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background-color: </a:t>
            </a:r>
            <a:r>
              <a:rPr lang="ko-KR" altLang="en-US">
                <a:latin typeface="+mj-ea"/>
                <a:ea typeface="+mj-ea"/>
              </a:rPr>
              <a:t>배경색 지정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background-image: </a:t>
            </a:r>
            <a:r>
              <a:rPr lang="ko-KR" altLang="en-US">
                <a:latin typeface="+mj-ea"/>
                <a:ea typeface="+mj-ea"/>
              </a:rPr>
              <a:t>배경이미지 지정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background-position: </a:t>
            </a:r>
            <a:r>
              <a:rPr lang="ko-KR" altLang="en-US">
                <a:latin typeface="+mj-ea"/>
                <a:ea typeface="+mj-ea"/>
              </a:rPr>
              <a:t>배경이미지의 위치 지정</a:t>
            </a:r>
            <a:endParaRPr lang="en-US" altLang="ko-KR">
              <a:latin typeface="+mj-ea"/>
              <a:ea typeface="+mj-ea"/>
            </a:endParaRPr>
          </a:p>
          <a:p>
            <a:pPr lvl="2"/>
            <a:r>
              <a:rPr lang="en-US" altLang="ko-KR">
                <a:latin typeface="+mj-ea"/>
                <a:ea typeface="+mj-ea"/>
              </a:rPr>
              <a:t>Sprite </a:t>
            </a:r>
            <a:r>
              <a:rPr lang="ko-KR" altLang="en-US">
                <a:latin typeface="+mj-ea"/>
                <a:ea typeface="+mj-ea"/>
              </a:rPr>
              <a:t>이미지로 배경이미지를 표현할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background-repeat: </a:t>
            </a:r>
            <a:r>
              <a:rPr lang="ko-KR" altLang="en-US">
                <a:latin typeface="+mj-ea"/>
                <a:ea typeface="+mj-ea"/>
              </a:rPr>
              <a:t>배경이미지 반복여부 지정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background-size: </a:t>
            </a:r>
            <a:r>
              <a:rPr lang="ko-KR" altLang="en-US">
                <a:latin typeface="+mj-ea"/>
                <a:ea typeface="+mj-ea"/>
              </a:rPr>
              <a:t>배경이미지의 크기 지정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background (Shothand)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1888C8-C4D8-475B-A053-EB189E6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23. Background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ABF65-A3C6-04C6-4ACF-3AACDA6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778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6C1AB-A3B6-C2D1-6107-11A190D12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A847C-F666-6A86-D9C3-AD925C773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24. Size &amp; Unit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870674-BA91-8B86-6797-9DABB117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2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B27BB0-2FD5-5298-745E-BCA22DF4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" y="1640757"/>
            <a:ext cx="7792537" cy="319132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태그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</p:spTree>
    <p:extLst>
      <p:ext uri="{BB962C8B-B14F-4D97-AF65-F5344CB8AC3E}">
        <p14:creationId xmlns:p14="http://schemas.microsoft.com/office/powerpoint/2010/main" val="10526537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12376-5A6F-CA9C-5DF5-9FB9B262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D0B6B4-F095-EC3C-B4BC-CBE9A6D1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엘리먼트에 사용할 수 있는 단위들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88DE76-F757-1359-7783-A7BC7058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384B8-182F-1E69-3CA0-A9B0EBF3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110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D987E0-B40B-6848-989B-C8A39B63F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12769"/>
              </p:ext>
            </p:extLst>
          </p:nvPr>
        </p:nvGraphicFramePr>
        <p:xfrm>
          <a:off x="464360" y="1798161"/>
          <a:ext cx="257652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544">
                  <a:extLst>
                    <a:ext uri="{9D8B030D-6E8A-4147-A177-3AD203B41FA5}">
                      <a16:colId xmlns:a16="http://schemas.microsoft.com/office/drawing/2014/main" val="294578072"/>
                    </a:ext>
                  </a:extLst>
                </a:gridCol>
                <a:gridCol w="1020976">
                  <a:extLst>
                    <a:ext uri="{9D8B030D-6E8A-4147-A177-3AD203B41FA5}">
                      <a16:colId xmlns:a16="http://schemas.microsoft.com/office/drawing/2014/main" val="186229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단위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표현식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5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pixels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px</a:t>
                      </a:r>
                      <a:endParaRPr lang="ko-KR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754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points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</a:t>
                      </a:r>
                      <a:endParaRPr lang="ko-KR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2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percentages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%</a:t>
                      </a:r>
                      <a:endParaRPr lang="ko-KR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300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root em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rem</a:t>
                      </a:r>
                      <a:endParaRPr lang="ko-KR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em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em</a:t>
                      </a:r>
                      <a:endParaRPr lang="ko-KR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918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viewport height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vh</a:t>
                      </a:r>
                      <a:endParaRPr lang="ko-KR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viewport width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vw</a:t>
                      </a:r>
                      <a:endParaRPr lang="ko-KR" alt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0432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B996C6-8277-D5F9-1ABD-7E63A32B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7739"/>
              </p:ext>
            </p:extLst>
          </p:nvPr>
        </p:nvGraphicFramePr>
        <p:xfrm>
          <a:off x="3371632" y="1798161"/>
          <a:ext cx="4804044" cy="297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808">
                  <a:extLst>
                    <a:ext uri="{9D8B030D-6E8A-4147-A177-3AD203B41FA5}">
                      <a16:colId xmlns:a16="http://schemas.microsoft.com/office/drawing/2014/main" val="20686104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7312892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323379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741811"/>
                    </a:ext>
                  </a:extLst>
                </a:gridCol>
                <a:gridCol w="1642796">
                  <a:extLst>
                    <a:ext uri="{9D8B030D-6E8A-4147-A177-3AD203B41FA5}">
                      <a16:colId xmlns:a16="http://schemas.microsoft.com/office/drawing/2014/main" val="197318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절대 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뷰포트 길이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폰트 상대 길이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6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유저 셋팅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무시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현재 뷰포트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길이 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유저 폰트 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크기 조정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8285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654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px</a:t>
                      </a:r>
                      <a:endParaRPr lang="ko-KR" altLang="en-US" sz="16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vh</a:t>
                      </a:r>
                      <a:endParaRPr lang="ko-KR" altLang="en-US" sz="16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rem</a:t>
                      </a:r>
                      <a:endParaRPr lang="ko-KR" altLang="en-US" sz="1600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15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cm</a:t>
                      </a:r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vw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em</a:t>
                      </a:r>
                      <a:endParaRPr lang="ko-KR" altLang="en-US" sz="1600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862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mm</a:t>
                      </a:r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vmin</a:t>
                      </a:r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vmax</a:t>
                      </a:r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776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032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%</a:t>
                      </a:r>
                      <a:endParaRPr lang="ko-KR" altLang="en-US" sz="1600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645992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992E2EC-1731-7EBB-B530-084E68636F97}"/>
              </a:ext>
            </a:extLst>
          </p:cNvPr>
          <p:cNvSpPr/>
          <p:nvPr/>
        </p:nvSpPr>
        <p:spPr>
          <a:xfrm rot="16200000">
            <a:off x="6218808" y="4930796"/>
            <a:ext cx="492855" cy="41348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20FFC-79AA-55F5-2F5D-31B3843EEF39}"/>
              </a:ext>
            </a:extLst>
          </p:cNvPr>
          <p:cNvSpPr txBox="1"/>
          <p:nvPr/>
        </p:nvSpPr>
        <p:spPr>
          <a:xfrm>
            <a:off x="4084975" y="5500033"/>
            <a:ext cx="47605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%</a:t>
            </a:r>
            <a:r>
              <a:rPr lang="ko-KR" altLang="en-US" b="1"/>
              <a:t>는 </a:t>
            </a:r>
            <a:r>
              <a:rPr lang="en-US" altLang="ko-KR" b="1"/>
              <a:t>Conatiner(</a:t>
            </a:r>
            <a:r>
              <a:rPr lang="ko-KR" altLang="en-US" b="1"/>
              <a:t>부모</a:t>
            </a:r>
            <a:r>
              <a:rPr lang="en-US" altLang="ko-KR" b="1"/>
              <a:t>)</a:t>
            </a:r>
            <a:r>
              <a:rPr lang="ko-KR" altLang="en-US" b="1"/>
              <a:t>의</a:t>
            </a:r>
            <a:r>
              <a:rPr lang="en-US" altLang="ko-KR" b="1"/>
              <a:t> </a:t>
            </a:r>
            <a:r>
              <a:rPr lang="ko-KR" altLang="en-US" b="1"/>
              <a:t>영향을 받는다</a:t>
            </a:r>
            <a:r>
              <a:rPr lang="en-US" altLang="ko-KR" b="1"/>
              <a:t>!</a:t>
            </a:r>
          </a:p>
          <a:p>
            <a:pPr algn="ctr"/>
            <a:r>
              <a:rPr lang="en-US" altLang="ko-KR" sz="1600"/>
              <a:t>position </a:t>
            </a:r>
            <a:r>
              <a:rPr lang="ko-KR" altLang="en-US" sz="1600"/>
              <a:t>의 값 마다 영향을 받는 </a:t>
            </a:r>
            <a:r>
              <a:rPr lang="en-US" altLang="ko-KR" sz="1600"/>
              <a:t>Container</a:t>
            </a:r>
            <a:r>
              <a:rPr lang="ko-KR" altLang="en-US" sz="1600"/>
              <a:t>가 다르다</a:t>
            </a:r>
            <a:r>
              <a:rPr lang="en-US" altLang="ko-KR" sz="160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90762-D444-45DC-21C3-235B17D8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81AD60-7DBB-F852-DF65-0C85295E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fixed; </a:t>
            </a:r>
            <a:r>
              <a:rPr lang="ko-KR" altLang="en-US">
                <a:latin typeface="+mj-ea"/>
                <a:ea typeface="+mj-ea"/>
              </a:rPr>
              <a:t>에서의 </a:t>
            </a:r>
            <a:r>
              <a:rPr lang="en-US" altLang="ko-KR">
                <a:latin typeface="+mj-ea"/>
                <a:ea typeface="+mj-ea"/>
              </a:rPr>
              <a:t>%</a:t>
            </a:r>
            <a:r>
              <a:rPr lang="ko-KR" altLang="en-US">
                <a:latin typeface="+mj-ea"/>
                <a:ea typeface="+mj-ea"/>
              </a:rPr>
              <a:t>는</a:t>
            </a:r>
            <a:r>
              <a:rPr lang="en-US" altLang="ko-KR">
                <a:latin typeface="+mj-ea"/>
                <a:ea typeface="+mj-ea"/>
              </a:rPr>
              <a:t> Viewport</a:t>
            </a:r>
            <a:r>
              <a:rPr lang="ko-KR" altLang="en-US">
                <a:latin typeface="+mj-ea"/>
                <a:ea typeface="+mj-ea"/>
              </a:rPr>
              <a:t>를 기준으로 </a:t>
            </a:r>
            <a:r>
              <a:rPr lang="en-US" altLang="ko-KR">
                <a:latin typeface="+mj-ea"/>
                <a:ea typeface="+mj-ea"/>
              </a:rPr>
              <a:t>%</a:t>
            </a:r>
            <a:r>
              <a:rPr lang="ko-KR" altLang="en-US">
                <a:latin typeface="+mj-ea"/>
                <a:ea typeface="+mj-ea"/>
              </a:rPr>
              <a:t> 단위를 결정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01EEC4-94F0-5C85-BC83-9E68154E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C3DBD4-8B08-C78F-A7B7-59FD9EB7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87483-1965-2BCE-106B-E14ED2903B31}"/>
              </a:ext>
            </a:extLst>
          </p:cNvPr>
          <p:cNvSpPr/>
          <p:nvPr/>
        </p:nvSpPr>
        <p:spPr>
          <a:xfrm>
            <a:off x="617746" y="1965487"/>
            <a:ext cx="7799433" cy="3643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72333-85D7-17F3-7BDE-9BEA0E6364FF}"/>
              </a:ext>
            </a:extLst>
          </p:cNvPr>
          <p:cNvSpPr/>
          <p:nvPr/>
        </p:nvSpPr>
        <p:spPr>
          <a:xfrm>
            <a:off x="802641" y="2369640"/>
            <a:ext cx="7426960" cy="527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position: fixed;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DBDE6-239A-85E6-CF59-9B6D35B74420}"/>
              </a:ext>
            </a:extLst>
          </p:cNvPr>
          <p:cNvSpPr txBox="1"/>
          <p:nvPr/>
        </p:nvSpPr>
        <p:spPr>
          <a:xfrm>
            <a:off x="726820" y="1965487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Viewport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7BC177-6B88-90A9-A3B6-7C8DB20D7255}"/>
              </a:ext>
            </a:extLst>
          </p:cNvPr>
          <p:cNvCxnSpPr>
            <a:cxnSpLocks/>
          </p:cNvCxnSpPr>
          <p:nvPr/>
        </p:nvCxnSpPr>
        <p:spPr>
          <a:xfrm flipV="1">
            <a:off x="802640" y="4877782"/>
            <a:ext cx="7426961" cy="1520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3F530A-9B59-6038-62AE-C4EEF13B83EB}"/>
              </a:ext>
            </a:extLst>
          </p:cNvPr>
          <p:cNvSpPr txBox="1"/>
          <p:nvPr/>
        </p:nvSpPr>
        <p:spPr>
          <a:xfrm>
            <a:off x="3788612" y="488538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100%;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0F3930-74A9-7672-6EBE-500BEEB74D0B}"/>
              </a:ext>
            </a:extLst>
          </p:cNvPr>
          <p:cNvSpPr/>
          <p:nvPr/>
        </p:nvSpPr>
        <p:spPr>
          <a:xfrm>
            <a:off x="802641" y="2990482"/>
            <a:ext cx="3769358" cy="527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position: fixed;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FB845B5-EB68-7B3C-4A36-B63193702178}"/>
              </a:ext>
            </a:extLst>
          </p:cNvPr>
          <p:cNvCxnSpPr>
            <a:cxnSpLocks/>
          </p:cNvCxnSpPr>
          <p:nvPr/>
        </p:nvCxnSpPr>
        <p:spPr>
          <a:xfrm>
            <a:off x="4571999" y="2990482"/>
            <a:ext cx="0" cy="133785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8D42B5-8625-7EC3-FF44-BB063634CE26}"/>
              </a:ext>
            </a:extLst>
          </p:cNvPr>
          <p:cNvCxnSpPr>
            <a:cxnSpLocks/>
          </p:cNvCxnSpPr>
          <p:nvPr/>
        </p:nvCxnSpPr>
        <p:spPr>
          <a:xfrm>
            <a:off x="8229601" y="2369640"/>
            <a:ext cx="0" cy="27918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5F0624-E6AB-D3E9-61FA-4A325926712D}"/>
              </a:ext>
            </a:extLst>
          </p:cNvPr>
          <p:cNvCxnSpPr>
            <a:cxnSpLocks/>
          </p:cNvCxnSpPr>
          <p:nvPr/>
        </p:nvCxnSpPr>
        <p:spPr>
          <a:xfrm flipV="1">
            <a:off x="802640" y="4025503"/>
            <a:ext cx="3769359" cy="77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F2DA10-C48A-9148-7116-312B47B9429A}"/>
              </a:ext>
            </a:extLst>
          </p:cNvPr>
          <p:cNvSpPr txBox="1"/>
          <p:nvPr/>
        </p:nvSpPr>
        <p:spPr>
          <a:xfrm>
            <a:off x="1978632" y="406392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50%;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EDCA04-A9E0-12B2-3248-460F3C4FC002}"/>
              </a:ext>
            </a:extLst>
          </p:cNvPr>
          <p:cNvCxnSpPr>
            <a:cxnSpLocks/>
          </p:cNvCxnSpPr>
          <p:nvPr/>
        </p:nvCxnSpPr>
        <p:spPr>
          <a:xfrm>
            <a:off x="802641" y="2369640"/>
            <a:ext cx="0" cy="27918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358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EB89-F8CC-3D8F-5FEA-14F85DCB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0F856E-D002-DBE9-DB13-12412454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absolute; </a:t>
            </a:r>
            <a:r>
              <a:rPr lang="ko-KR" altLang="en-US">
                <a:latin typeface="+mj-ea"/>
                <a:ea typeface="+mj-ea"/>
              </a:rPr>
              <a:t>내에서의 </a:t>
            </a:r>
            <a:r>
              <a:rPr lang="en-US" altLang="ko-KR">
                <a:latin typeface="+mj-ea"/>
                <a:ea typeface="+mj-ea"/>
              </a:rPr>
              <a:t>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D62196-BFC7-E2B3-9D35-F781D225664B}"/>
              </a:ext>
            </a:extLst>
          </p:cNvPr>
          <p:cNvSpPr/>
          <p:nvPr/>
        </p:nvSpPr>
        <p:spPr>
          <a:xfrm>
            <a:off x="617746" y="1691167"/>
            <a:ext cx="7799433" cy="3643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79605-6432-A975-E920-85B8AABA9356}"/>
              </a:ext>
            </a:extLst>
          </p:cNvPr>
          <p:cNvSpPr txBox="1"/>
          <p:nvPr/>
        </p:nvSpPr>
        <p:spPr>
          <a:xfrm>
            <a:off x="617746" y="1691167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Viewport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E19799-759A-50DC-F487-00979DD7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28AE0-AC50-F201-2BA4-7D06E964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CBB016-C297-D23E-C868-FD5DD340B7D2}"/>
              </a:ext>
            </a:extLst>
          </p:cNvPr>
          <p:cNvSpPr/>
          <p:nvPr/>
        </p:nvSpPr>
        <p:spPr>
          <a:xfrm>
            <a:off x="1066800" y="2463800"/>
            <a:ext cx="6614160" cy="2626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51703C-A68A-F1D7-AB4F-C7C41CF51DEC}"/>
              </a:ext>
            </a:extLst>
          </p:cNvPr>
          <p:cNvSpPr/>
          <p:nvPr/>
        </p:nvSpPr>
        <p:spPr>
          <a:xfrm>
            <a:off x="1463040" y="2817892"/>
            <a:ext cx="5892800" cy="1747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A1C9C-2AAA-8091-C361-4233599255FE}"/>
              </a:ext>
            </a:extLst>
          </p:cNvPr>
          <p:cNvSpPr txBox="1"/>
          <p:nvPr/>
        </p:nvSpPr>
        <p:spPr>
          <a:xfrm>
            <a:off x="3895223" y="465832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>
                    <a:lumMod val="95000"/>
                  </a:schemeClr>
                </a:solidFill>
              </a:rPr>
              <a:t>padding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2F26E-682D-22A0-8538-6DF87DA083FE}"/>
              </a:ext>
            </a:extLst>
          </p:cNvPr>
          <p:cNvSpPr txBox="1"/>
          <p:nvPr/>
        </p:nvSpPr>
        <p:spPr>
          <a:xfrm>
            <a:off x="985520" y="2123440"/>
            <a:ext cx="16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 </a:t>
            </a:r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49E967-66AC-B055-EBBF-74C7ADAA11BA}"/>
              </a:ext>
            </a:extLst>
          </p:cNvPr>
          <p:cNvSpPr/>
          <p:nvPr/>
        </p:nvSpPr>
        <p:spPr>
          <a:xfrm>
            <a:off x="1588000" y="2985237"/>
            <a:ext cx="5615440" cy="527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position: absolute;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31FF8F-4F72-02AD-578A-3F32668F8906}"/>
              </a:ext>
            </a:extLst>
          </p:cNvPr>
          <p:cNvSpPr/>
          <p:nvPr/>
        </p:nvSpPr>
        <p:spPr>
          <a:xfrm>
            <a:off x="1588000" y="3793600"/>
            <a:ext cx="2984000" cy="527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position: absolute;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D88DB9-2DC3-D0E1-85B9-8D0DCBBF0A6C}"/>
              </a:ext>
            </a:extLst>
          </p:cNvPr>
          <p:cNvCxnSpPr>
            <a:cxnSpLocks/>
          </p:cNvCxnSpPr>
          <p:nvPr/>
        </p:nvCxnSpPr>
        <p:spPr>
          <a:xfrm flipV="1">
            <a:off x="1083177" y="6323868"/>
            <a:ext cx="6610218" cy="385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68AE32-5EB7-28C5-C025-EEA94AA8981F}"/>
              </a:ext>
            </a:extLst>
          </p:cNvPr>
          <p:cNvSpPr txBox="1"/>
          <p:nvPr/>
        </p:nvSpPr>
        <p:spPr>
          <a:xfrm>
            <a:off x="3867284" y="628812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100%;</a:t>
            </a: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260DF01-7A02-1976-5120-E917FA2960E9}"/>
              </a:ext>
            </a:extLst>
          </p:cNvPr>
          <p:cNvCxnSpPr>
            <a:cxnSpLocks/>
          </p:cNvCxnSpPr>
          <p:nvPr/>
        </p:nvCxnSpPr>
        <p:spPr>
          <a:xfrm>
            <a:off x="1083177" y="2463800"/>
            <a:ext cx="0" cy="42632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984B42-A2F7-07DD-CB12-C534C5F70DC6}"/>
              </a:ext>
            </a:extLst>
          </p:cNvPr>
          <p:cNvCxnSpPr>
            <a:cxnSpLocks/>
          </p:cNvCxnSpPr>
          <p:nvPr/>
        </p:nvCxnSpPr>
        <p:spPr>
          <a:xfrm>
            <a:off x="1588000" y="2985237"/>
            <a:ext cx="0" cy="31107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FF5531-3990-B338-511D-956B38887FAE}"/>
              </a:ext>
            </a:extLst>
          </p:cNvPr>
          <p:cNvCxnSpPr>
            <a:cxnSpLocks/>
          </p:cNvCxnSpPr>
          <p:nvPr/>
        </p:nvCxnSpPr>
        <p:spPr>
          <a:xfrm>
            <a:off x="1588000" y="5849052"/>
            <a:ext cx="56083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DC428A-42BF-97E0-A72F-9FA43E026B62}"/>
              </a:ext>
            </a:extLst>
          </p:cNvPr>
          <p:cNvSpPr txBox="1"/>
          <p:nvPr/>
        </p:nvSpPr>
        <p:spPr>
          <a:xfrm>
            <a:off x="3867284" y="584905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100%;</a:t>
            </a:r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FAC171-D9A3-7A46-A8A7-8C642BF16642}"/>
              </a:ext>
            </a:extLst>
          </p:cNvPr>
          <p:cNvCxnSpPr>
            <a:cxnSpLocks/>
          </p:cNvCxnSpPr>
          <p:nvPr/>
        </p:nvCxnSpPr>
        <p:spPr>
          <a:xfrm>
            <a:off x="4569000" y="3776980"/>
            <a:ext cx="0" cy="184941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4B5D26-F4F5-C3D2-E7C6-563FC5115CE3}"/>
              </a:ext>
            </a:extLst>
          </p:cNvPr>
          <p:cNvCxnSpPr>
            <a:cxnSpLocks/>
          </p:cNvCxnSpPr>
          <p:nvPr/>
        </p:nvCxnSpPr>
        <p:spPr>
          <a:xfrm>
            <a:off x="7680960" y="2463800"/>
            <a:ext cx="0" cy="42632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7F98F35-F64B-8684-13D2-BBF1EA75CF7A}"/>
              </a:ext>
            </a:extLst>
          </p:cNvPr>
          <p:cNvCxnSpPr>
            <a:cxnSpLocks/>
          </p:cNvCxnSpPr>
          <p:nvPr/>
        </p:nvCxnSpPr>
        <p:spPr>
          <a:xfrm>
            <a:off x="7203440" y="2985237"/>
            <a:ext cx="0" cy="31107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C6901CE-79F4-5B74-ADF3-F0F1BD041F4C}"/>
              </a:ext>
            </a:extLst>
          </p:cNvPr>
          <p:cNvCxnSpPr>
            <a:cxnSpLocks/>
          </p:cNvCxnSpPr>
          <p:nvPr/>
        </p:nvCxnSpPr>
        <p:spPr>
          <a:xfrm>
            <a:off x="1588000" y="5257063"/>
            <a:ext cx="2981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4E0BAB-853D-CD53-3C32-9CEB1C93C5BA}"/>
              </a:ext>
            </a:extLst>
          </p:cNvPr>
          <p:cNvSpPr txBox="1"/>
          <p:nvPr/>
        </p:nvSpPr>
        <p:spPr>
          <a:xfrm>
            <a:off x="2369812" y="525706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50%;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2BE613-1447-57F0-BDB6-2B33ACC3924D}"/>
              </a:ext>
            </a:extLst>
          </p:cNvPr>
          <p:cNvSpPr txBox="1"/>
          <p:nvPr/>
        </p:nvSpPr>
        <p:spPr>
          <a:xfrm>
            <a:off x="4131933" y="1201650"/>
            <a:ext cx="20218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position: releative;</a:t>
            </a:r>
          </a:p>
          <a:p>
            <a:r>
              <a:rPr lang="en-US" altLang="ko-KR"/>
              <a:t>position: absolute;</a:t>
            </a:r>
          </a:p>
          <a:p>
            <a:r>
              <a:rPr lang="en-US" altLang="ko-KR"/>
              <a:t>position: fixed;</a:t>
            </a:r>
          </a:p>
          <a:p>
            <a:r>
              <a:rPr lang="en-US" altLang="ko-KR"/>
              <a:t>position: sticky;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FB0B40A0-1F34-8AE4-7508-8A0A811CDE33}"/>
              </a:ext>
            </a:extLst>
          </p:cNvPr>
          <p:cNvCxnSpPr>
            <a:cxnSpLocks/>
            <a:stCxn id="52" idx="1"/>
            <a:endCxn id="9" idx="3"/>
          </p:cNvCxnSpPr>
          <p:nvPr/>
        </p:nvCxnSpPr>
        <p:spPr>
          <a:xfrm rot="10800000" flipV="1">
            <a:off x="2604747" y="1801814"/>
            <a:ext cx="1527187" cy="50629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839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7DD45-D2EB-5A5C-06CE-D417F2976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FC3EF8-EE17-7E10-3B55-A9DB441F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static;, position: releative; </a:t>
            </a:r>
            <a:r>
              <a:rPr lang="ko-KR" altLang="en-US">
                <a:latin typeface="+mj-ea"/>
                <a:ea typeface="+mj-ea"/>
              </a:rPr>
              <a:t>내에서의 </a:t>
            </a:r>
            <a:r>
              <a:rPr lang="en-US" altLang="ko-KR">
                <a:latin typeface="+mj-ea"/>
                <a:ea typeface="+mj-ea"/>
              </a:rPr>
              <a:t>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844A97-624D-825A-7B0C-5BDAEBAB0BC6}"/>
              </a:ext>
            </a:extLst>
          </p:cNvPr>
          <p:cNvSpPr/>
          <p:nvPr/>
        </p:nvSpPr>
        <p:spPr>
          <a:xfrm>
            <a:off x="617746" y="1691167"/>
            <a:ext cx="7799433" cy="3643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4AB59-0148-2667-8802-FB0729E40C37}"/>
              </a:ext>
            </a:extLst>
          </p:cNvPr>
          <p:cNvSpPr txBox="1"/>
          <p:nvPr/>
        </p:nvSpPr>
        <p:spPr>
          <a:xfrm>
            <a:off x="617746" y="1691167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Viewport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88D4CF-4779-B683-A095-90A52BA3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F1719-A3E6-3637-F50B-014F5DB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0CF846-603F-4E70-0C13-125E4DC7A429}"/>
              </a:ext>
            </a:extLst>
          </p:cNvPr>
          <p:cNvSpPr/>
          <p:nvPr/>
        </p:nvSpPr>
        <p:spPr>
          <a:xfrm>
            <a:off x="1066800" y="2463800"/>
            <a:ext cx="6614160" cy="2626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C966E2-3231-CEAE-D351-CBA4FC97661A}"/>
              </a:ext>
            </a:extLst>
          </p:cNvPr>
          <p:cNvSpPr/>
          <p:nvPr/>
        </p:nvSpPr>
        <p:spPr>
          <a:xfrm>
            <a:off x="1463040" y="2817892"/>
            <a:ext cx="5892800" cy="1747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14A2A-89F1-5A63-A5CA-18DAC71E295B}"/>
              </a:ext>
            </a:extLst>
          </p:cNvPr>
          <p:cNvSpPr txBox="1"/>
          <p:nvPr/>
        </p:nvSpPr>
        <p:spPr>
          <a:xfrm>
            <a:off x="3895223" y="465832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>
                    <a:lumMod val="95000"/>
                  </a:schemeClr>
                </a:solidFill>
              </a:rPr>
              <a:t>padding</a:t>
            </a:r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D790B-34C9-DFA1-1ACE-C92F0627F8C4}"/>
              </a:ext>
            </a:extLst>
          </p:cNvPr>
          <p:cNvSpPr txBox="1"/>
          <p:nvPr/>
        </p:nvSpPr>
        <p:spPr>
          <a:xfrm>
            <a:off x="985520" y="2123440"/>
            <a:ext cx="379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 </a:t>
            </a:r>
            <a:r>
              <a:rPr lang="en-US" altLang="ko-KR"/>
              <a:t>Container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en-US" altLang="ko-KR" b="1">
                <a:sym typeface="Wingdings" panose="05000000000000000000" pitchFamily="2" charset="2"/>
              </a:rPr>
              <a:t>Block level element</a:t>
            </a:r>
            <a:endParaRPr lang="ko-KR" altLang="en-US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1CD143-3746-5986-DBE0-D2218BF0B8F8}"/>
              </a:ext>
            </a:extLst>
          </p:cNvPr>
          <p:cNvSpPr/>
          <p:nvPr/>
        </p:nvSpPr>
        <p:spPr>
          <a:xfrm>
            <a:off x="1588000" y="2985237"/>
            <a:ext cx="5615440" cy="527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position: relative;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FF5595-5041-79C1-3F84-22F8C177F1B2}"/>
              </a:ext>
            </a:extLst>
          </p:cNvPr>
          <p:cNvSpPr/>
          <p:nvPr/>
        </p:nvSpPr>
        <p:spPr>
          <a:xfrm>
            <a:off x="1588000" y="3793600"/>
            <a:ext cx="2984000" cy="527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position: sticky;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4E14FF4-29B6-7E37-F932-E6F7890925D4}"/>
              </a:ext>
            </a:extLst>
          </p:cNvPr>
          <p:cNvCxnSpPr>
            <a:cxnSpLocks/>
          </p:cNvCxnSpPr>
          <p:nvPr/>
        </p:nvCxnSpPr>
        <p:spPr>
          <a:xfrm flipV="1">
            <a:off x="1083177" y="6323868"/>
            <a:ext cx="6610218" cy="385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79155A-2F79-888A-2B78-DCF9749E85EF}"/>
              </a:ext>
            </a:extLst>
          </p:cNvPr>
          <p:cNvSpPr txBox="1"/>
          <p:nvPr/>
        </p:nvSpPr>
        <p:spPr>
          <a:xfrm>
            <a:off x="3867284" y="628812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100%;</a:t>
            </a: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FFE5E7-5730-C355-8F7F-B0318D275548}"/>
              </a:ext>
            </a:extLst>
          </p:cNvPr>
          <p:cNvCxnSpPr>
            <a:cxnSpLocks/>
          </p:cNvCxnSpPr>
          <p:nvPr/>
        </p:nvCxnSpPr>
        <p:spPr>
          <a:xfrm>
            <a:off x="1083177" y="2463800"/>
            <a:ext cx="0" cy="42632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7EDE5E-367D-65A4-5020-8ADCACFEB46E}"/>
              </a:ext>
            </a:extLst>
          </p:cNvPr>
          <p:cNvCxnSpPr>
            <a:cxnSpLocks/>
          </p:cNvCxnSpPr>
          <p:nvPr/>
        </p:nvCxnSpPr>
        <p:spPr>
          <a:xfrm>
            <a:off x="1588000" y="2985237"/>
            <a:ext cx="0" cy="31107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9225DC-7191-35CF-F9F4-BF890AB95773}"/>
              </a:ext>
            </a:extLst>
          </p:cNvPr>
          <p:cNvCxnSpPr>
            <a:cxnSpLocks/>
          </p:cNvCxnSpPr>
          <p:nvPr/>
        </p:nvCxnSpPr>
        <p:spPr>
          <a:xfrm>
            <a:off x="1588000" y="5849052"/>
            <a:ext cx="56083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014BA97-8246-D2E8-8D9E-79AB2AA38B5B}"/>
              </a:ext>
            </a:extLst>
          </p:cNvPr>
          <p:cNvSpPr txBox="1"/>
          <p:nvPr/>
        </p:nvSpPr>
        <p:spPr>
          <a:xfrm>
            <a:off x="3867284" y="584905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100%;</a:t>
            </a:r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5EB8F3-9543-6AC0-8D14-92B752FC3519}"/>
              </a:ext>
            </a:extLst>
          </p:cNvPr>
          <p:cNvCxnSpPr>
            <a:cxnSpLocks/>
          </p:cNvCxnSpPr>
          <p:nvPr/>
        </p:nvCxnSpPr>
        <p:spPr>
          <a:xfrm>
            <a:off x="4569000" y="3776980"/>
            <a:ext cx="0" cy="184941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2607F47-7F6D-4D7F-3798-63C6071E9482}"/>
              </a:ext>
            </a:extLst>
          </p:cNvPr>
          <p:cNvCxnSpPr>
            <a:cxnSpLocks/>
          </p:cNvCxnSpPr>
          <p:nvPr/>
        </p:nvCxnSpPr>
        <p:spPr>
          <a:xfrm>
            <a:off x="7680960" y="2463800"/>
            <a:ext cx="0" cy="42632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497E61-3C80-5070-C14A-FB2FA9690FA9}"/>
              </a:ext>
            </a:extLst>
          </p:cNvPr>
          <p:cNvCxnSpPr>
            <a:cxnSpLocks/>
          </p:cNvCxnSpPr>
          <p:nvPr/>
        </p:nvCxnSpPr>
        <p:spPr>
          <a:xfrm>
            <a:off x="7203440" y="2985237"/>
            <a:ext cx="0" cy="311076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F5815BA-8EBB-4C26-9DB6-4AD75F24096C}"/>
              </a:ext>
            </a:extLst>
          </p:cNvPr>
          <p:cNvCxnSpPr>
            <a:cxnSpLocks/>
          </p:cNvCxnSpPr>
          <p:nvPr/>
        </p:nvCxnSpPr>
        <p:spPr>
          <a:xfrm>
            <a:off x="1588000" y="5257063"/>
            <a:ext cx="2981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790EE6-ED77-F627-9518-A6DFC8058D2C}"/>
              </a:ext>
            </a:extLst>
          </p:cNvPr>
          <p:cNvSpPr txBox="1"/>
          <p:nvPr/>
        </p:nvSpPr>
        <p:spPr>
          <a:xfrm>
            <a:off x="2369812" y="525706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50%;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84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964EC-6FB4-B176-803D-054A5366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4C5E9B-7569-FDB9-6980-04DBD1DC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height: 100% </a:t>
            </a:r>
            <a:r>
              <a:rPr lang="ko-KR" altLang="en-US">
                <a:latin typeface="+mj-ea"/>
                <a:ea typeface="+mj-ea"/>
              </a:rPr>
              <a:t>설정시의 문제점 해결방법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교재 </a:t>
            </a:r>
            <a:r>
              <a:rPr lang="en-US" altLang="ko-KR">
                <a:latin typeface="+mj-ea"/>
                <a:ea typeface="+mj-ea"/>
              </a:rPr>
              <a:t>59 Page</a:t>
            </a:r>
            <a:r>
              <a:rPr lang="ko-KR" altLang="en-US">
                <a:latin typeface="+mj-ea"/>
                <a:ea typeface="+mj-ea"/>
              </a:rPr>
              <a:t> 참고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459C9C-5957-663D-8448-5E41B83E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66FC6-1A16-7C54-66A8-64EE8679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0A88F-A31E-3EE2-488A-C53417536FA2}"/>
              </a:ext>
            </a:extLst>
          </p:cNvPr>
          <p:cNvSpPr/>
          <p:nvPr/>
        </p:nvSpPr>
        <p:spPr>
          <a:xfrm>
            <a:off x="1361054" y="2368885"/>
            <a:ext cx="6194937" cy="3998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07327-1116-A54D-3440-BDC3BF88207F}"/>
              </a:ext>
            </a:extLst>
          </p:cNvPr>
          <p:cNvSpPr txBox="1"/>
          <p:nvPr/>
        </p:nvSpPr>
        <p:spPr>
          <a:xfrm>
            <a:off x="1361054" y="2020324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&lt;html&gt;: </a:t>
            </a:r>
            <a:r>
              <a:rPr lang="en-US" altLang="ko-KR" b="1">
                <a:solidFill>
                  <a:srgbClr val="FF0000"/>
                </a:solidFill>
              </a:rPr>
              <a:t>height: 100%;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B7C4C-0D7F-16E8-5CB0-F53E1CCC419D}"/>
              </a:ext>
            </a:extLst>
          </p:cNvPr>
          <p:cNvSpPr/>
          <p:nvPr/>
        </p:nvSpPr>
        <p:spPr>
          <a:xfrm>
            <a:off x="1513454" y="2750220"/>
            <a:ext cx="5899023" cy="3488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A577A-CA78-1328-95AE-C236104E4B45}"/>
              </a:ext>
            </a:extLst>
          </p:cNvPr>
          <p:cNvSpPr txBox="1"/>
          <p:nvPr/>
        </p:nvSpPr>
        <p:spPr>
          <a:xfrm>
            <a:off x="1513454" y="2380889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&lt;body&gt;: </a:t>
            </a:r>
            <a:r>
              <a:rPr lang="en-US" altLang="ko-KR" b="1">
                <a:solidFill>
                  <a:srgbClr val="FF0000"/>
                </a:solidFill>
              </a:rPr>
              <a:t>height: 100%;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FD63CC-9ADF-3B96-6285-091FA9FB96AF}"/>
              </a:ext>
            </a:extLst>
          </p:cNvPr>
          <p:cNvSpPr/>
          <p:nvPr/>
        </p:nvSpPr>
        <p:spPr>
          <a:xfrm>
            <a:off x="1665854" y="3135805"/>
            <a:ext cx="5610435" cy="1257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B8CCF4-4A77-F76B-F25F-68FFD9484470}"/>
              </a:ext>
            </a:extLst>
          </p:cNvPr>
          <p:cNvSpPr/>
          <p:nvPr/>
        </p:nvSpPr>
        <p:spPr>
          <a:xfrm>
            <a:off x="1217540" y="2017688"/>
            <a:ext cx="6496494" cy="446805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25E2F-B8DC-8982-7BFF-85AD8021C898}"/>
              </a:ext>
            </a:extLst>
          </p:cNvPr>
          <p:cNvSpPr txBox="1"/>
          <p:nvPr/>
        </p:nvSpPr>
        <p:spPr>
          <a:xfrm>
            <a:off x="1217540" y="165769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Browser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D6E8E-7450-3C6C-0654-A5CCF8174162}"/>
              </a:ext>
            </a:extLst>
          </p:cNvPr>
          <p:cNvSpPr txBox="1"/>
          <p:nvPr/>
        </p:nvSpPr>
        <p:spPr>
          <a:xfrm>
            <a:off x="1640047" y="2767289"/>
            <a:ext cx="32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&lt;div&gt;: width: auto; </a:t>
            </a:r>
            <a:r>
              <a:rPr lang="en-US" altLang="ko-KR" b="1">
                <a:solidFill>
                  <a:srgbClr val="FF0000"/>
                </a:solidFill>
              </a:rPr>
              <a:t>height: 100%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6B568E-9F80-5047-2BD4-017AD52F957E}"/>
              </a:ext>
            </a:extLst>
          </p:cNvPr>
          <p:cNvSpPr/>
          <p:nvPr/>
        </p:nvSpPr>
        <p:spPr>
          <a:xfrm>
            <a:off x="1665854" y="4761923"/>
            <a:ext cx="5610435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ED2DF-9245-1B86-21CC-625F04E980EE}"/>
              </a:ext>
            </a:extLst>
          </p:cNvPr>
          <p:cNvSpPr txBox="1"/>
          <p:nvPr/>
        </p:nvSpPr>
        <p:spPr>
          <a:xfrm>
            <a:off x="1640047" y="439340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5FACC-42FF-C35E-CFA6-8FDF35CE8409}"/>
              </a:ext>
            </a:extLst>
          </p:cNvPr>
          <p:cNvSpPr/>
          <p:nvPr/>
        </p:nvSpPr>
        <p:spPr>
          <a:xfrm>
            <a:off x="1665855" y="5650140"/>
            <a:ext cx="2844479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8FE90-B1E9-B506-C04A-08788BA9E26D}"/>
              </a:ext>
            </a:extLst>
          </p:cNvPr>
          <p:cNvSpPr txBox="1"/>
          <p:nvPr/>
        </p:nvSpPr>
        <p:spPr>
          <a:xfrm>
            <a:off x="1640047" y="528162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50%;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7A1911-0119-F276-D683-ED072BBD44F2}"/>
              </a:ext>
            </a:extLst>
          </p:cNvPr>
          <p:cNvSpPr/>
          <p:nvPr/>
        </p:nvSpPr>
        <p:spPr>
          <a:xfrm>
            <a:off x="4510334" y="5650140"/>
            <a:ext cx="2762632" cy="4436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074829-7F15-F9B5-2700-6F81681D7A85}"/>
              </a:ext>
            </a:extLst>
          </p:cNvPr>
          <p:cNvSpPr txBox="1"/>
          <p:nvPr/>
        </p:nvSpPr>
        <p:spPr>
          <a:xfrm>
            <a:off x="4572000" y="1730934"/>
            <a:ext cx="39431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html</a:t>
            </a:r>
            <a:r>
              <a:rPr lang="ko-KR" altLang="en-US"/>
              <a:t>의 크기를 </a:t>
            </a:r>
            <a:r>
              <a:rPr lang="en-US" altLang="ko-KR"/>
              <a:t>100%</a:t>
            </a:r>
            <a:r>
              <a:rPr lang="ko-KR" altLang="en-US"/>
              <a:t>로 맞추어야 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9DBE4ED-64ED-43C9-8037-B72AEF90098F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rot="10800000" flipV="1">
            <a:off x="3615774" y="1915600"/>
            <a:ext cx="956226" cy="28939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8C9687-0E2D-01DF-7E31-B8FA8E7ACBF1}"/>
              </a:ext>
            </a:extLst>
          </p:cNvPr>
          <p:cNvSpPr txBox="1"/>
          <p:nvPr/>
        </p:nvSpPr>
        <p:spPr>
          <a:xfrm>
            <a:off x="6221545" y="2392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3411F-B214-06E1-16E0-FA9E559F36BB}"/>
              </a:ext>
            </a:extLst>
          </p:cNvPr>
          <p:cNvSpPr txBox="1"/>
          <p:nvPr/>
        </p:nvSpPr>
        <p:spPr>
          <a:xfrm>
            <a:off x="2008334" y="4035096"/>
            <a:ext cx="47628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div</a:t>
            </a:r>
            <a:r>
              <a:rPr lang="ko-KR" altLang="en-US"/>
              <a:t>의 크기가 남은 비율을 모두 차지하게 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19B045C-6D1A-FDFC-8B9B-B4B870CFB0A4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3797150" y="3442490"/>
            <a:ext cx="411231" cy="773981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BD57BD-2A3E-2CA5-FF96-380B56C88A6D}"/>
              </a:ext>
            </a:extLst>
          </p:cNvPr>
          <p:cNvSpPr/>
          <p:nvPr/>
        </p:nvSpPr>
        <p:spPr>
          <a:xfrm>
            <a:off x="863361" y="5605053"/>
            <a:ext cx="272374" cy="717242"/>
          </a:xfrm>
          <a:prstGeom prst="leftBrace">
            <a:avLst>
              <a:gd name="adj1" fmla="val 511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13775104-3B1E-39BA-68D9-2E1B1C50027D}"/>
              </a:ext>
            </a:extLst>
          </p:cNvPr>
          <p:cNvSpPr/>
          <p:nvPr/>
        </p:nvSpPr>
        <p:spPr>
          <a:xfrm>
            <a:off x="863361" y="3153066"/>
            <a:ext cx="297380" cy="1240338"/>
          </a:xfrm>
          <a:prstGeom prst="leftBrace">
            <a:avLst>
              <a:gd name="adj1" fmla="val 511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FC6E0A-082B-E80A-5B70-DE4C8E604D2D}"/>
              </a:ext>
            </a:extLst>
          </p:cNvPr>
          <p:cNvSpPr txBox="1"/>
          <p:nvPr/>
        </p:nvSpPr>
        <p:spPr>
          <a:xfrm>
            <a:off x="44441" y="3579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늘어남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697901-A650-425E-15E6-AA7CF413B1C2}"/>
              </a:ext>
            </a:extLst>
          </p:cNvPr>
          <p:cNvSpPr txBox="1"/>
          <p:nvPr/>
        </p:nvSpPr>
        <p:spPr>
          <a:xfrm>
            <a:off x="44441" y="5778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늘어남</a:t>
            </a:r>
          </a:p>
        </p:txBody>
      </p:sp>
    </p:spTree>
    <p:extLst>
      <p:ext uri="{BB962C8B-B14F-4D97-AF65-F5344CB8AC3E}">
        <p14:creationId xmlns:p14="http://schemas.microsoft.com/office/powerpoint/2010/main" val="24487600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DEC-ED89-BDF4-289E-4CDBBF53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18A6AF-EE6D-395A-3E3A-BDA29668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 | min-width | max-width  &amp;  height | min-height | max-height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Element</a:t>
            </a:r>
            <a:r>
              <a:rPr lang="ko-KR" altLang="en-US">
                <a:latin typeface="+mj-ea"/>
                <a:ea typeface="+mj-ea"/>
              </a:rPr>
              <a:t>에 </a:t>
            </a:r>
            <a:r>
              <a:rPr lang="en-US" altLang="ko-KR">
                <a:latin typeface="+mj-ea"/>
                <a:ea typeface="+mj-ea"/>
              </a:rPr>
              <a:t>min-width</a:t>
            </a:r>
            <a:r>
              <a:rPr lang="ko-KR" altLang="en-US">
                <a:latin typeface="+mj-ea"/>
                <a:ea typeface="+mj-ea"/>
              </a:rPr>
              <a:t>가 지정되면</a:t>
            </a:r>
            <a:r>
              <a:rPr lang="en-US" altLang="ko-KR">
                <a:latin typeface="+mj-ea"/>
                <a:ea typeface="+mj-ea"/>
              </a:rPr>
              <a:t> Viewport </a:t>
            </a:r>
            <a:r>
              <a:rPr lang="ko-KR" altLang="en-US">
                <a:latin typeface="+mj-ea"/>
                <a:ea typeface="+mj-ea"/>
              </a:rPr>
              <a:t>가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줄어들거나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부모 엘리먼트의 크기가 줄어들 때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최소 </a:t>
            </a:r>
            <a:r>
              <a:rPr lang="en-US" altLang="ko-KR">
                <a:latin typeface="+mj-ea"/>
                <a:ea typeface="+mj-ea"/>
              </a:rPr>
              <a:t>100px; </a:t>
            </a:r>
            <a:r>
              <a:rPr lang="ko-KR" altLang="en-US">
                <a:latin typeface="+mj-ea"/>
                <a:ea typeface="+mj-ea"/>
              </a:rPr>
              <a:t>의 크기는 항상 유지된다</a:t>
            </a:r>
            <a:r>
              <a:rPr lang="en-US" altLang="ko-KR">
                <a:latin typeface="+mj-ea"/>
                <a:ea typeface="+mj-ea"/>
              </a:rPr>
              <a:t>.</a:t>
            </a:r>
            <a:r>
              <a:rPr lang="ko-KR" altLang="en-US">
                <a:latin typeface="+mj-ea"/>
                <a:ea typeface="+mj-ea"/>
              </a:rPr>
              <a:t> 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F78F5E-DA93-6354-2FFE-957F5D32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12F48-1747-504B-CFD2-CC8AD794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5A30D6-3D72-3868-4DDC-9F7913F1403D}"/>
              </a:ext>
            </a:extLst>
          </p:cNvPr>
          <p:cNvSpPr/>
          <p:nvPr/>
        </p:nvSpPr>
        <p:spPr>
          <a:xfrm>
            <a:off x="617745" y="2857263"/>
            <a:ext cx="7799433" cy="1143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8F23-DD3C-27D3-967D-1028B0F6ED4E}"/>
              </a:ext>
            </a:extLst>
          </p:cNvPr>
          <p:cNvSpPr/>
          <p:nvPr/>
        </p:nvSpPr>
        <p:spPr>
          <a:xfrm>
            <a:off x="802641" y="3078536"/>
            <a:ext cx="3584463" cy="68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width: 50%;</a:t>
            </a:r>
          </a:p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min-width: 100px;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DC7009-AC43-9208-EAF8-5AD1E63DD07F}"/>
              </a:ext>
            </a:extLst>
          </p:cNvPr>
          <p:cNvSpPr/>
          <p:nvPr/>
        </p:nvSpPr>
        <p:spPr>
          <a:xfrm>
            <a:off x="4517461" y="3078536"/>
            <a:ext cx="3769359" cy="68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width: 50%;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B6BAE1-302B-18BC-E7F0-5DD7BAAC2CE0}"/>
              </a:ext>
            </a:extLst>
          </p:cNvPr>
          <p:cNvSpPr/>
          <p:nvPr/>
        </p:nvSpPr>
        <p:spPr>
          <a:xfrm>
            <a:off x="617745" y="4321039"/>
            <a:ext cx="3769359" cy="1143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F594D5-FAF7-A9A3-5B67-8458ABA5B8A7}"/>
              </a:ext>
            </a:extLst>
          </p:cNvPr>
          <p:cNvSpPr/>
          <p:nvPr/>
        </p:nvSpPr>
        <p:spPr>
          <a:xfrm>
            <a:off x="802641" y="4542312"/>
            <a:ext cx="1889759" cy="68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width: 50%;</a:t>
            </a:r>
          </a:p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min-width: 100px;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9F384A-693F-73FC-7CA5-3F1916C38B86}"/>
              </a:ext>
            </a:extLst>
          </p:cNvPr>
          <p:cNvSpPr/>
          <p:nvPr/>
        </p:nvSpPr>
        <p:spPr>
          <a:xfrm>
            <a:off x="2877297" y="4542312"/>
            <a:ext cx="1267983" cy="68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width: 50%;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C4565DA-45E6-F3B1-AE6E-D5E96CC09064}"/>
              </a:ext>
            </a:extLst>
          </p:cNvPr>
          <p:cNvCxnSpPr>
            <a:cxnSpLocks/>
          </p:cNvCxnSpPr>
          <p:nvPr/>
        </p:nvCxnSpPr>
        <p:spPr>
          <a:xfrm>
            <a:off x="630945" y="4321039"/>
            <a:ext cx="0" cy="22423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FC003AB-8DE3-2E8E-0D28-C6D6EA947B0A}"/>
              </a:ext>
            </a:extLst>
          </p:cNvPr>
          <p:cNvCxnSpPr>
            <a:cxnSpLocks/>
          </p:cNvCxnSpPr>
          <p:nvPr/>
        </p:nvCxnSpPr>
        <p:spPr>
          <a:xfrm>
            <a:off x="802641" y="5612663"/>
            <a:ext cx="188975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694F8D5-A1EE-4BDF-12FB-BDCED34C8522}"/>
              </a:ext>
            </a:extLst>
          </p:cNvPr>
          <p:cNvCxnSpPr>
            <a:cxnSpLocks/>
          </p:cNvCxnSpPr>
          <p:nvPr/>
        </p:nvCxnSpPr>
        <p:spPr>
          <a:xfrm>
            <a:off x="4387104" y="4321039"/>
            <a:ext cx="0" cy="224232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440244-CF5D-1C66-A222-CBB05F3BD1A6}"/>
              </a:ext>
            </a:extLst>
          </p:cNvPr>
          <p:cNvSpPr txBox="1"/>
          <p:nvPr/>
        </p:nvSpPr>
        <p:spPr>
          <a:xfrm>
            <a:off x="1852246" y="6263383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130px;</a:t>
            </a:r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5BC9518-C711-7915-4DAF-D220BEAC4F19}"/>
              </a:ext>
            </a:extLst>
          </p:cNvPr>
          <p:cNvCxnSpPr>
            <a:cxnSpLocks/>
          </p:cNvCxnSpPr>
          <p:nvPr/>
        </p:nvCxnSpPr>
        <p:spPr>
          <a:xfrm>
            <a:off x="802641" y="4542312"/>
            <a:ext cx="0" cy="142160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84F90A9-A364-B045-1E75-89A398C418BF}"/>
              </a:ext>
            </a:extLst>
          </p:cNvPr>
          <p:cNvCxnSpPr>
            <a:cxnSpLocks/>
          </p:cNvCxnSpPr>
          <p:nvPr/>
        </p:nvCxnSpPr>
        <p:spPr>
          <a:xfrm>
            <a:off x="2692400" y="4542312"/>
            <a:ext cx="0" cy="142160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9AD398D-7B64-347F-6B0A-6D803861F821}"/>
              </a:ext>
            </a:extLst>
          </p:cNvPr>
          <p:cNvCxnSpPr>
            <a:cxnSpLocks/>
          </p:cNvCxnSpPr>
          <p:nvPr/>
        </p:nvCxnSpPr>
        <p:spPr>
          <a:xfrm>
            <a:off x="2877297" y="4542312"/>
            <a:ext cx="0" cy="142160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F117F80-0FB4-EA6C-F3A3-F5192D853136}"/>
              </a:ext>
            </a:extLst>
          </p:cNvPr>
          <p:cNvCxnSpPr>
            <a:cxnSpLocks/>
          </p:cNvCxnSpPr>
          <p:nvPr/>
        </p:nvCxnSpPr>
        <p:spPr>
          <a:xfrm>
            <a:off x="4145280" y="4542312"/>
            <a:ext cx="0" cy="142160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051B748-0319-8701-F12B-0CA8615126F2}"/>
              </a:ext>
            </a:extLst>
          </p:cNvPr>
          <p:cNvCxnSpPr>
            <a:cxnSpLocks/>
          </p:cNvCxnSpPr>
          <p:nvPr/>
        </p:nvCxnSpPr>
        <p:spPr>
          <a:xfrm>
            <a:off x="2877297" y="5612663"/>
            <a:ext cx="126798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8158DFF-4B3F-BA6B-8849-75EBCB621390}"/>
              </a:ext>
            </a:extLst>
          </p:cNvPr>
          <p:cNvCxnSpPr>
            <a:cxnSpLocks/>
          </p:cNvCxnSpPr>
          <p:nvPr/>
        </p:nvCxnSpPr>
        <p:spPr>
          <a:xfrm>
            <a:off x="617745" y="6263383"/>
            <a:ext cx="376935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8D3C41-FD7C-BAA2-C545-1CA420843BBB}"/>
              </a:ext>
            </a:extLst>
          </p:cNvPr>
          <p:cNvSpPr txBox="1"/>
          <p:nvPr/>
        </p:nvSpPr>
        <p:spPr>
          <a:xfrm>
            <a:off x="1061155" y="5603626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width: 100px;</a:t>
            </a:r>
            <a:endParaRPr lang="ko-KR" altLang="en-US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28242A-998F-0913-3B58-2E7678FFEC80}"/>
              </a:ext>
            </a:extLst>
          </p:cNvPr>
          <p:cNvSpPr txBox="1"/>
          <p:nvPr/>
        </p:nvSpPr>
        <p:spPr>
          <a:xfrm>
            <a:off x="2851773" y="5603626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30px;</a:t>
            </a:r>
            <a:endParaRPr lang="ko-KR" altLang="en-US"/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041EC764-167A-34B7-3E3B-243765BD7588}"/>
              </a:ext>
            </a:extLst>
          </p:cNvPr>
          <p:cNvCxnSpPr>
            <a:cxnSpLocks/>
            <a:stCxn id="74" idx="2"/>
            <a:endCxn id="48" idx="3"/>
          </p:cNvCxnSpPr>
          <p:nvPr/>
        </p:nvCxnSpPr>
        <p:spPr>
          <a:xfrm rot="5400000">
            <a:off x="4499544" y="3843053"/>
            <a:ext cx="937283" cy="1162162"/>
          </a:xfrm>
          <a:prstGeom prst="curvedConnector2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628A1D-823A-587F-D237-AEA78E58CEDF}"/>
              </a:ext>
            </a:extLst>
          </p:cNvPr>
          <p:cNvSpPr/>
          <p:nvPr/>
        </p:nvSpPr>
        <p:spPr>
          <a:xfrm>
            <a:off x="5218057" y="3544703"/>
            <a:ext cx="662418" cy="4107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B7ED73-1C66-841F-A501-E1B76E3AF9CF}"/>
              </a:ext>
            </a:extLst>
          </p:cNvPr>
          <p:cNvSpPr txBox="1"/>
          <p:nvPr/>
        </p:nvSpPr>
        <p:spPr>
          <a:xfrm>
            <a:off x="5379815" y="442145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크기가</a:t>
            </a:r>
            <a:r>
              <a:rPr lang="en-US" altLang="ko-KR"/>
              <a:t> </a:t>
            </a:r>
            <a:r>
              <a:rPr lang="ko-KR" altLang="en-US"/>
              <a:t>줄어들다보면</a:t>
            </a:r>
          </a:p>
        </p:txBody>
      </p:sp>
    </p:spTree>
    <p:extLst>
      <p:ext uri="{BB962C8B-B14F-4D97-AF65-F5344CB8AC3E}">
        <p14:creationId xmlns:p14="http://schemas.microsoft.com/office/powerpoint/2010/main" val="35224060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C801D-7835-C951-F925-204BA4C38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941F3A-4FFA-C90B-2162-46888FB9F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 | min-width | max-width  &amp;  height | min-height | max-height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Element</a:t>
            </a:r>
            <a:r>
              <a:rPr lang="ko-KR" altLang="en-US">
                <a:latin typeface="+mj-ea"/>
                <a:ea typeface="+mj-ea"/>
              </a:rPr>
              <a:t>에 </a:t>
            </a:r>
            <a:r>
              <a:rPr lang="en-US" altLang="ko-KR">
                <a:latin typeface="+mj-ea"/>
                <a:ea typeface="+mj-ea"/>
              </a:rPr>
              <a:t>max-width</a:t>
            </a:r>
            <a:r>
              <a:rPr lang="ko-KR" altLang="en-US">
                <a:latin typeface="+mj-ea"/>
                <a:ea typeface="+mj-ea"/>
              </a:rPr>
              <a:t>가 지정되면</a:t>
            </a:r>
            <a:r>
              <a:rPr lang="en-US" altLang="ko-KR">
                <a:latin typeface="+mj-ea"/>
                <a:ea typeface="+mj-ea"/>
              </a:rPr>
              <a:t> Viewport </a:t>
            </a:r>
            <a:r>
              <a:rPr lang="ko-KR" altLang="en-US">
                <a:latin typeface="+mj-ea"/>
                <a:ea typeface="+mj-ea"/>
              </a:rPr>
              <a:t>가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늘어나거나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부모 엘리먼트의 크기가 늘어날 때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최대 </a:t>
            </a:r>
            <a:r>
              <a:rPr lang="en-US" altLang="ko-KR">
                <a:latin typeface="+mj-ea"/>
                <a:ea typeface="+mj-ea"/>
              </a:rPr>
              <a:t>150px; </a:t>
            </a:r>
            <a:r>
              <a:rPr lang="ko-KR" altLang="en-US">
                <a:latin typeface="+mj-ea"/>
                <a:ea typeface="+mj-ea"/>
              </a:rPr>
              <a:t>의 크기는 항상 유지된다</a:t>
            </a:r>
            <a:r>
              <a:rPr lang="en-US" altLang="ko-KR">
                <a:latin typeface="+mj-ea"/>
                <a:ea typeface="+mj-ea"/>
              </a:rPr>
              <a:t>.</a:t>
            </a:r>
            <a:r>
              <a:rPr lang="ko-KR" altLang="en-US">
                <a:latin typeface="+mj-ea"/>
                <a:ea typeface="+mj-ea"/>
              </a:rPr>
              <a:t> 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72A9E8-58D9-791C-9F0B-5CDBE533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EAFC9-08BB-BBB4-19BC-5B51A95D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244D6B-70FD-0AE2-C524-207E44B3ABB8}"/>
              </a:ext>
            </a:extLst>
          </p:cNvPr>
          <p:cNvSpPr/>
          <p:nvPr/>
        </p:nvSpPr>
        <p:spPr>
          <a:xfrm>
            <a:off x="617745" y="2857263"/>
            <a:ext cx="7799433" cy="1562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6DABB1-C881-0B4F-B761-3A61F4E3FA21}"/>
              </a:ext>
            </a:extLst>
          </p:cNvPr>
          <p:cNvSpPr/>
          <p:nvPr/>
        </p:nvSpPr>
        <p:spPr>
          <a:xfrm>
            <a:off x="802641" y="3078536"/>
            <a:ext cx="2438399" cy="1127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width: 50%;</a:t>
            </a:r>
          </a:p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min-width: 100px;</a:t>
            </a:r>
          </a:p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max-width: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150px;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E8C55D-5CD6-AA86-0EEC-B4AA5263362E}"/>
              </a:ext>
            </a:extLst>
          </p:cNvPr>
          <p:cNvSpPr/>
          <p:nvPr/>
        </p:nvSpPr>
        <p:spPr>
          <a:xfrm>
            <a:off x="3521781" y="3078536"/>
            <a:ext cx="3769359" cy="1127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width: 50%;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1D9E2C-6730-BA97-BC67-EEA9AC68E03B}"/>
              </a:ext>
            </a:extLst>
          </p:cNvPr>
          <p:cNvSpPr/>
          <p:nvPr/>
        </p:nvSpPr>
        <p:spPr>
          <a:xfrm>
            <a:off x="5218057" y="3544703"/>
            <a:ext cx="662418" cy="4107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5A9459-8E9B-F2A2-303B-8F41EDA71845}"/>
              </a:ext>
            </a:extLst>
          </p:cNvPr>
          <p:cNvCxnSpPr>
            <a:cxnSpLocks/>
          </p:cNvCxnSpPr>
          <p:nvPr/>
        </p:nvCxnSpPr>
        <p:spPr>
          <a:xfrm>
            <a:off x="813826" y="3078536"/>
            <a:ext cx="0" cy="16255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6262388-EA82-E2D6-6BC2-D8C60CFB1DA2}"/>
              </a:ext>
            </a:extLst>
          </p:cNvPr>
          <p:cNvCxnSpPr>
            <a:cxnSpLocks/>
          </p:cNvCxnSpPr>
          <p:nvPr/>
        </p:nvCxnSpPr>
        <p:spPr>
          <a:xfrm>
            <a:off x="810786" y="4431600"/>
            <a:ext cx="243025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788F49-04CD-2BC7-2E13-AF2ACB778BCF}"/>
              </a:ext>
            </a:extLst>
          </p:cNvPr>
          <p:cNvCxnSpPr>
            <a:cxnSpLocks/>
          </p:cNvCxnSpPr>
          <p:nvPr/>
        </p:nvCxnSpPr>
        <p:spPr>
          <a:xfrm>
            <a:off x="3241040" y="3078536"/>
            <a:ext cx="0" cy="16255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52374F8-3EE8-2750-9D64-E37DEB90967A}"/>
              </a:ext>
            </a:extLst>
          </p:cNvPr>
          <p:cNvCxnSpPr>
            <a:cxnSpLocks/>
          </p:cNvCxnSpPr>
          <p:nvPr/>
        </p:nvCxnSpPr>
        <p:spPr>
          <a:xfrm>
            <a:off x="3531941" y="3078536"/>
            <a:ext cx="0" cy="16255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3A4100-6753-A67C-DA7E-507A36B5B62F}"/>
              </a:ext>
            </a:extLst>
          </p:cNvPr>
          <p:cNvCxnSpPr>
            <a:cxnSpLocks/>
          </p:cNvCxnSpPr>
          <p:nvPr/>
        </p:nvCxnSpPr>
        <p:spPr>
          <a:xfrm>
            <a:off x="7307721" y="3078536"/>
            <a:ext cx="0" cy="16255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E72FCEF-107D-DF12-5F4F-F6D216CF74C6}"/>
              </a:ext>
            </a:extLst>
          </p:cNvPr>
          <p:cNvCxnSpPr>
            <a:cxnSpLocks/>
          </p:cNvCxnSpPr>
          <p:nvPr/>
        </p:nvCxnSpPr>
        <p:spPr>
          <a:xfrm>
            <a:off x="3549803" y="4431600"/>
            <a:ext cx="375791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F3DF7D-A569-D37A-68BA-B751CEBAE743}"/>
              </a:ext>
            </a:extLst>
          </p:cNvPr>
          <p:cNvCxnSpPr>
            <a:cxnSpLocks/>
          </p:cNvCxnSpPr>
          <p:nvPr/>
        </p:nvCxnSpPr>
        <p:spPr>
          <a:xfrm>
            <a:off x="8417178" y="2857263"/>
            <a:ext cx="0" cy="26088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4BC47E-53EC-478F-E68C-55B3EB06966D}"/>
              </a:ext>
            </a:extLst>
          </p:cNvPr>
          <p:cNvCxnSpPr>
            <a:cxnSpLocks/>
          </p:cNvCxnSpPr>
          <p:nvPr/>
        </p:nvCxnSpPr>
        <p:spPr>
          <a:xfrm>
            <a:off x="617745" y="2857263"/>
            <a:ext cx="0" cy="26088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2987DA-CDE0-0D07-EABB-D9BF8142C715}"/>
              </a:ext>
            </a:extLst>
          </p:cNvPr>
          <p:cNvCxnSpPr>
            <a:cxnSpLocks/>
          </p:cNvCxnSpPr>
          <p:nvPr/>
        </p:nvCxnSpPr>
        <p:spPr>
          <a:xfrm>
            <a:off x="617745" y="5254560"/>
            <a:ext cx="779943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79C18E-8C5B-33EF-6033-2C53147C8D85}"/>
              </a:ext>
            </a:extLst>
          </p:cNvPr>
          <p:cNvSpPr txBox="1"/>
          <p:nvPr/>
        </p:nvSpPr>
        <p:spPr>
          <a:xfrm>
            <a:off x="3625813" y="5266561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1000px;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9BD1A-3F20-B9E5-0688-198FDC40543F}"/>
              </a:ext>
            </a:extLst>
          </p:cNvPr>
          <p:cNvSpPr txBox="1"/>
          <p:nvPr/>
        </p:nvSpPr>
        <p:spPr>
          <a:xfrm>
            <a:off x="4618599" y="444360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 500px;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2CFBB-973A-33B0-5444-BC8CDD3D4446}"/>
              </a:ext>
            </a:extLst>
          </p:cNvPr>
          <p:cNvSpPr txBox="1"/>
          <p:nvPr/>
        </p:nvSpPr>
        <p:spPr>
          <a:xfrm>
            <a:off x="1260872" y="4399334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width: 150px;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074506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BC48F-5246-C5A8-B378-9961522DF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185DDA-93A0-79B8-BEA4-487BCBD5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font-size</a:t>
            </a:r>
            <a:r>
              <a:rPr lang="ko-KR" altLang="en-US">
                <a:latin typeface="+mj-ea"/>
                <a:ea typeface="+mj-ea"/>
              </a:rPr>
              <a:t>를 </a:t>
            </a:r>
            <a:r>
              <a:rPr lang="en-US" altLang="ko-KR">
                <a:latin typeface="+mj-ea"/>
                <a:ea typeface="+mj-ea"/>
              </a:rPr>
              <a:t>%</a:t>
            </a:r>
            <a:r>
              <a:rPr lang="ko-KR" altLang="en-US">
                <a:latin typeface="+mj-ea"/>
                <a:ea typeface="+mj-ea"/>
              </a:rPr>
              <a:t>로 지정하거나 </a:t>
            </a:r>
            <a:r>
              <a:rPr lang="en-US" altLang="ko-KR">
                <a:latin typeface="+mj-ea"/>
                <a:ea typeface="+mj-ea"/>
              </a:rPr>
              <a:t>em, rem </a:t>
            </a:r>
            <a:r>
              <a:rPr lang="ko-KR" altLang="en-US">
                <a:latin typeface="+mj-ea"/>
                <a:ea typeface="+mj-ea"/>
              </a:rPr>
              <a:t>등으로 지정할 경우</a:t>
            </a:r>
            <a:r>
              <a:rPr lang="en-US" altLang="ko-KR">
                <a:latin typeface="+mj-ea"/>
                <a:ea typeface="+mj-ea"/>
              </a:rPr>
              <a:t>, </a:t>
            </a:r>
            <a:br>
              <a:rPr lang="en-US" altLang="ko-KR">
                <a:latin typeface="+mj-ea"/>
                <a:ea typeface="+mj-ea"/>
              </a:rPr>
            </a:br>
            <a:r>
              <a:rPr lang="ko-KR" altLang="en-US">
                <a:latin typeface="+mj-ea"/>
                <a:ea typeface="+mj-ea"/>
              </a:rPr>
              <a:t>브라우저의 기본 텍스트 크기를 기준으로 계산하게 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Edge:</a:t>
            </a:r>
            <a:r>
              <a:rPr lang="ko-KR" altLang="en-US">
                <a:latin typeface="+mj-ea"/>
                <a:ea typeface="+mj-ea"/>
              </a:rPr>
              <a:t> 설정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브라우저 디스플레이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글꼴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글꼴 사용자 지정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Chrome: </a:t>
            </a:r>
            <a:r>
              <a:rPr lang="ko-KR" altLang="en-US">
                <a:latin typeface="+mj-ea"/>
                <a:ea typeface="+mj-ea"/>
              </a:rPr>
              <a:t>설정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모양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글꼴 맞춤설정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7F9973-A907-A3C5-C77D-92E40A9A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66B26-E570-132D-6CE1-58714C10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A9834E-1767-B654-F156-04AD16F5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15" y="2697321"/>
            <a:ext cx="3583367" cy="3566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A05B9-5340-B9B1-4041-F807B8C54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2722338"/>
            <a:ext cx="4241349" cy="22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D784F-70B5-B2D1-0B8B-A6702D7B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77CF30-B84A-0A08-7C5C-6D3DC594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font-size: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10px; </a:t>
            </a:r>
            <a:r>
              <a:rPr lang="ko-KR" altLang="en-US">
                <a:latin typeface="+mj-ea"/>
                <a:ea typeface="+mj-ea"/>
              </a:rPr>
              <a:t>등으로 덮어쓰게 되면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브라우저 사용자 설정을 덮어써버린다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en-US" altLang="ko-KR">
                <a:latin typeface="+mj-ea"/>
                <a:ea typeface="+mj-ea"/>
              </a:rPr>
              <a:t>font-size, width, height, padding, margin </a:t>
            </a:r>
            <a:r>
              <a:rPr lang="ko-KR" altLang="en-US">
                <a:latin typeface="+mj-ea"/>
                <a:ea typeface="+mj-ea"/>
              </a:rPr>
              <a:t>등은 브라우저 사용자 설정의 비율로 정의한다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3729D2-F353-66A2-1E1C-97D67503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24. Size &amp; Unit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B2A34-46A0-A01D-FBE4-D7DE1BD5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5F0B0F-1A65-2933-0E02-D5BBD866DF2C}"/>
              </a:ext>
            </a:extLst>
          </p:cNvPr>
          <p:cNvSpPr/>
          <p:nvPr/>
        </p:nvSpPr>
        <p:spPr>
          <a:xfrm>
            <a:off x="640080" y="2654274"/>
            <a:ext cx="1432560" cy="6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AAFB6-C0DB-459D-F030-64B87F550902}"/>
              </a:ext>
            </a:extLst>
          </p:cNvPr>
          <p:cNvSpPr/>
          <p:nvPr/>
        </p:nvSpPr>
        <p:spPr>
          <a:xfrm>
            <a:off x="640080" y="3586499"/>
            <a:ext cx="1432560" cy="6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E88D9FA-C3A7-19EF-24D3-627F4BFC5F04}"/>
              </a:ext>
            </a:extLst>
          </p:cNvPr>
          <p:cNvSpPr/>
          <p:nvPr/>
        </p:nvSpPr>
        <p:spPr>
          <a:xfrm>
            <a:off x="2207092" y="2782812"/>
            <a:ext cx="492855" cy="41348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D6246A-0EA0-07D2-C673-6494B8E1AF4D}"/>
              </a:ext>
            </a:extLst>
          </p:cNvPr>
          <p:cNvSpPr/>
          <p:nvPr/>
        </p:nvSpPr>
        <p:spPr>
          <a:xfrm>
            <a:off x="2207092" y="3715037"/>
            <a:ext cx="492855" cy="41348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9F3C7-7C35-7186-8D94-10E760507353}"/>
              </a:ext>
            </a:extLst>
          </p:cNvPr>
          <p:cNvSpPr txBox="1"/>
          <p:nvPr/>
        </p:nvSpPr>
        <p:spPr>
          <a:xfrm>
            <a:off x="2834399" y="2804887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</a:t>
            </a:r>
            <a:r>
              <a:rPr lang="en-US" altLang="ko-KR"/>
              <a:t> </a:t>
            </a:r>
            <a:r>
              <a:rPr lang="ko-KR" altLang="en-US"/>
              <a:t>엘리먼트의 폰트 크기를 기준으로 비율 계산한다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06C3A-992D-3F90-41C2-A6C6A55EE5E9}"/>
              </a:ext>
            </a:extLst>
          </p:cNvPr>
          <p:cNvSpPr txBox="1"/>
          <p:nvPr/>
        </p:nvSpPr>
        <p:spPr>
          <a:xfrm>
            <a:off x="2834399" y="3737112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브라우저 사용자 설정 폰트 크기를 기준으로 비율 계산한다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B7FE3C-5D85-96B0-9A47-4E24DF4F985E}"/>
              </a:ext>
            </a:extLst>
          </p:cNvPr>
          <p:cNvSpPr/>
          <p:nvPr/>
        </p:nvSpPr>
        <p:spPr>
          <a:xfrm>
            <a:off x="672283" y="4776629"/>
            <a:ext cx="7799433" cy="1476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2F5D92-3833-DCD8-54F1-360D615167DF}"/>
              </a:ext>
            </a:extLst>
          </p:cNvPr>
          <p:cNvSpPr/>
          <p:nvPr/>
        </p:nvSpPr>
        <p:spPr>
          <a:xfrm>
            <a:off x="824976" y="5331977"/>
            <a:ext cx="3584463" cy="68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0.5em;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1BE9C9-44D1-5ED0-A418-10E627A33C16}"/>
              </a:ext>
            </a:extLst>
          </p:cNvPr>
          <p:cNvSpPr/>
          <p:nvPr/>
        </p:nvSpPr>
        <p:spPr>
          <a:xfrm>
            <a:off x="4539796" y="5331977"/>
            <a:ext cx="3769359" cy="68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font-size: 2rem;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D1DDFD-959A-261F-82EA-0E7AACA1CA11}"/>
              </a:ext>
            </a:extLst>
          </p:cNvPr>
          <p:cNvSpPr/>
          <p:nvPr/>
        </p:nvSpPr>
        <p:spPr>
          <a:xfrm>
            <a:off x="5240392" y="5798144"/>
            <a:ext cx="662418" cy="4107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855FC-2AD5-E2D2-2240-1F89C4B8CDCD}"/>
              </a:ext>
            </a:extLst>
          </p:cNvPr>
          <p:cNvSpPr txBox="1"/>
          <p:nvPr/>
        </p:nvSpPr>
        <p:spPr>
          <a:xfrm>
            <a:off x="798066" y="4828320"/>
            <a:ext cx="165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font-size: 1rem;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F3D9F-A48E-A6DA-8ACB-46C81A9CA6EB}"/>
              </a:ext>
            </a:extLst>
          </p:cNvPr>
          <p:cNvSpPr txBox="1"/>
          <p:nvPr/>
        </p:nvSpPr>
        <p:spPr>
          <a:xfrm>
            <a:off x="2866602" y="4825376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16px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F5DF50-BF56-AB95-E159-005F5DB51FB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453519" y="5010042"/>
            <a:ext cx="413083" cy="29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521-600B-E554-8B1B-8D6A4D77274E}"/>
              </a:ext>
            </a:extLst>
          </p:cNvPr>
          <p:cNvSpPr txBox="1"/>
          <p:nvPr/>
        </p:nvSpPr>
        <p:spPr>
          <a:xfrm>
            <a:off x="2358065" y="6020497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8px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60602-1B57-5DF4-79CA-4019D4B5E6EC}"/>
              </a:ext>
            </a:extLst>
          </p:cNvPr>
          <p:cNvSpPr txBox="1"/>
          <p:nvPr/>
        </p:nvSpPr>
        <p:spPr>
          <a:xfrm>
            <a:off x="6159316" y="6020497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32px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55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A341E-195C-004F-97E4-A4D3BD32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A162-A924-30C0-21E2-E410DCCE9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25. Responsive web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328F19-0908-3714-4198-C144C9E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8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태그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E44B89-28B2-5277-5BF0-20C8B48D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" y="1633137"/>
            <a:ext cx="776395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780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A66C-FA47-B888-BD06-399952FAF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797D36-8EEE-B0E7-AAFB-74DFA1E2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반응형 웹 디자인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다양한 크기의 </a:t>
            </a:r>
            <a:r>
              <a:rPr lang="en-US" altLang="ko-KR">
                <a:latin typeface="+mj-ea"/>
                <a:ea typeface="+mj-ea"/>
              </a:rPr>
              <a:t>Device </a:t>
            </a:r>
            <a:r>
              <a:rPr lang="ko-KR" altLang="en-US">
                <a:latin typeface="+mj-ea"/>
                <a:ea typeface="+mj-ea"/>
              </a:rPr>
              <a:t>에서 하나의 웹 페이지를 표현하는 방법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670BA8-3B6E-383C-CAF9-107B9C6F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25. Responsive web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38912-B02C-DDBF-AA5D-53F262E5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2D7B4E-C9A5-4A02-A81F-934C36F4F682}"/>
              </a:ext>
            </a:extLst>
          </p:cNvPr>
          <p:cNvSpPr/>
          <p:nvPr/>
        </p:nvSpPr>
        <p:spPr>
          <a:xfrm>
            <a:off x="436880" y="2223048"/>
            <a:ext cx="3495040" cy="258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Desktop &amp; Laptob</a:t>
            </a:r>
          </a:p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Viewport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6B7EC9-BE23-0B2D-0673-A646AADB3415}"/>
              </a:ext>
            </a:extLst>
          </p:cNvPr>
          <p:cNvSpPr/>
          <p:nvPr/>
        </p:nvSpPr>
        <p:spPr>
          <a:xfrm>
            <a:off x="4386860" y="2223048"/>
            <a:ext cx="1400560" cy="258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Mobile &amp; Tablet</a:t>
            </a:r>
          </a:p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Viewport</a:t>
            </a:r>
          </a:p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&lt;Portrait&gt;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56EB8C-3E0F-1B04-C2F9-8B5593A07AAE}"/>
              </a:ext>
            </a:extLst>
          </p:cNvPr>
          <p:cNvSpPr/>
          <p:nvPr/>
        </p:nvSpPr>
        <p:spPr>
          <a:xfrm>
            <a:off x="6195530" y="2223048"/>
            <a:ext cx="2464760" cy="129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Mobile &amp; Tablet</a:t>
            </a:r>
          </a:p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Viewport</a:t>
            </a:r>
          </a:p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&lt;Landscape&gt;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819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3C4BF-7CC1-B165-25C4-CB7897ADB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FB6F4-4684-A87D-D4AC-7A9AED54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 b="1">
                <a:latin typeface="+mj-ea"/>
              </a:rPr>
              <a:t>26. Hardware pixels vs. </a:t>
            </a:r>
            <a:br>
              <a:rPr lang="de-DE" altLang="ko-KR" sz="4000" b="1">
                <a:latin typeface="+mj-ea"/>
              </a:rPr>
            </a:br>
            <a:r>
              <a:rPr lang="de-DE" altLang="ko-KR" sz="4000" b="1">
                <a:latin typeface="+mj-ea"/>
              </a:rPr>
              <a:t>     Software pixels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A1B1A6-5B8C-52E8-3551-BF4C5AAC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461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4A90-F3EE-23E1-8DEC-B06C9624F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8E9B06-2D0D-3EBB-F7A3-BDFEC00B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  <a:hlinkClick r:id="rId2"/>
              </a:rPr>
              <a:t>https://yesviz.com/viewport/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기기별 물리적 픽셀</a:t>
            </a:r>
            <a:r>
              <a:rPr lang="en-US" altLang="ko-KR">
                <a:latin typeface="+mj-ea"/>
                <a:ea typeface="+mj-ea"/>
              </a:rPr>
              <a:t>(Device Resolution),</a:t>
            </a:r>
            <a:r>
              <a:rPr lang="ko-KR" altLang="en-US">
                <a:latin typeface="+mj-ea"/>
                <a:ea typeface="+mj-ea"/>
              </a:rPr>
              <a:t> 소프트웨어 픽셀</a:t>
            </a:r>
            <a:r>
              <a:rPr lang="en-US" altLang="ko-KR">
                <a:latin typeface="+mj-ea"/>
                <a:ea typeface="+mj-ea"/>
              </a:rPr>
              <a:t>(Viewport Size)</a:t>
            </a:r>
            <a:r>
              <a:rPr lang="ko-KR" altLang="en-US">
                <a:latin typeface="+mj-ea"/>
                <a:ea typeface="+mj-ea"/>
              </a:rPr>
              <a:t>을 정리</a:t>
            </a:r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해상도가 매우 높은 반연 화면의 크기는 작은 기기에서 </a:t>
            </a:r>
            <a:r>
              <a:rPr lang="en-US" altLang="ko-KR">
                <a:latin typeface="+mj-ea"/>
                <a:ea typeface="+mj-ea"/>
              </a:rPr>
              <a:t>1pixel</a:t>
            </a:r>
            <a:r>
              <a:rPr lang="ko-KR" altLang="en-US">
                <a:latin typeface="+mj-ea"/>
                <a:ea typeface="+mj-ea"/>
              </a:rPr>
              <a:t>을 그대로 표기할 경우 이미지나 텍스트가 매우 작게 찌그러지는 현상을 방지하기 위해 제조사에서 설정해 놓은 기기별 소프트웨어 픽셀 단위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03171C-5E1E-3D4B-5887-14F3A066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26. Hardware pixels vs. Software pixels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5672A-A5FE-95F5-95ED-BC6FD7C5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A2271-B0C8-3B74-AA92-B7D28147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636752"/>
            <a:ext cx="8270240" cy="23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22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2B0E-5AE1-05CD-4599-21803068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D146F55-909E-9FA4-B1FF-CF38CABA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974C31-63EA-6876-7D07-92D11BD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26. Hardware pixels vs. Software pixels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C89AE-9BA7-785D-F9D0-4E7ED998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162DCC-D8BA-8BA6-5521-2272804D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0" y="2055577"/>
            <a:ext cx="7965900" cy="22566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CA0E4E-2862-4D0F-FA96-DAFB9D6425ED}"/>
              </a:ext>
            </a:extLst>
          </p:cNvPr>
          <p:cNvSpPr/>
          <p:nvPr/>
        </p:nvSpPr>
        <p:spPr>
          <a:xfrm>
            <a:off x="1178560" y="2011680"/>
            <a:ext cx="4124960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473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05985-A72B-F431-E6A9-BB06C8C90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61DC0-11F9-B04F-007E-4EC3A7AC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 b="1">
                <a:latin typeface="+mj-ea"/>
              </a:rPr>
              <a:t>27. Media query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147DA9-E5FE-3CC7-5A6B-713F7F2B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527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01412-7D81-1580-14E9-8C777433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59B603-F81D-499C-E471-F92CA8FE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Media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Query</a:t>
            </a:r>
            <a:r>
              <a:rPr lang="ko-KR" altLang="en-US">
                <a:latin typeface="+mj-ea"/>
                <a:ea typeface="+mj-ea"/>
              </a:rPr>
              <a:t>를 만들기 전 준비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FAC4F2-345E-7127-F552-8EBAE5C9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27. Media query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DD95A-E146-78FB-2620-D5FB3E99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63070-76DC-A5EA-BD09-4E7F733A86D3}"/>
              </a:ext>
            </a:extLst>
          </p:cNvPr>
          <p:cNvSpPr txBox="1"/>
          <p:nvPr/>
        </p:nvSpPr>
        <p:spPr>
          <a:xfrm>
            <a:off x="471170" y="1663621"/>
            <a:ext cx="82016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&lt;meta</a:t>
            </a:r>
            <a:r>
              <a:rPr lang="en-US" altLang="ko-KR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"viewport"</a:t>
            </a:r>
            <a:r>
              <a:rPr lang="en-US" altLang="ko-KR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content</a:t>
            </a:r>
            <a:r>
              <a:rPr lang="en-US" altLang="ko-KR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38CD41-9C9A-48C0-B46B-F99520600036}"/>
              </a:ext>
            </a:extLst>
          </p:cNvPr>
          <p:cNvSpPr/>
          <p:nvPr/>
        </p:nvSpPr>
        <p:spPr>
          <a:xfrm>
            <a:off x="4003040" y="2526203"/>
            <a:ext cx="1889760" cy="28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8E3551-883D-F8A2-7ECF-6DA2A5B1C169}"/>
              </a:ext>
            </a:extLst>
          </p:cNvPr>
          <p:cNvSpPr/>
          <p:nvPr/>
        </p:nvSpPr>
        <p:spPr>
          <a:xfrm>
            <a:off x="5927975" y="2526203"/>
            <a:ext cx="1889760" cy="28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CE4D2-6694-479C-7235-AEE244F6D815}"/>
              </a:ext>
            </a:extLst>
          </p:cNvPr>
          <p:cNvSpPr txBox="1"/>
          <p:nvPr/>
        </p:nvSpPr>
        <p:spPr>
          <a:xfrm>
            <a:off x="2825416" y="3479503"/>
            <a:ext cx="42450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기기의 길이</a:t>
            </a:r>
            <a:r>
              <a:rPr lang="en-US" altLang="ko-KR"/>
              <a:t>(Hardware-Pixels)</a:t>
            </a:r>
            <a:r>
              <a:rPr lang="ko-KR" altLang="en-US"/>
              <a:t>와 소프트웨어 길이</a:t>
            </a:r>
            <a:r>
              <a:rPr lang="en-US" altLang="ko-KR"/>
              <a:t>(Software-Pixels)</a:t>
            </a:r>
            <a:r>
              <a:rPr lang="ko-KR" altLang="en-US"/>
              <a:t>를 맞춤</a:t>
            </a:r>
            <a:r>
              <a:rPr lang="en-US" altLang="ko-KR"/>
              <a:t>.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C6DB689-54D7-6CF0-DAE3-9EE86EB149B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615330" y="3146911"/>
            <a:ext cx="665183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220E96-0A5D-300A-F2E2-9254D537E7A7}"/>
              </a:ext>
            </a:extLst>
          </p:cNvPr>
          <p:cNvSpPr txBox="1"/>
          <p:nvPr/>
        </p:nvSpPr>
        <p:spPr>
          <a:xfrm>
            <a:off x="5246282" y="1636168"/>
            <a:ext cx="3232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초기 </a:t>
            </a:r>
            <a:r>
              <a:rPr lang="en-US" altLang="ko-KR"/>
              <a:t>Zoom </a:t>
            </a:r>
            <a:r>
              <a:rPr lang="ko-KR" altLang="en-US"/>
              <a:t>배율</a:t>
            </a:r>
            <a:r>
              <a:rPr lang="en-US" altLang="ko-KR"/>
              <a:t> (1.0</a:t>
            </a:r>
            <a:r>
              <a:rPr lang="ko-KR" altLang="en-US"/>
              <a:t>은 기본값</a:t>
            </a:r>
            <a:r>
              <a:rPr lang="en-US" altLang="ko-KR"/>
              <a:t>)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5B6F8AA-CD69-3797-6CEB-B0A1348B81C0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rot="16200000" flipH="1">
            <a:off x="6607424" y="2260771"/>
            <a:ext cx="520703" cy="1016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FCD1E-41BD-91FE-A6F9-27B422F70512}"/>
              </a:ext>
            </a:extLst>
          </p:cNvPr>
          <p:cNvSpPr txBox="1"/>
          <p:nvPr/>
        </p:nvSpPr>
        <p:spPr>
          <a:xfrm>
            <a:off x="614399" y="4630202"/>
            <a:ext cx="38366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화면의 크기를 설정하는 프로퍼티 명</a:t>
            </a:r>
            <a:endParaRPr lang="en-US" altLang="ko-KR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937562-0458-A794-D4BF-89D6B59DCEFD}"/>
              </a:ext>
            </a:extLst>
          </p:cNvPr>
          <p:cNvSpPr/>
          <p:nvPr/>
        </p:nvSpPr>
        <p:spPr>
          <a:xfrm>
            <a:off x="2007296" y="2526203"/>
            <a:ext cx="1050865" cy="28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A84BFC7-4032-AA45-4D90-CAA94ED50075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rot="5400000" flipH="1" flipV="1">
            <a:off x="1624787" y="3722261"/>
            <a:ext cx="1815882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51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A5661-BBBB-4673-6448-E43E51F5E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8F5E27-4351-C9F0-981A-DE48815A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@media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https://developer.mozilla.org/ko/docs/Web/CSS/@media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https://www.w3schools.com/css/css3_mediaqueries.asp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Viewport</a:t>
            </a:r>
            <a:r>
              <a:rPr lang="ko-KR" altLang="en-US">
                <a:latin typeface="+mj-ea"/>
                <a:ea typeface="+mj-ea"/>
              </a:rPr>
              <a:t>의 크기별로 다른 스타일을 지정하고 싶을 때 사용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반응형 웹의 가장 핵심적인 기능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07003A-08D1-3CF9-21CE-DE062CE1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27. Media query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F71CC-8E47-4563-E89C-96B783CD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9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9711-D345-D477-6BD5-11006883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43DE58-E68C-281E-6993-8A5E3B71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@media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(min-width: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40rem)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{ ... }  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 viewport width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&gt;=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40rem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40rem: 640px;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너비가 최소 </a:t>
            </a:r>
            <a:r>
              <a:rPr lang="en-US" altLang="ko-KR">
                <a:latin typeface="+mj-ea"/>
                <a:ea typeface="+mj-ea"/>
              </a:rPr>
              <a:t>640px</a:t>
            </a:r>
            <a:r>
              <a:rPr lang="ko-KR" altLang="en-US">
                <a:latin typeface="+mj-ea"/>
                <a:ea typeface="+mj-ea"/>
              </a:rPr>
              <a:t> 이상일 경우 지정할 스타일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모바일 기준으로 </a:t>
            </a:r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를 구성한 후</a:t>
            </a:r>
            <a:r>
              <a:rPr lang="en-US" altLang="ko-KR">
                <a:latin typeface="+mj-ea"/>
                <a:ea typeface="+mj-ea"/>
              </a:rPr>
              <a:t>, Desktop</a:t>
            </a:r>
            <a:r>
              <a:rPr lang="ko-KR" altLang="en-US">
                <a:latin typeface="+mj-ea"/>
                <a:ea typeface="+mj-ea"/>
              </a:rPr>
              <a:t>이나 </a:t>
            </a:r>
            <a:r>
              <a:rPr lang="en-US" altLang="ko-KR">
                <a:latin typeface="+mj-ea"/>
                <a:ea typeface="+mj-ea"/>
              </a:rPr>
              <a:t>Laptop </a:t>
            </a:r>
            <a:r>
              <a:rPr lang="ko-KR" altLang="en-US">
                <a:latin typeface="+mj-ea"/>
                <a:ea typeface="+mj-ea"/>
              </a:rPr>
              <a:t>기준의 </a:t>
            </a:r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로 확장할 경우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@media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(max-width: 40rem) { ... } 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 viewport width &lt;= 40rem</a:t>
            </a:r>
          </a:p>
          <a:p>
            <a:pPr lvl="1"/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너비가 최대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640px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 이할 경우 지정할 스타일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Desktop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이나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Laptop 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기준으로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CSS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를 구성한 후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모바일 기준의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CSS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로 확장할 경우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F263C8-68BA-2C11-6657-C181D583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27. Media query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092B6-6AB9-D4C6-CBD1-28A842A6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351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33A73-E51F-ADB9-71CA-FA0448026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1A656-4854-B469-FBA0-FB5A46146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>
                <a:latin typeface="+mj-ea"/>
              </a:rPr>
              <a:t>28</a:t>
            </a:r>
            <a:r>
              <a:rPr lang="de-DE" altLang="ko-KR" sz="4000" b="1">
                <a:latin typeface="+mj-ea"/>
              </a:rPr>
              <a:t>. Form styling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FDDF22-B9B8-25EF-47A3-44975F55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545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B0DFE-DB61-348B-E4E7-AA2790078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FDD2BC-DE74-7379-EA25-053A5A6F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Attibute Selectors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8D50E0-4F59-BC65-D339-DAC48F03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5E0B53-F7BB-1F32-21EE-775B0E29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129</a:t>
            </a:fld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57ACA308-5758-CE17-2DD5-85817DEB11E7}"/>
              </a:ext>
            </a:extLst>
          </p:cNvPr>
          <p:cNvSpPr txBox="1">
            <a:spLocks/>
          </p:cNvSpPr>
          <p:nvPr/>
        </p:nvSpPr>
        <p:spPr>
          <a:xfrm>
            <a:off x="259200" y="1565930"/>
            <a:ext cx="8593200" cy="547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[attribute] Selector</a:t>
            </a:r>
          </a:p>
          <a:p>
            <a:pPr lvl="1"/>
            <a:r>
              <a:rPr lang="en-US" altLang="ko-KR"/>
              <a:t>Target </a:t>
            </a:r>
            <a:r>
              <a:rPr lang="ko-KR" altLang="en-US"/>
              <a:t>속성이 부여된 </a:t>
            </a:r>
            <a:r>
              <a:rPr lang="en-US" altLang="ko-KR"/>
              <a:t>&lt;a&gt; </a:t>
            </a:r>
            <a:r>
              <a:rPr lang="ko-KR" altLang="en-US"/>
              <a:t>태그의 스타일을 변경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[attribute="value"] Selector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Target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속성의 값이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“_blank”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인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&lt;a&gt;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태그의 스타일을 변경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F359E9-A95A-A44B-C950-65300EFE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6" y="2333810"/>
            <a:ext cx="7944959" cy="905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E14D3C-FBE1-E18D-05A9-3742B3B5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6" y="4304876"/>
            <a:ext cx="793543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7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B87788-9FE2-0514-BD44-072EE9FA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" y="1587417"/>
            <a:ext cx="7773485" cy="4696480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태그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</p:spTree>
    <p:extLst>
      <p:ext uri="{BB962C8B-B14F-4D97-AF65-F5344CB8AC3E}">
        <p14:creationId xmlns:p14="http://schemas.microsoft.com/office/powerpoint/2010/main" val="28486844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6A20-2DF0-FE81-3515-177FA3A3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CB38F9-E4B9-06D6-9EB5-ADEDC14C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Attibute Selectors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F184B9-E038-C989-5D1F-733D4AEA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D48B5-668B-E3C5-DD02-3CBB5665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130</a:t>
            </a:fld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23C44C5-127C-62B7-A41D-E0ED92E277D7}"/>
              </a:ext>
            </a:extLst>
          </p:cNvPr>
          <p:cNvSpPr txBox="1">
            <a:spLocks/>
          </p:cNvSpPr>
          <p:nvPr/>
        </p:nvSpPr>
        <p:spPr>
          <a:xfrm>
            <a:off x="259200" y="1565930"/>
            <a:ext cx="8593200" cy="547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[attribute~="value"] Selector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title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속성의 값이 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“flower”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로 끝나는 모든 태그의 스타일을 변경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[attribute^="value"] Selector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Class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 속성의 값이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“top”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으로 시작하는 모든 태그들의 스타일을 변경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E26C2E-F574-1977-5275-87946B2D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6" y="2320852"/>
            <a:ext cx="7954485" cy="905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FEB00-1832-E86D-C1F4-67318F4B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6" y="4283177"/>
            <a:ext cx="79544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97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6AEB7-1985-8E55-3571-9E35DE202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54E2C8-C26E-4BEB-5A07-9DD2F484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Attibute Selectors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3DBD0D-6D2A-2DE8-2CA6-331938CF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48F96-5FFA-DF82-F015-2AF26E60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131</a:t>
            </a:fld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86C77EB-9662-C9BE-8362-D786BCEC3919}"/>
              </a:ext>
            </a:extLst>
          </p:cNvPr>
          <p:cNvSpPr txBox="1">
            <a:spLocks/>
          </p:cNvSpPr>
          <p:nvPr/>
        </p:nvSpPr>
        <p:spPr>
          <a:xfrm>
            <a:off x="259200" y="1565930"/>
            <a:ext cx="8593200" cy="547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[attribute$="value"] Selector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Class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 속성의 값이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“test”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으로 끝나는 모든 태그들의 스타일을 변경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[attribute*="value"] Selector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Class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 속성의 값에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“te“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가 포함된 모든 태그들의 스타일을 변경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1B97C-713D-C178-067C-D27DF0B4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6" y="2330884"/>
            <a:ext cx="7944959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3BEB0F-D398-4DED-7905-9C2A847D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6" y="4304876"/>
            <a:ext cx="7954485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06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C9D16-E436-0F9B-CC7F-3E60BB7CE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FA82CD0-1462-B968-6B92-4927EFCE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Styling Forms</a:t>
            </a:r>
            <a:endParaRPr lang="en-US" altLang="ko-K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A3E588-B21A-2C71-B488-6B9CCE25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E860-F3E6-E777-FB12-192E9E00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21D7CECD-D707-7D08-7E31-3BF7609AE186}"/>
              </a:ext>
            </a:extLst>
          </p:cNvPr>
          <p:cNvSpPr txBox="1">
            <a:spLocks/>
          </p:cNvSpPr>
          <p:nvPr/>
        </p:nvSpPr>
        <p:spPr>
          <a:xfrm>
            <a:off x="259200" y="1565930"/>
            <a:ext cx="8593200" cy="547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19D82E-7FE5-2C76-3761-5999FBC9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0" y="1707119"/>
            <a:ext cx="796401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244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71F80-A776-23AC-B0B6-02D9F924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03E12-76DC-9977-F569-2CCFCFE8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Descendant Selector (</a:t>
            </a:r>
            <a:r>
              <a:rPr lang="ko-KR" altLang="en-US"/>
              <a:t>하위</a:t>
            </a:r>
            <a:r>
              <a:rPr lang="en-US" altLang="ko-KR"/>
              <a:t> </a:t>
            </a:r>
            <a:r>
              <a:rPr lang="ko-KR" altLang="en-US"/>
              <a:t>셀렉터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div </a:t>
            </a:r>
            <a:r>
              <a:rPr lang="ko-KR" altLang="en-US"/>
              <a:t>태그 안의 모든 </a:t>
            </a:r>
            <a:r>
              <a:rPr lang="en-US" altLang="ko-KR"/>
              <a:t>p </a:t>
            </a:r>
            <a:r>
              <a:rPr lang="ko-KR" altLang="en-US"/>
              <a:t>태그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Child Selector (&gt;)</a:t>
            </a:r>
          </a:p>
          <a:p>
            <a:pPr lvl="1"/>
            <a:r>
              <a:rPr lang="en-US" altLang="ko-KR"/>
              <a:t>Div </a:t>
            </a:r>
            <a:r>
              <a:rPr lang="ko-KR" altLang="en-US"/>
              <a:t>태그 안의 첫 번째 자식 형제 </a:t>
            </a:r>
            <a:r>
              <a:rPr lang="en-US" altLang="ko-KR"/>
              <a:t>p </a:t>
            </a:r>
            <a:r>
              <a:rPr lang="ko-KR" altLang="en-US"/>
              <a:t>태그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Adjacent Sibling Selector (+) (</a:t>
            </a:r>
            <a:r>
              <a:rPr lang="ko-KR" altLang="en-US"/>
              <a:t>인접 형제 셀렉터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div </a:t>
            </a:r>
            <a:r>
              <a:rPr lang="ko-KR" altLang="en-US"/>
              <a:t>태그 밑</a:t>
            </a:r>
            <a:r>
              <a:rPr lang="en-US" altLang="ko-KR"/>
              <a:t>(</a:t>
            </a:r>
            <a:r>
              <a:rPr lang="ko-KR" altLang="en-US"/>
              <a:t>형제</a:t>
            </a:r>
            <a:r>
              <a:rPr lang="en-US" altLang="ko-KR"/>
              <a:t>) p</a:t>
            </a:r>
            <a:r>
              <a:rPr lang="ko-KR" altLang="en-US"/>
              <a:t>태그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27A4D7-3505-C3DC-E993-23CB23F4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9FA4C-AE00-C706-4466-04998774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59C7F0-34E3-CB83-F576-38ABED44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9" y="1966872"/>
            <a:ext cx="6030167" cy="943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AC5C53-8F10-EAB6-C920-836B88FA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9" y="3869641"/>
            <a:ext cx="6011114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91EA20-D41D-A1C8-E457-690EC589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39" y="5803038"/>
            <a:ext cx="601111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5343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DF03-D0DE-E73D-5807-96D46B34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FD559-5C67-6D97-05F8-731ACAD6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General Sibling Selector (~) (</a:t>
            </a:r>
            <a:r>
              <a:rPr lang="ko-KR" altLang="en-US"/>
              <a:t>일반 형제 셀럭터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div </a:t>
            </a:r>
            <a:r>
              <a:rPr lang="ko-KR" altLang="en-US"/>
              <a:t>태그</a:t>
            </a:r>
            <a:r>
              <a:rPr lang="en-US" altLang="ko-KR"/>
              <a:t> </a:t>
            </a:r>
            <a:r>
              <a:rPr lang="ko-KR" altLang="en-US"/>
              <a:t>뒤에 있는 형제 </a:t>
            </a:r>
            <a:r>
              <a:rPr lang="en-US" altLang="ko-KR"/>
              <a:t>p 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지정된 요소의 다음 형제인 모든 요소를 선택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9E5586-522A-DCC1-6E6F-61AB4E2F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D8805-BC65-EF04-2317-53C5C80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F28B24-28F4-110F-552F-25D34953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9" y="2287707"/>
            <a:ext cx="600158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617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EA222-CC03-1E26-378B-65D100EC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DA0D3D-B92B-FA46-7F6E-4ED02D6C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General Sibling Selector (~) (</a:t>
            </a:r>
            <a:r>
              <a:rPr lang="ko-KR" altLang="en-US"/>
              <a:t>일반 형제 셀럭터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div </a:t>
            </a:r>
            <a:r>
              <a:rPr lang="ko-KR" altLang="en-US"/>
              <a:t>태그</a:t>
            </a:r>
            <a:r>
              <a:rPr lang="en-US" altLang="ko-KR"/>
              <a:t> </a:t>
            </a:r>
            <a:r>
              <a:rPr lang="ko-KR" altLang="en-US"/>
              <a:t>뒤에 있는 형제 </a:t>
            </a:r>
            <a:r>
              <a:rPr lang="en-US" altLang="ko-KR"/>
              <a:t>p </a:t>
            </a:r>
            <a:r>
              <a:rPr lang="ko-KR" altLang="en-US"/>
              <a:t>태그</a:t>
            </a:r>
            <a:endParaRPr lang="en-US" altLang="ko-KR"/>
          </a:p>
          <a:p>
            <a:pPr lvl="1"/>
            <a:r>
              <a:rPr lang="ko-KR" altLang="en-US"/>
              <a:t>지정된 요소의 다음 형제인 모든 요소를 선택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14C0E7-CB2D-1901-93D4-344B214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F69944-BAEC-DBDF-44D0-3AF76AC2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101395-3532-AC2C-AA9E-6DA493F6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9" y="2287707"/>
            <a:ext cx="600158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1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7A697-83FA-511B-FEF7-F491B6C4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E16692-699E-210E-5E2E-18D0D1CE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input, select, button, label, textarea </a:t>
            </a:r>
            <a:r>
              <a:rPr lang="ko-KR" altLang="en-US"/>
              <a:t>등을 스타일링 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63EE24-E69E-96A4-2F0D-572AB9FF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ABD9D-EC39-3E64-20C3-D6A4053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E417D-6686-BE23-5977-968E0FFA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7" y="1801666"/>
            <a:ext cx="3339522" cy="48666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5EB8E9-FF29-FE07-B676-D08B13010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59" y="1784991"/>
            <a:ext cx="3332343" cy="48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533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D13E4-3E5D-45AA-6C89-F6C5948B4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A57A07-B38C-D4CE-4FBF-826B7DFF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checkbox, select </a:t>
            </a:r>
            <a:r>
              <a:rPr lang="ko-KR" altLang="en-US" dirty="0"/>
              <a:t>스타일링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https://developer.mozilla.org/en-US/docs/Web/CSS/appearance</a:t>
            </a:r>
            <a:endParaRPr lang="en-US" altLang="ko-KR" dirty="0"/>
          </a:p>
          <a:p>
            <a:pPr lvl="1"/>
            <a:r>
              <a:rPr lang="en-US" altLang="ko-KR" dirty="0"/>
              <a:t>checkbox, select</a:t>
            </a:r>
            <a:r>
              <a:rPr lang="ko-KR" altLang="en-US" dirty="0"/>
              <a:t>는 브라우저에서 </a:t>
            </a:r>
            <a:r>
              <a:rPr lang="ko-KR" altLang="en-US" dirty="0" err="1"/>
              <a:t>기본제공하는</a:t>
            </a:r>
            <a:r>
              <a:rPr lang="ko-KR" altLang="en-US" dirty="0"/>
              <a:t> 프로퍼티를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checbox</a:t>
            </a:r>
            <a:r>
              <a:rPr lang="ko-KR" altLang="en-US" dirty="0"/>
              <a:t>와 </a:t>
            </a:r>
            <a:r>
              <a:rPr lang="en-US" altLang="ko-KR"/>
              <a:t>select</a:t>
            </a:r>
            <a:r>
              <a:rPr lang="ko-KR" altLang="en-US"/>
              <a:t>를 스타일링 하려면</a:t>
            </a:r>
            <a:r>
              <a:rPr lang="en-US" altLang="ko-KR" dirty="0"/>
              <a:t>, appearance</a:t>
            </a:r>
            <a:r>
              <a:rPr lang="ko-KR" altLang="en-US" dirty="0"/>
              <a:t>를 수정해야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3"/>
              </a:rPr>
              <a:t>https://developer.mozilla.org/en-US/docs/Web/CSS/appearance#syntax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41F17E-33F8-A1CF-796E-7C84B7FE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28. Form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DB4A1-E0A4-FE64-D58A-040FD4B5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453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5F5C-2974-DF2F-3F97-8AAE236F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1F02-8195-BF59-D464-84BA459E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 b="1">
                <a:latin typeface="+mj-ea"/>
              </a:rPr>
              <a:t>29. Font styling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5F8B81-A5A7-F569-E1E6-03A07D96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4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81328-54E2-2E72-0D7C-7CAC7FCB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A06C63-A6A8-CE5F-8936-DE5106B9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Google Font </a:t>
            </a:r>
            <a:r>
              <a:rPr lang="ko-KR" altLang="en-US">
                <a:latin typeface="+mj-ea"/>
                <a:ea typeface="+mj-ea"/>
              </a:rPr>
              <a:t>사용해보기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https://fonts.google.com/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D4BEDE-AAB3-D526-4243-674EECAB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A0CAA-2125-3FED-1252-FC8367D0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139</a:t>
            </a:fld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BA86E59-8A8E-70D1-46CE-359CF45A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29" y="1959866"/>
            <a:ext cx="5342368" cy="46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태그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E003EF-263E-571D-44F5-44C70605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9" y="1633137"/>
            <a:ext cx="781159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290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2D15F-90FE-7832-C260-2273357DC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48780C-8F36-87E4-769B-7565CE3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Google Font </a:t>
            </a:r>
            <a:r>
              <a:rPr lang="ko-KR" altLang="en-US">
                <a:latin typeface="+mj-ea"/>
                <a:ea typeface="+mj-ea"/>
              </a:rPr>
              <a:t>사용해보기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https://fonts.google.com/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E84DF1-4A93-F3A3-0F4B-78AD6C69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D46FD2-869B-D365-E83A-E25829A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140</a:t>
            </a:fld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CE0251B-8CA7-9125-EA0F-3F701986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29" y="2010486"/>
            <a:ext cx="4401331" cy="46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567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5919-8D55-507B-6D16-2F5EB564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92B7382-BE36-7F9F-4561-FBDEF914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29" y="2020347"/>
            <a:ext cx="4868691" cy="4637117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FAA804-FA80-1435-962A-83A2B6A7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Google Font </a:t>
            </a:r>
            <a:r>
              <a:rPr lang="ko-KR" altLang="en-US">
                <a:latin typeface="+mj-ea"/>
                <a:ea typeface="+mj-ea"/>
              </a:rPr>
              <a:t>사용해보기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https://fonts.google.com/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E9F16F-B502-C8F7-BDC8-B8E6EBDF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9A444-BAB7-B3E8-F2AA-EB85ABAC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3235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6240-8485-2AC2-1E29-BB48268F1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D5ABED-0C9F-4C1D-FA9B-4C5BFA41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30" y="2031188"/>
            <a:ext cx="5503800" cy="463711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050668-5A37-0465-6832-4C6D3DFD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Google Font </a:t>
            </a:r>
            <a:r>
              <a:rPr lang="ko-KR" altLang="en-US">
                <a:latin typeface="+mj-ea"/>
                <a:ea typeface="+mj-ea"/>
              </a:rPr>
              <a:t>사용해보기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https://fonts.google.com/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6621D2-C983-B1F6-213C-C37FDDEE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6CA54-D820-F709-19C4-D2B108AB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DBA156-D6C2-E062-41C5-6519C30566B4}"/>
              </a:ext>
            </a:extLst>
          </p:cNvPr>
          <p:cNvSpPr/>
          <p:nvPr/>
        </p:nvSpPr>
        <p:spPr>
          <a:xfrm>
            <a:off x="1428176" y="4446443"/>
            <a:ext cx="4474784" cy="918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1213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6A971-24E9-E7E4-C6D2-1604B431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56CE42-1C66-722B-422A-1C4E3517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30" y="2111487"/>
            <a:ext cx="6449325" cy="3200847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A6F5D8-3121-230D-5D1C-7A31032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Google Font </a:t>
            </a:r>
            <a:r>
              <a:rPr lang="ko-KR" altLang="en-US">
                <a:latin typeface="+mj-ea"/>
                <a:ea typeface="+mj-ea"/>
              </a:rPr>
              <a:t>사용해보기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https://fonts.google.com/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A5E047-3103-6F67-5ADC-68E527BF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6B200-8885-5AF3-EFB8-CE2ACDF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A0C30B-B73D-8D5D-E60D-69CFB43A9D85}"/>
              </a:ext>
            </a:extLst>
          </p:cNvPr>
          <p:cNvSpPr/>
          <p:nvPr/>
        </p:nvSpPr>
        <p:spPr>
          <a:xfrm>
            <a:off x="1590736" y="3590087"/>
            <a:ext cx="3621344" cy="301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826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9A08-A699-0C76-55F7-8C363FB1D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A750A5-EE0E-5FE1-41FA-97DBB056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Font</a:t>
            </a:r>
            <a:r>
              <a:rPr lang="ko-KR" altLang="en-US">
                <a:latin typeface="+mj-ea"/>
                <a:ea typeface="+mj-ea"/>
              </a:rPr>
              <a:t> 사용시 </a:t>
            </a:r>
            <a:r>
              <a:rPr lang="en-US" altLang="ko-KR">
                <a:latin typeface="+mj-ea"/>
                <a:ea typeface="+mj-ea"/>
              </a:rPr>
              <a:t>License </a:t>
            </a:r>
            <a:r>
              <a:rPr lang="ko-KR" altLang="en-US">
                <a:latin typeface="+mj-ea"/>
                <a:ea typeface="+mj-ea"/>
              </a:rPr>
              <a:t>확인 필수</a:t>
            </a:r>
            <a:r>
              <a:rPr lang="en-US" altLang="ko-KR">
                <a:latin typeface="+mj-ea"/>
                <a:ea typeface="+mj-ea"/>
              </a:rPr>
              <a:t>!</a:t>
            </a:r>
          </a:p>
          <a:p>
            <a:r>
              <a:rPr lang="en-US" altLang="ko-KR">
                <a:latin typeface="+mj-ea"/>
                <a:ea typeface="+mj-ea"/>
                <a:hlinkClick r:id="rId2"/>
              </a:rPr>
              <a:t>https://brunch.co.kr/@wonderboy99/83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 sz="1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Myeongjo"/>
              </a:rPr>
              <a:t>포스트</a:t>
            </a:r>
            <a:r>
              <a:rPr lang="en-US" altLang="ko-KR" sz="1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Myeongjo"/>
              </a:rPr>
              <a:t>: “</a:t>
            </a:r>
            <a:r>
              <a:rPr lang="ko-KR" altLang="en-US" sz="1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Myeongjo"/>
              </a:rPr>
              <a:t>어쩌죠</a:t>
            </a:r>
            <a:r>
              <a:rPr lang="en-US" altLang="ko-KR" sz="1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Myeongjo"/>
              </a:rPr>
              <a:t>, </a:t>
            </a:r>
            <a:r>
              <a:rPr lang="ko-KR" altLang="en-US" sz="1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Myeongjo"/>
              </a:rPr>
              <a:t>폰트 저작권을 침해했다고 내용증명이 날아왔어요</a:t>
            </a:r>
            <a:r>
              <a:rPr lang="en-US" altLang="ko-KR" sz="1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 Myeongjo"/>
              </a:rPr>
              <a:t>”</a:t>
            </a:r>
            <a:endParaRPr lang="ko-KR" altLang="en-US" sz="1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anum Myeongjo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24135D-54E0-8BAC-FE1C-B64C0AC3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13431-0583-3A2D-22FA-27440460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1131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50A39-CB71-1890-52BA-E07D18061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032EFD-F8EF-FA0E-A59C-4748666D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Font</a:t>
            </a:r>
            <a:r>
              <a:rPr lang="ko-KR" altLang="en-US">
                <a:latin typeface="+mj-ea"/>
                <a:ea typeface="+mj-ea"/>
              </a:rPr>
              <a:t> 사용시 </a:t>
            </a:r>
            <a:r>
              <a:rPr lang="en-US" altLang="ko-KR">
                <a:latin typeface="+mj-ea"/>
                <a:ea typeface="+mj-ea"/>
              </a:rPr>
              <a:t>License </a:t>
            </a:r>
            <a:r>
              <a:rPr lang="ko-KR" altLang="en-US">
                <a:latin typeface="+mj-ea"/>
                <a:ea typeface="+mj-ea"/>
              </a:rPr>
              <a:t>확인 필수</a:t>
            </a:r>
            <a:r>
              <a:rPr lang="en-US" altLang="ko-KR">
                <a:latin typeface="+mj-ea"/>
                <a:ea typeface="+mj-ea"/>
              </a:rPr>
              <a:t>!</a:t>
            </a: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Google font </a:t>
            </a:r>
            <a:r>
              <a:rPr lang="ko-KR" altLang="en-US">
                <a:latin typeface="+mj-ea"/>
                <a:ea typeface="+mj-ea"/>
              </a:rPr>
              <a:t>파일을 다운로드 받아 </a:t>
            </a:r>
            <a:r>
              <a:rPr lang="en-US" altLang="ko-KR">
                <a:latin typeface="+mj-ea"/>
                <a:ea typeface="+mj-ea"/>
              </a:rPr>
              <a:t>OFL.txt </a:t>
            </a:r>
            <a:r>
              <a:rPr lang="ko-KR" altLang="en-US">
                <a:latin typeface="+mj-ea"/>
                <a:ea typeface="+mj-ea"/>
              </a:rPr>
              <a:t>파일이 있는지 꼭 확인</a:t>
            </a:r>
            <a:r>
              <a:rPr lang="en-US" altLang="ko-KR">
                <a:latin typeface="+mj-ea"/>
                <a:ea typeface="+mj-ea"/>
              </a:rPr>
              <a:t>!</a:t>
            </a: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EA9F61-4E11-6137-4876-88CA8AAF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2A1EE-6603-A306-0C82-DF06F3CA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CC895-25FC-E8DB-2B07-14578DF6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0" y="1852654"/>
            <a:ext cx="7192379" cy="1343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E46C97-A1A8-B582-1E60-D9D90E8B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0" y="3742161"/>
            <a:ext cx="8183117" cy="27435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F702EA-A37F-80C4-B71F-AF2ECBDF484F}"/>
              </a:ext>
            </a:extLst>
          </p:cNvPr>
          <p:cNvSpPr/>
          <p:nvPr/>
        </p:nvSpPr>
        <p:spPr>
          <a:xfrm>
            <a:off x="620210" y="5307607"/>
            <a:ext cx="5780590" cy="625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321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B9023-6D6C-0DD8-9E04-8650D2BA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707C53-ABB0-8602-E87B-69A18D49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Font</a:t>
            </a:r>
            <a:r>
              <a:rPr lang="ko-KR" altLang="en-US">
                <a:latin typeface="+mj-ea"/>
                <a:ea typeface="+mj-ea"/>
              </a:rPr>
              <a:t> 사용시 </a:t>
            </a:r>
            <a:r>
              <a:rPr lang="en-US" altLang="ko-KR">
                <a:latin typeface="+mj-ea"/>
                <a:ea typeface="+mj-ea"/>
              </a:rPr>
              <a:t>License </a:t>
            </a:r>
            <a:r>
              <a:rPr lang="ko-KR" altLang="en-US">
                <a:latin typeface="+mj-ea"/>
                <a:ea typeface="+mj-ea"/>
              </a:rPr>
              <a:t>확인 필수</a:t>
            </a:r>
            <a:r>
              <a:rPr lang="en-US" altLang="ko-KR">
                <a:latin typeface="+mj-ea"/>
                <a:ea typeface="+mj-ea"/>
              </a:rPr>
              <a:t>!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https://www.oss.kr/oss_license_qna/show/e78326b7-ec16-406d-85f0-86a2dd0a23bc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995F26-03EC-B1F2-A701-C3A8937B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29. Font styling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E51D51-5810-547A-ABB7-4D3FCA9F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9890A-90EB-EC7C-5FB6-E228877A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92" y="1941685"/>
            <a:ext cx="848796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712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6F22-C36B-F3D8-95F4-C1374FE15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B754-2BC3-0FA2-D510-597ED50F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 b="1">
                <a:latin typeface="+mj-ea"/>
              </a:rPr>
              <a:t>3</a:t>
            </a:r>
            <a:r>
              <a:rPr lang="de-DE" altLang="ko-KR" sz="4000">
                <a:latin typeface="+mj-ea"/>
              </a:rPr>
              <a:t>0</a:t>
            </a:r>
            <a:r>
              <a:rPr lang="de-DE" altLang="ko-KR" sz="4000" b="1">
                <a:latin typeface="+mj-ea"/>
              </a:rPr>
              <a:t>. Flex box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ACF433-E895-9D55-674D-75465A90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25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64949-3C5B-ACD3-48EC-0CF2F84C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CC3CC5-1225-1503-4612-43087446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Display</a:t>
            </a:r>
            <a:r>
              <a:rPr lang="ko-KR" altLang="en-US"/>
              <a:t> </a:t>
            </a:r>
            <a:r>
              <a:rPr lang="en-US" altLang="ko-KR"/>
              <a:t>container</a:t>
            </a:r>
            <a:r>
              <a:rPr lang="ko-KR" altLang="en-US"/>
              <a:t> </a:t>
            </a:r>
            <a:r>
              <a:rPr lang="en-US" altLang="ko-KR"/>
              <a:t>system</a:t>
            </a:r>
          </a:p>
          <a:p>
            <a:pPr lvl="1"/>
            <a:r>
              <a:rPr lang="en-US" altLang="ko-KR"/>
              <a:t>Flex (Flexible Box, </a:t>
            </a:r>
            <a:r>
              <a:rPr lang="en-US" altLang="ko-KR" err="1"/>
              <a:t>FlexBox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아이템들을</a:t>
            </a:r>
            <a:r>
              <a:rPr lang="en-US" altLang="ko-KR"/>
              <a:t> </a:t>
            </a:r>
            <a:r>
              <a:rPr lang="ko-KR" altLang="en-US"/>
              <a:t>한 방향으로 배치시킬 때 유용한 방법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Flex</a:t>
            </a:r>
            <a:r>
              <a:rPr lang="ko-KR" altLang="en-US"/>
              <a:t>는 </a:t>
            </a:r>
            <a:r>
              <a:rPr lang="en-US" altLang="ko-KR"/>
              <a:t>Container</a:t>
            </a:r>
            <a:r>
              <a:rPr lang="ko-KR" altLang="en-US"/>
              <a:t>와 </a:t>
            </a:r>
            <a:r>
              <a:rPr lang="en-US" altLang="ko-KR"/>
              <a:t>Item</a:t>
            </a:r>
            <a:r>
              <a:rPr lang="ko-KR" altLang="en-US"/>
              <a:t>에 대한 속성을 부여함으로써 아이템을 배치한다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2B02E-5A7D-F9E5-6C50-853340CA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148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5A05BE-688A-C69F-0DC7-C49B1EBD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712B33-96E5-B6EB-9DF2-D41634612643}"/>
              </a:ext>
            </a:extLst>
          </p:cNvPr>
          <p:cNvGrpSpPr/>
          <p:nvPr/>
        </p:nvGrpSpPr>
        <p:grpSpPr>
          <a:xfrm>
            <a:off x="747312" y="3139190"/>
            <a:ext cx="7212321" cy="2219362"/>
            <a:chOff x="747312" y="3139190"/>
            <a:chExt cx="7212321" cy="22193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9B2A30-EFAB-E7C1-E5E7-74EB5F55BA4C}"/>
                </a:ext>
              </a:extLst>
            </p:cNvPr>
            <p:cNvSpPr/>
            <p:nvPr/>
          </p:nvSpPr>
          <p:spPr>
            <a:xfrm>
              <a:off x="747312" y="3689335"/>
              <a:ext cx="7203613" cy="914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621F63-65A7-901B-2975-EC25B2BA5898}"/>
                </a:ext>
              </a:extLst>
            </p:cNvPr>
            <p:cNvSpPr/>
            <p:nvPr/>
          </p:nvSpPr>
          <p:spPr>
            <a:xfrm>
              <a:off x="903132" y="3837383"/>
              <a:ext cx="1134673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.item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CCB787-E498-15C5-A04B-E7007B0966CD}"/>
                </a:ext>
              </a:extLst>
            </p:cNvPr>
            <p:cNvSpPr txBox="1"/>
            <p:nvPr/>
          </p:nvSpPr>
          <p:spPr>
            <a:xfrm>
              <a:off x="747312" y="3327709"/>
              <a:ext cx="1134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.container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9C2394-715D-4EE2-C372-3C8FF41F58FD}"/>
                </a:ext>
              </a:extLst>
            </p:cNvPr>
            <p:cNvSpPr/>
            <p:nvPr/>
          </p:nvSpPr>
          <p:spPr>
            <a:xfrm>
              <a:off x="2322629" y="3837383"/>
              <a:ext cx="1134673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.item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58A7FC-EEF5-27A2-84D3-84210ABEA9A2}"/>
                </a:ext>
              </a:extLst>
            </p:cNvPr>
            <p:cNvSpPr/>
            <p:nvPr/>
          </p:nvSpPr>
          <p:spPr>
            <a:xfrm>
              <a:off x="3742126" y="3837383"/>
              <a:ext cx="1134673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.item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FC955F-2BCC-ED99-5B4D-787815524D68}"/>
                </a:ext>
              </a:extLst>
            </p:cNvPr>
            <p:cNvSpPr/>
            <p:nvPr/>
          </p:nvSpPr>
          <p:spPr>
            <a:xfrm>
              <a:off x="5161623" y="3837383"/>
              <a:ext cx="1134673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.item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3124D2-76EF-2175-84F9-FAE57E2D1148}"/>
                </a:ext>
              </a:extLst>
            </p:cNvPr>
            <p:cNvSpPr/>
            <p:nvPr/>
          </p:nvSpPr>
          <p:spPr>
            <a:xfrm>
              <a:off x="6581120" y="3837383"/>
              <a:ext cx="1134673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.item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오른쪽 중괄호 21">
              <a:extLst>
                <a:ext uri="{FF2B5EF4-FFF2-40B4-BE49-F238E27FC236}">
                  <a16:creationId xmlns:a16="http://schemas.microsoft.com/office/drawing/2014/main" id="{E96C4F23-5E93-8BE5-65CB-0936A451DE24}"/>
                </a:ext>
              </a:extLst>
            </p:cNvPr>
            <p:cNvSpPr/>
            <p:nvPr/>
          </p:nvSpPr>
          <p:spPr>
            <a:xfrm rot="5400000">
              <a:off x="4182843" y="1219192"/>
              <a:ext cx="349968" cy="7203613"/>
            </a:xfrm>
            <a:prstGeom prst="rightBrace">
              <a:avLst>
                <a:gd name="adj1" fmla="val 53124"/>
                <a:gd name="adj2" fmla="val 4975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B3A05-59BD-411F-B2EB-55EB70D6A6D9}"/>
                </a:ext>
              </a:extLst>
            </p:cNvPr>
            <p:cNvSpPr txBox="1"/>
            <p:nvPr/>
          </p:nvSpPr>
          <p:spPr>
            <a:xfrm>
              <a:off x="3594031" y="4989220"/>
              <a:ext cx="1527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Flex Container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1CE9CD-2EE8-3F48-7EE6-7FA106EA1F75}"/>
                </a:ext>
              </a:extLst>
            </p:cNvPr>
            <p:cNvSpPr txBox="1"/>
            <p:nvPr/>
          </p:nvSpPr>
          <p:spPr>
            <a:xfrm>
              <a:off x="3789704" y="3139190"/>
              <a:ext cx="10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Flex Item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2BCAC4-058F-27BE-6374-622B90360689}"/>
                </a:ext>
              </a:extLst>
            </p:cNvPr>
            <p:cNvCxnSpPr>
              <a:stCxn id="12" idx="0"/>
              <a:endCxn id="26" idx="2"/>
            </p:cNvCxnSpPr>
            <p:nvPr/>
          </p:nvCxnSpPr>
          <p:spPr>
            <a:xfrm flipV="1">
              <a:off x="1470469" y="3508522"/>
              <a:ext cx="2838993" cy="32886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48C9D4C-7913-1E18-8128-FF2ABD04DE47}"/>
                </a:ext>
              </a:extLst>
            </p:cNvPr>
            <p:cNvCxnSpPr>
              <a:cxnSpLocks/>
              <a:stCxn id="17" idx="0"/>
              <a:endCxn id="26" idx="2"/>
            </p:cNvCxnSpPr>
            <p:nvPr/>
          </p:nvCxnSpPr>
          <p:spPr>
            <a:xfrm flipV="1">
              <a:off x="2889966" y="3508522"/>
              <a:ext cx="1419496" cy="32886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028F7AB-21F1-65F4-C5B3-9B322E58982C}"/>
                </a:ext>
              </a:extLst>
            </p:cNvPr>
            <p:cNvCxnSpPr>
              <a:cxnSpLocks/>
              <a:stCxn id="18" idx="0"/>
              <a:endCxn id="26" idx="2"/>
            </p:cNvCxnSpPr>
            <p:nvPr/>
          </p:nvCxnSpPr>
          <p:spPr>
            <a:xfrm flipH="1" flipV="1">
              <a:off x="4309462" y="3508522"/>
              <a:ext cx="1" cy="32886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6C6CDA2-9261-EA4F-69A0-1EEE7B9E2EAB}"/>
                </a:ext>
              </a:extLst>
            </p:cNvPr>
            <p:cNvCxnSpPr>
              <a:cxnSpLocks/>
              <a:stCxn id="19" idx="0"/>
              <a:endCxn id="26" idx="2"/>
            </p:cNvCxnSpPr>
            <p:nvPr/>
          </p:nvCxnSpPr>
          <p:spPr>
            <a:xfrm flipH="1" flipV="1">
              <a:off x="4309462" y="3508522"/>
              <a:ext cx="1419498" cy="32886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68E62F1-1501-6B17-E52C-CC43ADBADF4F}"/>
                </a:ext>
              </a:extLst>
            </p:cNvPr>
            <p:cNvCxnSpPr>
              <a:cxnSpLocks/>
              <a:stCxn id="20" idx="0"/>
              <a:endCxn id="26" idx="2"/>
            </p:cNvCxnSpPr>
            <p:nvPr/>
          </p:nvCxnSpPr>
          <p:spPr>
            <a:xfrm flipH="1" flipV="1">
              <a:off x="4309462" y="3508522"/>
              <a:ext cx="2838995" cy="32886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44587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7CF4-9F4A-BD16-2BEA-18B7D794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3B6F5F-EC45-6251-BDE8-D38D9F29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 container system</a:t>
            </a:r>
          </a:p>
          <a:p>
            <a:pPr lvl="1"/>
            <a:r>
              <a:rPr lang="en-US" altLang="ko-KR"/>
              <a:t>Style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0F261-1598-CC7E-3EF1-03FAA55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149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F7754E-3675-214D-F723-318822E3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86EF0-444A-9428-1FDE-5404657974F0}"/>
              </a:ext>
            </a:extLst>
          </p:cNvPr>
          <p:cNvSpPr txBox="1"/>
          <p:nvPr/>
        </p:nvSpPr>
        <p:spPr>
          <a:xfrm>
            <a:off x="918839" y="3106297"/>
            <a:ext cx="40171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abcdef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gh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ijklmnopqr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99136-ABC8-909C-E06E-DD4FF1524696}"/>
              </a:ext>
            </a:extLst>
          </p:cNvPr>
          <p:cNvSpPr txBox="1"/>
          <p:nvPr/>
        </p:nvSpPr>
        <p:spPr>
          <a:xfrm>
            <a:off x="918839" y="1842821"/>
            <a:ext cx="45897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display: inline-flex;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4BBDF9-1B10-CCA5-8B03-5369F93144DE}"/>
              </a:ext>
            </a:extLst>
          </p:cNvPr>
          <p:cNvGrpSpPr/>
          <p:nvPr/>
        </p:nvGrpSpPr>
        <p:grpSpPr>
          <a:xfrm>
            <a:off x="155448" y="4406987"/>
            <a:ext cx="7367431" cy="1856412"/>
            <a:chOff x="374489" y="4527040"/>
            <a:chExt cx="7367431" cy="18564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8BBB05-2E4B-7E67-CCDD-0EC91C1ED4AE}"/>
                </a:ext>
              </a:extLst>
            </p:cNvPr>
            <p:cNvSpPr/>
            <p:nvPr/>
          </p:nvSpPr>
          <p:spPr>
            <a:xfrm>
              <a:off x="1411505" y="5049788"/>
              <a:ext cx="6330415" cy="914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95E0AD7-249C-CC15-0F16-E5F5FF1DCEE7}"/>
                </a:ext>
              </a:extLst>
            </p:cNvPr>
            <p:cNvSpPr/>
            <p:nvPr/>
          </p:nvSpPr>
          <p:spPr>
            <a:xfrm>
              <a:off x="1567326" y="5197836"/>
              <a:ext cx="978860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abcdef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9E2431-CB30-C137-F567-935E174C6E33}"/>
                </a:ext>
              </a:extLst>
            </p:cNvPr>
            <p:cNvSpPr/>
            <p:nvPr/>
          </p:nvSpPr>
          <p:spPr>
            <a:xfrm>
              <a:off x="2680626" y="5197836"/>
              <a:ext cx="45149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gh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A3130C7-33FD-DDD1-26ED-109426ED1DCF}"/>
                </a:ext>
              </a:extLst>
            </p:cNvPr>
            <p:cNvSpPr/>
            <p:nvPr/>
          </p:nvSpPr>
          <p:spPr>
            <a:xfrm>
              <a:off x="3340702" y="5197836"/>
              <a:ext cx="146346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ijklmnopqr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오른쪽 중괄호 42">
              <a:extLst>
                <a:ext uri="{FF2B5EF4-FFF2-40B4-BE49-F238E27FC236}">
                  <a16:creationId xmlns:a16="http://schemas.microsoft.com/office/drawing/2014/main" id="{677745D8-EADE-49A8-6E59-36F0F46EB8B2}"/>
                </a:ext>
              </a:extLst>
            </p:cNvPr>
            <p:cNvSpPr/>
            <p:nvPr/>
          </p:nvSpPr>
          <p:spPr>
            <a:xfrm rot="5400000" flipH="1">
              <a:off x="1958856" y="4560357"/>
              <a:ext cx="195799" cy="978860"/>
            </a:xfrm>
            <a:prstGeom prst="rightBrace">
              <a:avLst>
                <a:gd name="adj1" fmla="val 35050"/>
                <a:gd name="adj2" fmla="val 48851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9C5788-E72D-AC3A-2B13-F3FC74A59ACD}"/>
                </a:ext>
              </a:extLst>
            </p:cNvPr>
            <p:cNvSpPr txBox="1"/>
            <p:nvPr/>
          </p:nvSpPr>
          <p:spPr>
            <a:xfrm>
              <a:off x="1390355" y="4527040"/>
              <a:ext cx="1486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내용물의 길이만큼만</a:t>
              </a:r>
              <a:endPara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너비가 지정된다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오른쪽 중괄호 44">
              <a:extLst>
                <a:ext uri="{FF2B5EF4-FFF2-40B4-BE49-F238E27FC236}">
                  <a16:creationId xmlns:a16="http://schemas.microsoft.com/office/drawing/2014/main" id="{6CFC03C8-6719-8B0E-2D04-077A0B5A3660}"/>
                </a:ext>
              </a:extLst>
            </p:cNvPr>
            <p:cNvSpPr/>
            <p:nvPr/>
          </p:nvSpPr>
          <p:spPr>
            <a:xfrm rot="10800000" flipH="1">
              <a:off x="4920194" y="5195247"/>
              <a:ext cx="213065" cy="635726"/>
            </a:xfrm>
            <a:prstGeom prst="rightBrace">
              <a:avLst>
                <a:gd name="adj1" fmla="val 35050"/>
                <a:gd name="adj2" fmla="val 48851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C62ABA-1774-B292-E069-F48CEDA87711}"/>
                </a:ext>
              </a:extLst>
            </p:cNvPr>
            <p:cNvSpPr txBox="1"/>
            <p:nvPr/>
          </p:nvSpPr>
          <p:spPr>
            <a:xfrm>
              <a:off x="5133260" y="5336256"/>
              <a:ext cx="19159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컨테이너의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height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만큼 </a:t>
              </a:r>
              <a:endPara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아이템의 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height</a:t>
              </a:r>
              <a:r>
                <a:rPr lang="ko-KR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 맞춰진다</a:t>
              </a:r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C977572-D827-B244-7B79-B2DC6629339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47" y="6073906"/>
              <a:ext cx="61859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58115F5-2ABC-FA5D-BAB9-FB792DB7F1A8}"/>
                </a:ext>
              </a:extLst>
            </p:cNvPr>
            <p:cNvCxnSpPr>
              <a:cxnSpLocks/>
            </p:cNvCxnSpPr>
            <p:nvPr/>
          </p:nvCxnSpPr>
          <p:spPr>
            <a:xfrm>
              <a:off x="1312014" y="5069324"/>
              <a:ext cx="0" cy="9405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8A9E19-832A-8719-892F-8DB35F56EA4A}"/>
                </a:ext>
              </a:extLst>
            </p:cNvPr>
            <p:cNvSpPr txBox="1"/>
            <p:nvPr/>
          </p:nvSpPr>
          <p:spPr>
            <a:xfrm>
              <a:off x="3925952" y="6121842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축 </a:t>
              </a:r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(Main Axis)</a:t>
              </a:r>
              <a:endPara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DC6040-F4A3-6F24-EEF8-D4F9A6774FC0}"/>
                </a:ext>
              </a:extLst>
            </p:cNvPr>
            <p:cNvSpPr txBox="1"/>
            <p:nvPr/>
          </p:nvSpPr>
          <p:spPr>
            <a:xfrm>
              <a:off x="374489" y="5336256"/>
              <a:ext cx="838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교차 축</a:t>
              </a:r>
              <a:endPara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(Cross Axis)</a:t>
              </a:r>
              <a:endPara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89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태그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3A31A4-E600-AC3B-1F2B-A19817D5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8" y="1625517"/>
            <a:ext cx="778301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88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B3C-14FC-DA04-408A-4FE67773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E5094B-352F-A9A5-9B6E-D03C1995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배치 방향 설정</a:t>
            </a:r>
            <a:endParaRPr lang="en-US" altLang="ko-KR"/>
          </a:p>
          <a:p>
            <a:pPr lvl="1"/>
            <a:r>
              <a:rPr lang="en-US" altLang="ko-KR"/>
              <a:t>flex-direction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flex-direction: row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flex-direction: row-reverse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9D9F0-DFF8-E3B6-7305-63CCEE4D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012EF3-DFD8-9EE0-D0E8-6521AD2D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EA618-B8E0-5BC4-A675-BA86954CCAEB}"/>
              </a:ext>
            </a:extLst>
          </p:cNvPr>
          <p:cNvSpPr txBox="1"/>
          <p:nvPr/>
        </p:nvSpPr>
        <p:spPr>
          <a:xfrm>
            <a:off x="918839" y="1842821"/>
            <a:ext cx="45897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  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flex-direction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235099-21C8-3ADB-FAAC-9F1E0B4F4BD9}"/>
              </a:ext>
            </a:extLst>
          </p:cNvPr>
          <p:cNvGrpSpPr/>
          <p:nvPr/>
        </p:nvGrpSpPr>
        <p:grpSpPr>
          <a:xfrm>
            <a:off x="731695" y="3512245"/>
            <a:ext cx="7367431" cy="1333664"/>
            <a:chOff x="374489" y="5049788"/>
            <a:chExt cx="7367431" cy="133366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6C632D-A735-EE78-9BF3-0AFC31DCC459}"/>
                </a:ext>
              </a:extLst>
            </p:cNvPr>
            <p:cNvSpPr/>
            <p:nvPr/>
          </p:nvSpPr>
          <p:spPr>
            <a:xfrm>
              <a:off x="1411505" y="5049788"/>
              <a:ext cx="6330415" cy="914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6B773A-7FB2-DD49-55AD-28FD2B943AAF}"/>
                </a:ext>
              </a:extLst>
            </p:cNvPr>
            <p:cNvSpPr/>
            <p:nvPr/>
          </p:nvSpPr>
          <p:spPr>
            <a:xfrm>
              <a:off x="1567326" y="5197836"/>
              <a:ext cx="978860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abcdef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B3232E-6FC6-B2D6-C085-225B04DA00F0}"/>
                </a:ext>
              </a:extLst>
            </p:cNvPr>
            <p:cNvSpPr/>
            <p:nvPr/>
          </p:nvSpPr>
          <p:spPr>
            <a:xfrm>
              <a:off x="2680626" y="5197836"/>
              <a:ext cx="45149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gh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B4D3B1-0E28-9E95-DA27-C9FA874550D1}"/>
                </a:ext>
              </a:extLst>
            </p:cNvPr>
            <p:cNvSpPr/>
            <p:nvPr/>
          </p:nvSpPr>
          <p:spPr>
            <a:xfrm>
              <a:off x="3340702" y="5197836"/>
              <a:ext cx="146346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ijklmnopqr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4DC95FA-0330-1301-DF10-4AB6CB0741B4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47" y="6073906"/>
              <a:ext cx="61859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798DF98-5305-2B24-A1A3-18E92341443A}"/>
                </a:ext>
              </a:extLst>
            </p:cNvPr>
            <p:cNvCxnSpPr>
              <a:cxnSpLocks/>
            </p:cNvCxnSpPr>
            <p:nvPr/>
          </p:nvCxnSpPr>
          <p:spPr>
            <a:xfrm>
              <a:off x="1312014" y="5069324"/>
              <a:ext cx="0" cy="9405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1A9D33-8831-398B-6306-6E06746B1AB9}"/>
                </a:ext>
              </a:extLst>
            </p:cNvPr>
            <p:cNvSpPr txBox="1"/>
            <p:nvPr/>
          </p:nvSpPr>
          <p:spPr>
            <a:xfrm>
              <a:off x="3925952" y="6121842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축 </a:t>
              </a:r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(Main Axis)</a:t>
              </a:r>
              <a:endPara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E88067-B7D8-5C67-A8F6-B9F62503BECC}"/>
                </a:ext>
              </a:extLst>
            </p:cNvPr>
            <p:cNvSpPr txBox="1"/>
            <p:nvPr/>
          </p:nvSpPr>
          <p:spPr>
            <a:xfrm>
              <a:off x="374489" y="5336256"/>
              <a:ext cx="838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교차 축</a:t>
              </a:r>
              <a:endPara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(Cross Axis)</a:t>
              </a:r>
              <a:endPara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29DF21-C416-2F8C-4157-CD6B2415EAE9}"/>
              </a:ext>
            </a:extLst>
          </p:cNvPr>
          <p:cNvGrpSpPr/>
          <p:nvPr/>
        </p:nvGrpSpPr>
        <p:grpSpPr>
          <a:xfrm>
            <a:off x="731695" y="5329815"/>
            <a:ext cx="7386145" cy="1333664"/>
            <a:chOff x="374489" y="5049788"/>
            <a:chExt cx="7386145" cy="133366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34F859F-2197-0A92-3C4A-9DB98FF4F236}"/>
                </a:ext>
              </a:extLst>
            </p:cNvPr>
            <p:cNvSpPr/>
            <p:nvPr/>
          </p:nvSpPr>
          <p:spPr>
            <a:xfrm>
              <a:off x="1411505" y="5049788"/>
              <a:ext cx="6330415" cy="914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0B030FF-5F28-84E7-E1F3-AC1CD2E21B77}"/>
                </a:ext>
              </a:extLst>
            </p:cNvPr>
            <p:cNvSpPr/>
            <p:nvPr/>
          </p:nvSpPr>
          <p:spPr>
            <a:xfrm>
              <a:off x="4452175" y="5197836"/>
              <a:ext cx="146346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ijklmnopqr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03C7B40-F219-9EC0-19FF-159ABA53C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684" y="6073906"/>
              <a:ext cx="628395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FCF67B2-A89B-B0F7-B609-843488BE90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2014" y="5069324"/>
              <a:ext cx="0" cy="9405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303429-14B2-7DA3-9055-F8CC3C12BAAE}"/>
                </a:ext>
              </a:extLst>
            </p:cNvPr>
            <p:cNvSpPr txBox="1"/>
            <p:nvPr/>
          </p:nvSpPr>
          <p:spPr>
            <a:xfrm>
              <a:off x="3925952" y="6121842"/>
              <a:ext cx="1334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축 </a:t>
              </a:r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(Main Axis)</a:t>
              </a:r>
              <a:endPara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BF777E-B0D2-8DDD-E910-B697BB78EC40}"/>
                </a:ext>
              </a:extLst>
            </p:cNvPr>
            <p:cNvSpPr txBox="1"/>
            <p:nvPr/>
          </p:nvSpPr>
          <p:spPr>
            <a:xfrm>
              <a:off x="374489" y="5336256"/>
              <a:ext cx="838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교차 축</a:t>
              </a:r>
              <a:endPara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(Cross Axis)</a:t>
              </a:r>
              <a:endPara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6C9187B-F23A-1D08-5FA5-0BD967C514FA}"/>
                </a:ext>
              </a:extLst>
            </p:cNvPr>
            <p:cNvSpPr/>
            <p:nvPr/>
          </p:nvSpPr>
          <p:spPr>
            <a:xfrm>
              <a:off x="6629153" y="5197836"/>
              <a:ext cx="978860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abcdef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3D93EA-8025-382E-3A67-367C7B578FA1}"/>
                </a:ext>
              </a:extLst>
            </p:cNvPr>
            <p:cNvSpPr/>
            <p:nvPr/>
          </p:nvSpPr>
          <p:spPr>
            <a:xfrm>
              <a:off x="6043750" y="5197836"/>
              <a:ext cx="45149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gh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78034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EB027-8CCB-9FDB-26B6-7969040F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A0B5CD-343C-6A72-ED9D-F472A725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배치 방향 설정</a:t>
            </a:r>
            <a:endParaRPr lang="en-US" altLang="ko-KR"/>
          </a:p>
          <a:p>
            <a:pPr lvl="1"/>
            <a:r>
              <a:rPr lang="en-US" altLang="ko-KR"/>
              <a:t>flex-direction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flex-direction: column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flex-direction: column-reverse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0F5DC-6860-6C89-FA43-2BB91626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2CAC8A-BE65-634A-DAC5-D93F9B4D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91780-F482-EA3F-065A-67C1198B6579}"/>
              </a:ext>
            </a:extLst>
          </p:cNvPr>
          <p:cNvSpPr txBox="1"/>
          <p:nvPr/>
        </p:nvSpPr>
        <p:spPr>
          <a:xfrm>
            <a:off x="918839" y="1842821"/>
            <a:ext cx="45897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   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flex-direction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DE0F2E-820B-4E0C-86E3-A281E35EC9D6}"/>
              </a:ext>
            </a:extLst>
          </p:cNvPr>
          <p:cNvGrpSpPr/>
          <p:nvPr/>
        </p:nvGrpSpPr>
        <p:grpSpPr>
          <a:xfrm>
            <a:off x="1066291" y="3153427"/>
            <a:ext cx="7367431" cy="1778354"/>
            <a:chOff x="374489" y="5049788"/>
            <a:chExt cx="7367431" cy="17783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6B8BE7-9651-ED7B-BD63-A78E898EDEA5}"/>
                </a:ext>
              </a:extLst>
            </p:cNvPr>
            <p:cNvSpPr/>
            <p:nvPr/>
          </p:nvSpPr>
          <p:spPr>
            <a:xfrm>
              <a:off x="1411505" y="5049788"/>
              <a:ext cx="6330415" cy="1333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4A9A3E-ECE9-43A1-0090-668B59531C16}"/>
                </a:ext>
              </a:extLst>
            </p:cNvPr>
            <p:cNvSpPr/>
            <p:nvPr/>
          </p:nvSpPr>
          <p:spPr>
            <a:xfrm>
              <a:off x="1567326" y="5197836"/>
              <a:ext cx="978860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abcdef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A3DD7E-8573-DBEC-319E-EA807136E94B}"/>
                </a:ext>
              </a:extLst>
            </p:cNvPr>
            <p:cNvSpPr/>
            <p:nvPr/>
          </p:nvSpPr>
          <p:spPr>
            <a:xfrm>
              <a:off x="1567326" y="5593326"/>
              <a:ext cx="451496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gh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635D32-8DE0-633C-BD04-CADD2406D2BA}"/>
                </a:ext>
              </a:extLst>
            </p:cNvPr>
            <p:cNvSpPr/>
            <p:nvPr/>
          </p:nvSpPr>
          <p:spPr>
            <a:xfrm>
              <a:off x="1560878" y="5980054"/>
              <a:ext cx="1463466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ijklmnopqr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BA4255B-DB39-C6CF-C4F4-67A4983BB32D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47" y="6518596"/>
              <a:ext cx="61859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CD5BAD5-0B2D-675B-85CB-4A2C32BEEF96}"/>
                </a:ext>
              </a:extLst>
            </p:cNvPr>
            <p:cNvCxnSpPr>
              <a:cxnSpLocks/>
            </p:cNvCxnSpPr>
            <p:nvPr/>
          </p:nvCxnSpPr>
          <p:spPr>
            <a:xfrm>
              <a:off x="1312014" y="5069324"/>
              <a:ext cx="0" cy="124358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18DCC0-C742-E056-414D-1A96E0EB4F39}"/>
                </a:ext>
              </a:extLst>
            </p:cNvPr>
            <p:cNvSpPr txBox="1"/>
            <p:nvPr/>
          </p:nvSpPr>
          <p:spPr>
            <a:xfrm>
              <a:off x="3916334" y="6566532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accent2"/>
                  </a:solidFill>
                </a:rPr>
                <a:t>교차 축</a:t>
              </a:r>
              <a:r>
                <a:rPr lang="en-US" altLang="ko-KR" sz="1100" b="1">
                  <a:solidFill>
                    <a:schemeClr val="accent2"/>
                  </a:solidFill>
                </a:rPr>
                <a:t> (Cross Axis)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352823-A93A-79DD-918A-58F9A8924ACC}"/>
                </a:ext>
              </a:extLst>
            </p:cNvPr>
            <p:cNvSpPr txBox="1"/>
            <p:nvPr/>
          </p:nvSpPr>
          <p:spPr>
            <a:xfrm>
              <a:off x="374489" y="5336256"/>
              <a:ext cx="838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accent2"/>
                  </a:solidFill>
                </a:rPr>
                <a:t>메인 축 </a:t>
              </a:r>
              <a:r>
                <a:rPr lang="en-US" altLang="ko-KR" sz="1100" b="1">
                  <a:solidFill>
                    <a:schemeClr val="accent2"/>
                  </a:solidFill>
                </a:rPr>
                <a:t>(Main Axis)</a:t>
              </a:r>
              <a:endParaRPr lang="ko-KR" altLang="en-US" sz="11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BCC663-E319-0B02-1575-8038C3DD7E86}"/>
              </a:ext>
            </a:extLst>
          </p:cNvPr>
          <p:cNvGrpSpPr/>
          <p:nvPr/>
        </p:nvGrpSpPr>
        <p:grpSpPr>
          <a:xfrm>
            <a:off x="1066291" y="5079963"/>
            <a:ext cx="7367431" cy="1778354"/>
            <a:chOff x="374489" y="5049788"/>
            <a:chExt cx="7367431" cy="17783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89C3EEA-E226-585B-8B7F-27668707A8C9}"/>
                </a:ext>
              </a:extLst>
            </p:cNvPr>
            <p:cNvSpPr/>
            <p:nvPr/>
          </p:nvSpPr>
          <p:spPr>
            <a:xfrm>
              <a:off x="1411505" y="5049788"/>
              <a:ext cx="6330415" cy="1333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D842F4B-396B-568B-DB0B-51F69B781E78}"/>
                </a:ext>
              </a:extLst>
            </p:cNvPr>
            <p:cNvSpPr/>
            <p:nvPr/>
          </p:nvSpPr>
          <p:spPr>
            <a:xfrm>
              <a:off x="1567326" y="6009011"/>
              <a:ext cx="978860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abcdef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1C93BB-B229-539A-C9E9-E8A656D69530}"/>
                </a:ext>
              </a:extLst>
            </p:cNvPr>
            <p:cNvSpPr/>
            <p:nvPr/>
          </p:nvSpPr>
          <p:spPr>
            <a:xfrm>
              <a:off x="1567326" y="5593326"/>
              <a:ext cx="451496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gh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FBF9EDE-3934-5264-A258-A70F37331CC7}"/>
                </a:ext>
              </a:extLst>
            </p:cNvPr>
            <p:cNvSpPr/>
            <p:nvPr/>
          </p:nvSpPr>
          <p:spPr>
            <a:xfrm>
              <a:off x="1560878" y="5156780"/>
              <a:ext cx="1463466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ijklmnopqr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B19BD31-2370-9395-16FB-6EA83C35F9E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47" y="6518596"/>
              <a:ext cx="61859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1C4D4B0-8311-E79D-C248-605E0A4A8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2014" y="5084486"/>
              <a:ext cx="0" cy="136741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2B58FB-A2B6-5B83-434B-69FBACE22CD9}"/>
                </a:ext>
              </a:extLst>
            </p:cNvPr>
            <p:cNvSpPr txBox="1"/>
            <p:nvPr/>
          </p:nvSpPr>
          <p:spPr>
            <a:xfrm>
              <a:off x="3916334" y="6566532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accent2"/>
                  </a:solidFill>
                </a:rPr>
                <a:t>교차 축</a:t>
              </a:r>
              <a:r>
                <a:rPr lang="en-US" altLang="ko-KR" sz="1100" b="1">
                  <a:solidFill>
                    <a:schemeClr val="accent2"/>
                  </a:solidFill>
                </a:rPr>
                <a:t> (Cross Axis)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295016-4993-CD7D-F39C-9D379A00825C}"/>
                </a:ext>
              </a:extLst>
            </p:cNvPr>
            <p:cNvSpPr txBox="1"/>
            <p:nvPr/>
          </p:nvSpPr>
          <p:spPr>
            <a:xfrm>
              <a:off x="374489" y="5336256"/>
              <a:ext cx="838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accent2"/>
                  </a:solidFill>
                </a:rPr>
                <a:t>메인 축 </a:t>
              </a:r>
              <a:r>
                <a:rPr lang="en-US" altLang="ko-KR" sz="1100" b="1">
                  <a:solidFill>
                    <a:schemeClr val="accent2"/>
                  </a:solidFill>
                </a:rPr>
                <a:t>(Main Axis)</a:t>
              </a:r>
              <a:endParaRPr lang="ko-KR" altLang="en-US" sz="1100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381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D63FE-1950-CF7F-4ECD-D992E3B4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6C4CA2-1957-F16C-412A-B6B0CF7D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줄 넘김 처리 설정</a:t>
            </a:r>
            <a:endParaRPr lang="en-US" altLang="ko-KR"/>
          </a:p>
          <a:p>
            <a:pPr lvl="1"/>
            <a:r>
              <a:rPr lang="en-US" altLang="ko-KR"/>
              <a:t>flex-wrap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flex-wrap: nowrap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flex-wrap: wrap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6DB3B-E436-8AB3-8CDA-7CEA99D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7D559F-4D83-81FA-317B-D81996E4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91C21-CF32-DD90-D1FC-0379A51DBD16}"/>
              </a:ext>
            </a:extLst>
          </p:cNvPr>
          <p:cNvSpPr txBox="1"/>
          <p:nvPr/>
        </p:nvSpPr>
        <p:spPr>
          <a:xfrm>
            <a:off x="918839" y="1842821"/>
            <a:ext cx="45897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4232C-CA81-FE14-AEB3-09F0D457DBB3}"/>
              </a:ext>
            </a:extLst>
          </p:cNvPr>
          <p:cNvSpPr/>
          <p:nvPr/>
        </p:nvSpPr>
        <p:spPr>
          <a:xfrm>
            <a:off x="648114" y="3751604"/>
            <a:ext cx="2260549" cy="59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58331C-D1AB-D1F9-5233-5AE4593D131C}"/>
              </a:ext>
            </a:extLst>
          </p:cNvPr>
          <p:cNvSpPr/>
          <p:nvPr/>
        </p:nvSpPr>
        <p:spPr>
          <a:xfrm>
            <a:off x="803935" y="3899651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01313-17DF-F527-027C-B66C9DA54609}"/>
              </a:ext>
            </a:extLst>
          </p:cNvPr>
          <p:cNvSpPr/>
          <p:nvPr/>
        </p:nvSpPr>
        <p:spPr>
          <a:xfrm>
            <a:off x="1917236" y="3899651"/>
            <a:ext cx="446828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BE278D-A080-F21E-1177-014B5D8903E3}"/>
              </a:ext>
            </a:extLst>
          </p:cNvPr>
          <p:cNvSpPr/>
          <p:nvPr/>
        </p:nvSpPr>
        <p:spPr>
          <a:xfrm>
            <a:off x="2498505" y="3899651"/>
            <a:ext cx="1461533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217787-4AC6-EB15-CF76-F70EEC61C60D}"/>
              </a:ext>
            </a:extLst>
          </p:cNvPr>
          <p:cNvSpPr/>
          <p:nvPr/>
        </p:nvSpPr>
        <p:spPr>
          <a:xfrm>
            <a:off x="648114" y="5014665"/>
            <a:ext cx="2260549" cy="99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24529B-78FA-BE22-F333-619E3CA73054}"/>
              </a:ext>
            </a:extLst>
          </p:cNvPr>
          <p:cNvSpPr/>
          <p:nvPr/>
        </p:nvSpPr>
        <p:spPr>
          <a:xfrm>
            <a:off x="803935" y="5162712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91995-10FA-1DD1-599B-7675643BB5D6}"/>
              </a:ext>
            </a:extLst>
          </p:cNvPr>
          <p:cNvSpPr/>
          <p:nvPr/>
        </p:nvSpPr>
        <p:spPr>
          <a:xfrm>
            <a:off x="1917235" y="5162712"/>
            <a:ext cx="446828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1976BD-DCD2-614A-5C37-5DA88E080F99}"/>
              </a:ext>
            </a:extLst>
          </p:cNvPr>
          <p:cNvSpPr/>
          <p:nvPr/>
        </p:nvSpPr>
        <p:spPr>
          <a:xfrm>
            <a:off x="2577311" y="5162712"/>
            <a:ext cx="1461532" cy="306587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ACC112-6B19-F388-FFD0-0124207A0193}"/>
              </a:ext>
            </a:extLst>
          </p:cNvPr>
          <p:cNvSpPr/>
          <p:nvPr/>
        </p:nvSpPr>
        <p:spPr>
          <a:xfrm>
            <a:off x="803935" y="5576763"/>
            <a:ext cx="1468748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3BE5E3AC-2AA3-95E2-6527-487450CC9AD0}"/>
              </a:ext>
            </a:extLst>
          </p:cNvPr>
          <p:cNvCxnSpPr>
            <a:cxnSpLocks/>
            <a:stCxn id="22" idx="2"/>
            <a:endCxn id="24" idx="3"/>
          </p:cNvCxnSpPr>
          <p:nvPr/>
        </p:nvCxnSpPr>
        <p:spPr>
          <a:xfrm rot="5400000">
            <a:off x="2660001" y="5081981"/>
            <a:ext cx="260758" cy="1035394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F972218F-235B-0FD5-0001-19B4855C2DC6}"/>
              </a:ext>
            </a:extLst>
          </p:cNvPr>
          <p:cNvSpPr txBox="1">
            <a:spLocks/>
          </p:cNvSpPr>
          <p:nvPr/>
        </p:nvSpPr>
        <p:spPr>
          <a:xfrm>
            <a:off x="4199317" y="1249363"/>
            <a:ext cx="4527433" cy="547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flex-wrap: wrap-reverse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ED8ED4-DDF0-5485-9B8A-D595DC04AF85}"/>
              </a:ext>
            </a:extLst>
          </p:cNvPr>
          <p:cNvSpPr/>
          <p:nvPr/>
        </p:nvSpPr>
        <p:spPr>
          <a:xfrm>
            <a:off x="4595623" y="5014665"/>
            <a:ext cx="2260549" cy="99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42B1BB-C382-6CBA-F8C9-232C6DB4A600}"/>
              </a:ext>
            </a:extLst>
          </p:cNvPr>
          <p:cNvSpPr/>
          <p:nvPr/>
        </p:nvSpPr>
        <p:spPr>
          <a:xfrm>
            <a:off x="4751444" y="5576763"/>
            <a:ext cx="981536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A5B77-BF5C-5638-9AA2-3F134ACFDA4C}"/>
              </a:ext>
            </a:extLst>
          </p:cNvPr>
          <p:cNvSpPr/>
          <p:nvPr/>
        </p:nvSpPr>
        <p:spPr>
          <a:xfrm>
            <a:off x="5888800" y="5576763"/>
            <a:ext cx="501579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FCEAD-63C9-2978-4122-21AEEAF8C73C}"/>
              </a:ext>
            </a:extLst>
          </p:cNvPr>
          <p:cNvSpPr/>
          <p:nvPr/>
        </p:nvSpPr>
        <p:spPr>
          <a:xfrm>
            <a:off x="6546199" y="5576763"/>
            <a:ext cx="1447328" cy="306587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17DF39-DD4F-D88B-5A0C-5054F9364CC9}"/>
              </a:ext>
            </a:extLst>
          </p:cNvPr>
          <p:cNvSpPr/>
          <p:nvPr/>
        </p:nvSpPr>
        <p:spPr>
          <a:xfrm>
            <a:off x="4751444" y="5162712"/>
            <a:ext cx="1437697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9D4385EB-8BDA-5D63-4534-51E2E64B3FE5}"/>
              </a:ext>
            </a:extLst>
          </p:cNvPr>
          <p:cNvCxnSpPr>
            <a:cxnSpLocks/>
            <a:stCxn id="35" idx="0"/>
            <a:endCxn id="36" idx="3"/>
          </p:cNvCxnSpPr>
          <p:nvPr/>
        </p:nvCxnSpPr>
        <p:spPr>
          <a:xfrm rot="16200000" flipV="1">
            <a:off x="6599124" y="4906024"/>
            <a:ext cx="260757" cy="1080722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2228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B60C-3A92-6321-8DEB-C184C4C39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0FA914-9282-AFA5-0C85-B3875556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정렬 설정</a:t>
            </a:r>
            <a:endParaRPr lang="en-US" altLang="ko-KR"/>
          </a:p>
          <a:p>
            <a:pPr lvl="1"/>
            <a:r>
              <a:rPr lang="en-US" altLang="ko-KR"/>
              <a:t>Flex</a:t>
            </a:r>
            <a:r>
              <a:rPr lang="ko-KR" altLang="en-US"/>
              <a:t>의 정렬 방법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43E349-691A-F7E6-3020-BAE28628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EA283E-A144-1468-C681-F68BF2D0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75C21BE-B327-818E-8C18-BD5CA2E50A65}"/>
              </a:ext>
            </a:extLst>
          </p:cNvPr>
          <p:cNvGrpSpPr/>
          <p:nvPr/>
        </p:nvGrpSpPr>
        <p:grpSpPr>
          <a:xfrm>
            <a:off x="871615" y="2095336"/>
            <a:ext cx="7367431" cy="1333664"/>
            <a:chOff x="374489" y="5049788"/>
            <a:chExt cx="7367431" cy="133366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7A1BB3-79FB-BB5F-5FFC-22E3EA334320}"/>
                </a:ext>
              </a:extLst>
            </p:cNvPr>
            <p:cNvSpPr/>
            <p:nvPr/>
          </p:nvSpPr>
          <p:spPr>
            <a:xfrm>
              <a:off x="1411505" y="5049788"/>
              <a:ext cx="6330415" cy="914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AE21D6-05C6-BB9A-5F18-0522D6B6F29C}"/>
                </a:ext>
              </a:extLst>
            </p:cNvPr>
            <p:cNvSpPr/>
            <p:nvPr/>
          </p:nvSpPr>
          <p:spPr>
            <a:xfrm>
              <a:off x="1567326" y="5197836"/>
              <a:ext cx="978860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abcdef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947E8C-9F11-7F11-D7AC-24DB3BD6B2A7}"/>
                </a:ext>
              </a:extLst>
            </p:cNvPr>
            <p:cNvSpPr/>
            <p:nvPr/>
          </p:nvSpPr>
          <p:spPr>
            <a:xfrm>
              <a:off x="2680626" y="5197836"/>
              <a:ext cx="45149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gh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782F93-776E-98EC-797E-E813ABBBC866}"/>
                </a:ext>
              </a:extLst>
            </p:cNvPr>
            <p:cNvSpPr/>
            <p:nvPr/>
          </p:nvSpPr>
          <p:spPr>
            <a:xfrm>
              <a:off x="3340702" y="5197836"/>
              <a:ext cx="1463466" cy="63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ijklmnopqr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9007419-0F95-B7E7-BA71-626AB1DD6FD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47" y="6073906"/>
              <a:ext cx="61859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ED74E6-19E0-302F-91D5-358186CA4044}"/>
                </a:ext>
              </a:extLst>
            </p:cNvPr>
            <p:cNvCxnSpPr>
              <a:cxnSpLocks/>
            </p:cNvCxnSpPr>
            <p:nvPr/>
          </p:nvCxnSpPr>
          <p:spPr>
            <a:xfrm>
              <a:off x="1312014" y="5069324"/>
              <a:ext cx="0" cy="9405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4C6C8-5D4F-56DF-A859-D5D720B64255}"/>
                </a:ext>
              </a:extLst>
            </p:cNvPr>
            <p:cNvSpPr txBox="1"/>
            <p:nvPr/>
          </p:nvSpPr>
          <p:spPr>
            <a:xfrm>
              <a:off x="3925952" y="6121842"/>
              <a:ext cx="22813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축 </a:t>
              </a:r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(Main Axis) – </a:t>
              </a:r>
              <a:r>
                <a:rPr lang="en-US" altLang="ko-KR" sz="1100" b="1">
                  <a:solidFill>
                    <a:schemeClr val="accent2"/>
                  </a:solidFill>
                </a:rPr>
                <a:t>justify-conent</a:t>
              </a:r>
              <a:endParaRPr lang="ko-KR" altLang="en-US" sz="1100" b="1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B94BDC-D51C-B9B5-2542-887125FBCE56}"/>
                </a:ext>
              </a:extLst>
            </p:cNvPr>
            <p:cNvSpPr txBox="1"/>
            <p:nvPr/>
          </p:nvSpPr>
          <p:spPr>
            <a:xfrm>
              <a:off x="374489" y="5336256"/>
              <a:ext cx="83803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교차 축</a:t>
              </a:r>
              <a:endPara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(Cross Axis)</a:t>
              </a:r>
            </a:p>
            <a:p>
              <a:pPr algn="r"/>
              <a:r>
                <a:rPr lang="en-US" altLang="ko-KR" sz="1100" b="1">
                  <a:solidFill>
                    <a:schemeClr val="accent2"/>
                  </a:solidFill>
                </a:rPr>
                <a:t>align-items</a:t>
              </a:r>
              <a:endParaRPr lang="ko-KR" altLang="en-US" sz="11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6A90878-F3F9-2A3C-B550-9DA6A98F5BD2}"/>
              </a:ext>
            </a:extLst>
          </p:cNvPr>
          <p:cNvGrpSpPr/>
          <p:nvPr/>
        </p:nvGrpSpPr>
        <p:grpSpPr>
          <a:xfrm>
            <a:off x="885845" y="4013809"/>
            <a:ext cx="7367431" cy="1778354"/>
            <a:chOff x="374489" y="5049788"/>
            <a:chExt cx="7367431" cy="17783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4B9EF8A-C66B-7276-417D-ABB19AF27459}"/>
                </a:ext>
              </a:extLst>
            </p:cNvPr>
            <p:cNvSpPr/>
            <p:nvPr/>
          </p:nvSpPr>
          <p:spPr>
            <a:xfrm>
              <a:off x="1411505" y="5049788"/>
              <a:ext cx="6330415" cy="1333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8AC3A5-C8E3-ED32-3DC7-132A9F0822EE}"/>
                </a:ext>
              </a:extLst>
            </p:cNvPr>
            <p:cNvSpPr/>
            <p:nvPr/>
          </p:nvSpPr>
          <p:spPr>
            <a:xfrm>
              <a:off x="1567326" y="5197836"/>
              <a:ext cx="978860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abcdef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2F08DA-CFE4-0761-C5FB-8C369A1C7330}"/>
                </a:ext>
              </a:extLst>
            </p:cNvPr>
            <p:cNvSpPr/>
            <p:nvPr/>
          </p:nvSpPr>
          <p:spPr>
            <a:xfrm>
              <a:off x="1567326" y="5593326"/>
              <a:ext cx="451496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gh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9CBBCB3-D3CD-8E1A-8D68-990B9C1DD6F8}"/>
                </a:ext>
              </a:extLst>
            </p:cNvPr>
            <p:cNvSpPr/>
            <p:nvPr/>
          </p:nvSpPr>
          <p:spPr>
            <a:xfrm>
              <a:off x="1560878" y="5980054"/>
              <a:ext cx="1463466" cy="3328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ko-KR" sz="1800" b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ijklmnopqr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7DE1DFB-72D3-98F5-6208-3FE3512F88F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047" y="6518596"/>
              <a:ext cx="61859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F3D1196-ED79-C579-9BA4-CAA721731B7A}"/>
                </a:ext>
              </a:extLst>
            </p:cNvPr>
            <p:cNvCxnSpPr>
              <a:cxnSpLocks/>
            </p:cNvCxnSpPr>
            <p:nvPr/>
          </p:nvCxnSpPr>
          <p:spPr>
            <a:xfrm>
              <a:off x="1312014" y="5069324"/>
              <a:ext cx="0" cy="124358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A3D48C-E7E9-3AF1-5D12-12CD7BECDBF7}"/>
                </a:ext>
              </a:extLst>
            </p:cNvPr>
            <p:cNvSpPr txBox="1"/>
            <p:nvPr/>
          </p:nvSpPr>
          <p:spPr>
            <a:xfrm>
              <a:off x="3780081" y="6566532"/>
              <a:ext cx="21034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교차 축 </a:t>
              </a:r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(Cross Axis) - </a:t>
              </a:r>
              <a:r>
                <a:rPr lang="en-US" altLang="ko-KR" sz="1100" b="1">
                  <a:solidFill>
                    <a:schemeClr val="accent2"/>
                  </a:solidFill>
                </a:rPr>
                <a:t>align-items</a:t>
              </a:r>
              <a:endParaRPr lang="ko-KR" altLang="en-US" sz="1100" b="1">
                <a:solidFill>
                  <a:schemeClr val="accent2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E6CE2E-9ED1-A7E3-E34B-DD5319455B06}"/>
                </a:ext>
              </a:extLst>
            </p:cNvPr>
            <p:cNvSpPr txBox="1"/>
            <p:nvPr/>
          </p:nvSpPr>
          <p:spPr>
            <a:xfrm>
              <a:off x="374489" y="5336256"/>
              <a:ext cx="8380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축 </a:t>
              </a:r>
              <a:r>
                <a:rPr lang="en-US" altLang="ko-KR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(Main Axis) </a:t>
              </a:r>
              <a:r>
                <a:rPr lang="en-US" altLang="ko-KR" sz="1100" b="1">
                  <a:solidFill>
                    <a:schemeClr val="accent2"/>
                  </a:solidFill>
                </a:rPr>
                <a:t>justify-conent</a:t>
              </a:r>
              <a:endParaRPr lang="ko-KR" altLang="en-US" sz="1100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7919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317C-B60D-CB8A-F5CD-EC45BAFD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A76A3B-D9F3-875D-CDF8-43A80A0C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메인 축 정렬</a:t>
            </a:r>
            <a:endParaRPr lang="en-US" altLang="ko-KR"/>
          </a:p>
          <a:p>
            <a:pPr lvl="1"/>
            <a:r>
              <a:rPr lang="en-US" altLang="ko-KR"/>
              <a:t>justify-content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flex-start – </a:t>
            </a:r>
            <a:r>
              <a:rPr lang="ko-KR" altLang="en-US"/>
              <a:t>아이템을</a:t>
            </a:r>
            <a:r>
              <a:rPr lang="en-US" altLang="ko-KR"/>
              <a:t> </a:t>
            </a:r>
            <a:r>
              <a:rPr lang="ko-KR" altLang="en-US"/>
              <a:t>시작점으로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flex-end – </a:t>
            </a:r>
            <a:r>
              <a:rPr lang="ko-KR" altLang="en-US"/>
              <a:t>아이템을 끝점으로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3AA55-3CA4-A873-7BBA-B9E57E98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616DEC-DBE9-4CDA-75CC-D8F2F217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3688D-C3D3-17F7-9632-30C5BD177888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justify-content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space-between;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space-around;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space-evenly;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FA6114-57CA-005D-4CAF-536F30DCC67B}"/>
              </a:ext>
            </a:extLst>
          </p:cNvPr>
          <p:cNvSpPr/>
          <p:nvPr/>
        </p:nvSpPr>
        <p:spPr>
          <a:xfrm>
            <a:off x="681451" y="4436771"/>
            <a:ext cx="8203786" cy="59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590F44-F511-51A5-486B-244A7ACBEB9B}"/>
              </a:ext>
            </a:extLst>
          </p:cNvPr>
          <p:cNvSpPr/>
          <p:nvPr/>
        </p:nvSpPr>
        <p:spPr>
          <a:xfrm>
            <a:off x="837272" y="4584818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D2178C-8BDF-8630-583B-B3AB2270C7D2}"/>
              </a:ext>
            </a:extLst>
          </p:cNvPr>
          <p:cNvSpPr/>
          <p:nvPr/>
        </p:nvSpPr>
        <p:spPr>
          <a:xfrm>
            <a:off x="1950572" y="4584818"/>
            <a:ext cx="460205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3272E9-69E8-2DDB-0C6F-974993F88D4C}"/>
              </a:ext>
            </a:extLst>
          </p:cNvPr>
          <p:cNvSpPr/>
          <p:nvPr/>
        </p:nvSpPr>
        <p:spPr>
          <a:xfrm>
            <a:off x="2610648" y="4584818"/>
            <a:ext cx="1446049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D79148-63A3-82BC-8AB0-5A69F7922C25}"/>
              </a:ext>
            </a:extLst>
          </p:cNvPr>
          <p:cNvSpPr/>
          <p:nvPr/>
        </p:nvSpPr>
        <p:spPr>
          <a:xfrm>
            <a:off x="681451" y="5608637"/>
            <a:ext cx="8203786" cy="59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BC9454-9555-95D3-EC38-224FC74FB7F6}"/>
              </a:ext>
            </a:extLst>
          </p:cNvPr>
          <p:cNvSpPr/>
          <p:nvPr/>
        </p:nvSpPr>
        <p:spPr>
          <a:xfrm>
            <a:off x="5518817" y="5756684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E35ACE-2313-4577-1B8F-DD290341A8D4}"/>
              </a:ext>
            </a:extLst>
          </p:cNvPr>
          <p:cNvSpPr/>
          <p:nvPr/>
        </p:nvSpPr>
        <p:spPr>
          <a:xfrm>
            <a:off x="6632117" y="5756684"/>
            <a:ext cx="460205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5FBC56-C58D-53D3-9EF2-439293D32F82}"/>
              </a:ext>
            </a:extLst>
          </p:cNvPr>
          <p:cNvSpPr/>
          <p:nvPr/>
        </p:nvSpPr>
        <p:spPr>
          <a:xfrm>
            <a:off x="7292193" y="5756684"/>
            <a:ext cx="1446049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572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024E9-BD30-8C79-9AF1-BE15BAB4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74D13E-DB51-C0EC-85F5-5AF922727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메인 축 정렬</a:t>
            </a:r>
            <a:endParaRPr lang="en-US" altLang="ko-KR"/>
          </a:p>
          <a:p>
            <a:pPr lvl="1"/>
            <a:r>
              <a:rPr lang="en-US" altLang="ko-KR"/>
              <a:t>justify-content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center – </a:t>
            </a:r>
            <a:r>
              <a:rPr lang="ko-KR" altLang="en-US"/>
              <a:t>아이템을 가운데로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space-between – </a:t>
            </a:r>
            <a:r>
              <a:rPr lang="ko-KR" altLang="en-US"/>
              <a:t>아이템들</a:t>
            </a:r>
            <a:r>
              <a:rPr lang="en-US" altLang="ko-KR"/>
              <a:t> </a:t>
            </a:r>
            <a:r>
              <a:rPr lang="ko-KR" altLang="en-US"/>
              <a:t>사이</a:t>
            </a:r>
            <a:r>
              <a:rPr lang="en-US" altLang="ko-KR"/>
              <a:t>(between)</a:t>
            </a:r>
            <a:r>
              <a:rPr lang="ko-KR" altLang="en-US"/>
              <a:t>에 균일한 간격을 만들어 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0F1F8-B289-03C8-9EC7-7BED8EB4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076498-C7C8-EC2B-5617-EBD45D7F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BB1044-675B-D3EF-AE1A-80D3DB053563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justify-content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space-between;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space-around;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space-evenly;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7F751E-4451-38DC-074F-7F53407614C2}"/>
              </a:ext>
            </a:extLst>
          </p:cNvPr>
          <p:cNvSpPr/>
          <p:nvPr/>
        </p:nvSpPr>
        <p:spPr>
          <a:xfrm>
            <a:off x="681451" y="4436771"/>
            <a:ext cx="8203786" cy="59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702099-5F97-C03D-E293-8419A02EF783}"/>
              </a:ext>
            </a:extLst>
          </p:cNvPr>
          <p:cNvSpPr/>
          <p:nvPr/>
        </p:nvSpPr>
        <p:spPr>
          <a:xfrm>
            <a:off x="3022416" y="4584818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847E3-81A0-BE08-8B75-3D636901EA8F}"/>
              </a:ext>
            </a:extLst>
          </p:cNvPr>
          <p:cNvSpPr/>
          <p:nvPr/>
        </p:nvSpPr>
        <p:spPr>
          <a:xfrm>
            <a:off x="4135716" y="4584818"/>
            <a:ext cx="460205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3CF86-068C-61AC-CB24-52705408E436}"/>
              </a:ext>
            </a:extLst>
          </p:cNvPr>
          <p:cNvSpPr/>
          <p:nvPr/>
        </p:nvSpPr>
        <p:spPr>
          <a:xfrm>
            <a:off x="4795792" y="4584818"/>
            <a:ext cx="1446049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B474F-ACDE-1777-025E-DE9D4B46901E}"/>
              </a:ext>
            </a:extLst>
          </p:cNvPr>
          <p:cNvSpPr/>
          <p:nvPr/>
        </p:nvSpPr>
        <p:spPr>
          <a:xfrm>
            <a:off x="681451" y="5608637"/>
            <a:ext cx="8203786" cy="59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2F556C-5525-38D1-5325-237E1323DA96}"/>
              </a:ext>
            </a:extLst>
          </p:cNvPr>
          <p:cNvSpPr/>
          <p:nvPr/>
        </p:nvSpPr>
        <p:spPr>
          <a:xfrm>
            <a:off x="837455" y="5756684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EBE1C3-1CD4-2969-2F6E-8E38E78377D2}"/>
              </a:ext>
            </a:extLst>
          </p:cNvPr>
          <p:cNvSpPr/>
          <p:nvPr/>
        </p:nvSpPr>
        <p:spPr>
          <a:xfrm>
            <a:off x="4324151" y="5756684"/>
            <a:ext cx="460205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1E6B0-FBDA-F204-D583-15DB9DC5DA4C}"/>
              </a:ext>
            </a:extLst>
          </p:cNvPr>
          <p:cNvSpPr/>
          <p:nvPr/>
        </p:nvSpPr>
        <p:spPr>
          <a:xfrm>
            <a:off x="7292193" y="5756684"/>
            <a:ext cx="1446049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A567A7-370D-E636-ECB3-D8A5F400485E}"/>
              </a:ext>
            </a:extLst>
          </p:cNvPr>
          <p:cNvCxnSpPr/>
          <p:nvPr/>
        </p:nvCxnSpPr>
        <p:spPr>
          <a:xfrm>
            <a:off x="1942011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7611DC-4BEE-283F-BD0C-BACB69E9685D}"/>
              </a:ext>
            </a:extLst>
          </p:cNvPr>
          <p:cNvCxnSpPr/>
          <p:nvPr/>
        </p:nvCxnSpPr>
        <p:spPr>
          <a:xfrm>
            <a:off x="4197531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EBF6A3-7C3D-51CA-62EE-80C31BDBF187}"/>
              </a:ext>
            </a:extLst>
          </p:cNvPr>
          <p:cNvCxnSpPr>
            <a:cxnSpLocks/>
          </p:cNvCxnSpPr>
          <p:nvPr/>
        </p:nvCxnSpPr>
        <p:spPr>
          <a:xfrm flipH="1">
            <a:off x="1942011" y="5905623"/>
            <a:ext cx="22555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5D954D-645A-98CB-3937-A124BC1BC528}"/>
              </a:ext>
            </a:extLst>
          </p:cNvPr>
          <p:cNvCxnSpPr/>
          <p:nvPr/>
        </p:nvCxnSpPr>
        <p:spPr>
          <a:xfrm>
            <a:off x="4911634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C54C1E-841F-C1CE-CA14-4D4DED6E8660}"/>
              </a:ext>
            </a:extLst>
          </p:cNvPr>
          <p:cNvCxnSpPr/>
          <p:nvPr/>
        </p:nvCxnSpPr>
        <p:spPr>
          <a:xfrm>
            <a:off x="7167154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D409C4-EA1B-445C-7539-CC86B7C9DA73}"/>
              </a:ext>
            </a:extLst>
          </p:cNvPr>
          <p:cNvCxnSpPr>
            <a:cxnSpLocks/>
          </p:cNvCxnSpPr>
          <p:nvPr/>
        </p:nvCxnSpPr>
        <p:spPr>
          <a:xfrm flipH="1">
            <a:off x="4911634" y="5905623"/>
            <a:ext cx="22555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6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AA9FB-EA98-1943-BB7B-EDC0E74B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233621-8DA4-8E9E-5B66-7DAF4D3A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메인 축 정렬</a:t>
            </a:r>
            <a:endParaRPr lang="en-US" altLang="ko-KR"/>
          </a:p>
          <a:p>
            <a:pPr lvl="1"/>
            <a:r>
              <a:rPr lang="en-US" altLang="ko-KR"/>
              <a:t>justify-content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space-around – </a:t>
            </a:r>
            <a:r>
              <a:rPr lang="ko-KR" altLang="en-US"/>
              <a:t>아이템들</a:t>
            </a:r>
            <a:r>
              <a:rPr lang="en-US" altLang="ko-KR"/>
              <a:t> </a:t>
            </a:r>
            <a:r>
              <a:rPr lang="ko-KR" altLang="en-US"/>
              <a:t>둘레</a:t>
            </a:r>
            <a:r>
              <a:rPr lang="en-US" altLang="ko-KR"/>
              <a:t>(around)</a:t>
            </a:r>
            <a:r>
              <a:rPr lang="ko-KR" altLang="en-US"/>
              <a:t>에 균일한 간격을 만들어 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space-evenly – </a:t>
            </a:r>
            <a:r>
              <a:rPr lang="ko-KR" altLang="en-US"/>
              <a:t>아이템들</a:t>
            </a:r>
            <a:r>
              <a:rPr lang="en-US" altLang="ko-KR"/>
              <a:t> </a:t>
            </a:r>
            <a:r>
              <a:rPr lang="ko-KR" altLang="en-US"/>
              <a:t>사이와 양끝에 균일한 간격을 만들어 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E7DA6-E066-C23B-48DA-B42D6745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C03E44-2217-FF24-570D-DA7A3918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710F3-FFAD-A4A6-F72C-DAD1E0958716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justify-content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space-between;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space-around;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justify-content: space-evenly;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13454C-29AE-4410-FFA5-DC0F3A379EB1}"/>
              </a:ext>
            </a:extLst>
          </p:cNvPr>
          <p:cNvSpPr/>
          <p:nvPr/>
        </p:nvSpPr>
        <p:spPr>
          <a:xfrm>
            <a:off x="681451" y="5608637"/>
            <a:ext cx="8203786" cy="59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E482E-D7B6-8C07-C566-5417CF794F37}"/>
              </a:ext>
            </a:extLst>
          </p:cNvPr>
          <p:cNvSpPr/>
          <p:nvPr/>
        </p:nvSpPr>
        <p:spPr>
          <a:xfrm>
            <a:off x="2021534" y="5756684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CD667-6B77-79DA-7016-520F072CAC91}"/>
              </a:ext>
            </a:extLst>
          </p:cNvPr>
          <p:cNvSpPr/>
          <p:nvPr/>
        </p:nvSpPr>
        <p:spPr>
          <a:xfrm>
            <a:off x="4340477" y="5756684"/>
            <a:ext cx="460205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0DED31-32A3-9F87-5C18-2E94DAF79544}"/>
              </a:ext>
            </a:extLst>
          </p:cNvPr>
          <p:cNvSpPr/>
          <p:nvPr/>
        </p:nvSpPr>
        <p:spPr>
          <a:xfrm>
            <a:off x="6140765" y="5756684"/>
            <a:ext cx="1446049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4ABF36-C881-EE11-6591-39701DF2E36A}"/>
              </a:ext>
            </a:extLst>
          </p:cNvPr>
          <p:cNvSpPr/>
          <p:nvPr/>
        </p:nvSpPr>
        <p:spPr>
          <a:xfrm>
            <a:off x="681451" y="4446223"/>
            <a:ext cx="8203786" cy="593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1F9FBD-57AC-E8D7-9DD2-D348F922B93C}"/>
              </a:ext>
            </a:extLst>
          </p:cNvPr>
          <p:cNvSpPr/>
          <p:nvPr/>
        </p:nvSpPr>
        <p:spPr>
          <a:xfrm>
            <a:off x="1667033" y="4594270"/>
            <a:ext cx="978860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12F842-28F2-E406-3680-29EA28AF34CE}"/>
              </a:ext>
            </a:extLst>
          </p:cNvPr>
          <p:cNvSpPr/>
          <p:nvPr/>
        </p:nvSpPr>
        <p:spPr>
          <a:xfrm>
            <a:off x="4506088" y="4594270"/>
            <a:ext cx="460205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D060F0-05AA-E76F-81CB-B468F8E5C431}"/>
              </a:ext>
            </a:extLst>
          </p:cNvPr>
          <p:cNvSpPr/>
          <p:nvPr/>
        </p:nvSpPr>
        <p:spPr>
          <a:xfrm>
            <a:off x="6633360" y="4594270"/>
            <a:ext cx="1446049" cy="306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D4C354-8177-673B-E514-0D0CA4DEAB91}"/>
              </a:ext>
            </a:extLst>
          </p:cNvPr>
          <p:cNvCxnSpPr>
            <a:cxnSpLocks/>
          </p:cNvCxnSpPr>
          <p:nvPr/>
        </p:nvCxnSpPr>
        <p:spPr>
          <a:xfrm>
            <a:off x="3631474" y="4342613"/>
            <a:ext cx="0" cy="896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AE2AE50-F53A-0B82-BB2E-D245215649EF}"/>
              </a:ext>
            </a:extLst>
          </p:cNvPr>
          <p:cNvCxnSpPr>
            <a:cxnSpLocks/>
          </p:cNvCxnSpPr>
          <p:nvPr/>
        </p:nvCxnSpPr>
        <p:spPr>
          <a:xfrm>
            <a:off x="5860868" y="4342613"/>
            <a:ext cx="0" cy="896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B2FE9C-B318-595D-F50D-56339EB164E5}"/>
              </a:ext>
            </a:extLst>
          </p:cNvPr>
          <p:cNvCxnSpPr/>
          <p:nvPr/>
        </p:nvCxnSpPr>
        <p:spPr>
          <a:xfrm>
            <a:off x="688555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3CC75A5-B1E1-3DBE-88FD-7BB0F7D7FA34}"/>
              </a:ext>
            </a:extLst>
          </p:cNvPr>
          <p:cNvCxnSpPr/>
          <p:nvPr/>
        </p:nvCxnSpPr>
        <p:spPr>
          <a:xfrm>
            <a:off x="1676319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9F3C8DA-C443-BF9D-83FA-8FEC0D9B8A5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88555" y="4743209"/>
            <a:ext cx="978478" cy="43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0D39036-2E36-4DAF-13E3-A81E43E6F226}"/>
              </a:ext>
            </a:extLst>
          </p:cNvPr>
          <p:cNvCxnSpPr/>
          <p:nvPr/>
        </p:nvCxnSpPr>
        <p:spPr>
          <a:xfrm>
            <a:off x="2660101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A1226D-C6D6-960C-1CAC-2C351145DBB3}"/>
              </a:ext>
            </a:extLst>
          </p:cNvPr>
          <p:cNvCxnSpPr/>
          <p:nvPr/>
        </p:nvCxnSpPr>
        <p:spPr>
          <a:xfrm>
            <a:off x="3630447" y="4463641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044B72A-EE53-51CF-36B7-59E89D2A35A7}"/>
              </a:ext>
            </a:extLst>
          </p:cNvPr>
          <p:cNvCxnSpPr>
            <a:cxnSpLocks/>
          </p:cNvCxnSpPr>
          <p:nvPr/>
        </p:nvCxnSpPr>
        <p:spPr>
          <a:xfrm flipH="1">
            <a:off x="2660101" y="4743209"/>
            <a:ext cx="94581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F76A47E-46C3-F2F8-94E8-ACAC96D8A0E3}"/>
              </a:ext>
            </a:extLst>
          </p:cNvPr>
          <p:cNvCxnSpPr/>
          <p:nvPr/>
        </p:nvCxnSpPr>
        <p:spPr>
          <a:xfrm>
            <a:off x="4509782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3BAF032-5B7E-5B7F-57FD-9065EB3AA0E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631474" y="4743209"/>
            <a:ext cx="874614" cy="43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5A5BEDB-C654-9341-4D35-4CEF6AAD490C}"/>
              </a:ext>
            </a:extLst>
          </p:cNvPr>
          <p:cNvCxnSpPr/>
          <p:nvPr/>
        </p:nvCxnSpPr>
        <p:spPr>
          <a:xfrm>
            <a:off x="4969023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DF88F01-8683-5D54-F1D6-9A34096803F0}"/>
              </a:ext>
            </a:extLst>
          </p:cNvPr>
          <p:cNvCxnSpPr>
            <a:cxnSpLocks/>
          </p:cNvCxnSpPr>
          <p:nvPr/>
        </p:nvCxnSpPr>
        <p:spPr>
          <a:xfrm flipH="1">
            <a:off x="4969023" y="4743209"/>
            <a:ext cx="89184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E8D262C-FEAB-5B54-0E72-7E33936BDCDC}"/>
              </a:ext>
            </a:extLst>
          </p:cNvPr>
          <p:cNvCxnSpPr/>
          <p:nvPr/>
        </p:nvCxnSpPr>
        <p:spPr>
          <a:xfrm>
            <a:off x="5859718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2B881D1-F539-B5C5-B437-50A43CA8542B}"/>
              </a:ext>
            </a:extLst>
          </p:cNvPr>
          <p:cNvCxnSpPr/>
          <p:nvPr/>
        </p:nvCxnSpPr>
        <p:spPr>
          <a:xfrm>
            <a:off x="6633360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3D40F9F-9C80-DEE6-3E2A-36569AC42F97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859718" y="4743209"/>
            <a:ext cx="773642" cy="43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38F5F7A-FF29-E51E-6719-22AC7565E2E6}"/>
              </a:ext>
            </a:extLst>
          </p:cNvPr>
          <p:cNvCxnSpPr/>
          <p:nvPr/>
        </p:nvCxnSpPr>
        <p:spPr>
          <a:xfrm>
            <a:off x="8892341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30695D4-69BF-8594-D2D1-B2B8F4EBF66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8079409" y="4747564"/>
            <a:ext cx="8129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4601C1C-DB26-946F-73AB-5988E2268AD6}"/>
              </a:ext>
            </a:extLst>
          </p:cNvPr>
          <p:cNvCxnSpPr/>
          <p:nvPr/>
        </p:nvCxnSpPr>
        <p:spPr>
          <a:xfrm>
            <a:off x="8079409" y="4446223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68C7D2F-2E0F-B168-A2C3-2425B07F95EB}"/>
              </a:ext>
            </a:extLst>
          </p:cNvPr>
          <p:cNvCxnSpPr/>
          <p:nvPr/>
        </p:nvCxnSpPr>
        <p:spPr>
          <a:xfrm>
            <a:off x="688555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AF69F39-FA82-81A6-2790-33213813FE97}"/>
              </a:ext>
            </a:extLst>
          </p:cNvPr>
          <p:cNvCxnSpPr/>
          <p:nvPr/>
        </p:nvCxnSpPr>
        <p:spPr>
          <a:xfrm>
            <a:off x="2021534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33CE4B6-F928-F635-9CE6-625318DE437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88555" y="5905623"/>
            <a:ext cx="1332979" cy="43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D4A8B8F-CC83-38A7-3614-AB2E2A550AA0}"/>
              </a:ext>
            </a:extLst>
          </p:cNvPr>
          <p:cNvCxnSpPr/>
          <p:nvPr/>
        </p:nvCxnSpPr>
        <p:spPr>
          <a:xfrm>
            <a:off x="3007498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309CE78-0EF3-6D39-839A-4AF1A4777EEC}"/>
              </a:ext>
            </a:extLst>
          </p:cNvPr>
          <p:cNvCxnSpPr/>
          <p:nvPr/>
        </p:nvCxnSpPr>
        <p:spPr>
          <a:xfrm>
            <a:off x="4340477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FEF584D-F894-1527-2DEC-4E6D6EA8F0FB}"/>
              </a:ext>
            </a:extLst>
          </p:cNvPr>
          <p:cNvCxnSpPr>
            <a:cxnSpLocks/>
          </p:cNvCxnSpPr>
          <p:nvPr/>
        </p:nvCxnSpPr>
        <p:spPr>
          <a:xfrm flipH="1" flipV="1">
            <a:off x="3007498" y="5905623"/>
            <a:ext cx="1332979" cy="43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B63ABA-29B5-C21E-44B8-60398223BA8B}"/>
              </a:ext>
            </a:extLst>
          </p:cNvPr>
          <p:cNvCxnSpPr/>
          <p:nvPr/>
        </p:nvCxnSpPr>
        <p:spPr>
          <a:xfrm>
            <a:off x="4807786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3637768-005A-E8E8-B618-DEF3F3A774DA}"/>
              </a:ext>
            </a:extLst>
          </p:cNvPr>
          <p:cNvCxnSpPr/>
          <p:nvPr/>
        </p:nvCxnSpPr>
        <p:spPr>
          <a:xfrm>
            <a:off x="6140765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DBEF15-5310-B7B4-B34D-7937E67BBCFD}"/>
              </a:ext>
            </a:extLst>
          </p:cNvPr>
          <p:cNvCxnSpPr>
            <a:cxnSpLocks/>
          </p:cNvCxnSpPr>
          <p:nvPr/>
        </p:nvCxnSpPr>
        <p:spPr>
          <a:xfrm flipH="1" flipV="1">
            <a:off x="4807786" y="5905623"/>
            <a:ext cx="1332979" cy="435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667E097-933E-704A-F2A2-948B6B0002B9}"/>
              </a:ext>
            </a:extLst>
          </p:cNvPr>
          <p:cNvCxnSpPr/>
          <p:nvPr/>
        </p:nvCxnSpPr>
        <p:spPr>
          <a:xfrm>
            <a:off x="7586813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44121B4-AA0A-0C45-08E6-0CD06110427F}"/>
              </a:ext>
            </a:extLst>
          </p:cNvPr>
          <p:cNvCxnSpPr/>
          <p:nvPr/>
        </p:nvCxnSpPr>
        <p:spPr>
          <a:xfrm>
            <a:off x="8885237" y="5608637"/>
            <a:ext cx="0" cy="5939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039511C-5F3D-44D9-13F5-578615D03DD2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586813" y="5905623"/>
            <a:ext cx="12984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776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430DE-3172-8F78-8E9A-9807ABA0E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13F061-2CBA-245D-609D-7DBB4633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교차 축 정렬</a:t>
            </a:r>
            <a:endParaRPr lang="en-US" altLang="ko-KR"/>
          </a:p>
          <a:p>
            <a:pPr lvl="1"/>
            <a:r>
              <a:rPr lang="en-US" altLang="ko-KR"/>
              <a:t>align-items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stretch – </a:t>
            </a:r>
            <a:r>
              <a:rPr lang="ko-KR" altLang="en-US"/>
              <a:t>아이템을</a:t>
            </a:r>
            <a:r>
              <a:rPr lang="en-US" altLang="ko-KR"/>
              <a:t> </a:t>
            </a:r>
            <a:r>
              <a:rPr lang="ko-KR" altLang="en-US"/>
              <a:t>교차 축 방향으로 쭉 늘어트림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CB263-CD3D-C332-1555-94871FA1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4E0EA-E74F-1430-059A-13B16621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B531D-775E-38E3-FFDF-722B37F9735F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align-items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flex-start;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baseline;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C4614-0C1B-A28E-9523-73CE8ED831F8}"/>
              </a:ext>
            </a:extLst>
          </p:cNvPr>
          <p:cNvSpPr/>
          <p:nvPr/>
        </p:nvSpPr>
        <p:spPr>
          <a:xfrm>
            <a:off x="681451" y="4436771"/>
            <a:ext cx="820378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A14F8-40E4-85E4-815B-F408B438D2CB}"/>
              </a:ext>
            </a:extLst>
          </p:cNvPr>
          <p:cNvSpPr/>
          <p:nvPr/>
        </p:nvSpPr>
        <p:spPr>
          <a:xfrm>
            <a:off x="837272" y="4584818"/>
            <a:ext cx="978860" cy="1537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68C62-EF52-D0C1-0F0D-5C79CF4DF6B8}"/>
              </a:ext>
            </a:extLst>
          </p:cNvPr>
          <p:cNvSpPr/>
          <p:nvPr/>
        </p:nvSpPr>
        <p:spPr>
          <a:xfrm>
            <a:off x="1950572" y="4584818"/>
            <a:ext cx="460205" cy="1537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E1674-E4B8-49BA-0129-52AD1EAE4921}"/>
              </a:ext>
            </a:extLst>
          </p:cNvPr>
          <p:cNvSpPr/>
          <p:nvPr/>
        </p:nvSpPr>
        <p:spPr>
          <a:xfrm>
            <a:off x="2610648" y="4584818"/>
            <a:ext cx="1446049" cy="1537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670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03DC-0C5D-83E9-37A9-1A92D1F77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02E23B-5465-DCA4-3484-487E5516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교차 축 정렬</a:t>
            </a:r>
            <a:endParaRPr lang="en-US" altLang="ko-KR"/>
          </a:p>
          <a:p>
            <a:pPr lvl="1"/>
            <a:r>
              <a:rPr lang="en-US" altLang="ko-KR"/>
              <a:t>align-items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flex-start – </a:t>
            </a:r>
            <a:r>
              <a:rPr lang="ko-KR" altLang="en-US"/>
              <a:t>아이템을</a:t>
            </a:r>
            <a:r>
              <a:rPr lang="en-US" altLang="ko-KR"/>
              <a:t> </a:t>
            </a:r>
            <a:r>
              <a:rPr lang="ko-KR" altLang="en-US"/>
              <a:t>시작점으로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373CB-4B72-D208-A837-DDA8636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535DE7-CC43-118A-43B0-84A0ECBE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C73B8-5155-5502-0066-79C3347A2CBB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align-items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flex-start;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baseline;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E0A5B-FDA6-2AE4-855F-F8626DA276F8}"/>
              </a:ext>
            </a:extLst>
          </p:cNvPr>
          <p:cNvSpPr/>
          <p:nvPr/>
        </p:nvSpPr>
        <p:spPr>
          <a:xfrm>
            <a:off x="681451" y="4436771"/>
            <a:ext cx="820378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26D9C8-7C39-1233-E7BB-63F6FB61AEEE}"/>
              </a:ext>
            </a:extLst>
          </p:cNvPr>
          <p:cNvSpPr/>
          <p:nvPr/>
        </p:nvSpPr>
        <p:spPr>
          <a:xfrm>
            <a:off x="837272" y="4584818"/>
            <a:ext cx="978860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719131-E33A-9F8E-76FF-8E12A9F5C08B}"/>
              </a:ext>
            </a:extLst>
          </p:cNvPr>
          <p:cNvSpPr/>
          <p:nvPr/>
        </p:nvSpPr>
        <p:spPr>
          <a:xfrm>
            <a:off x="1950572" y="4584818"/>
            <a:ext cx="460205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5D98F-6FD9-6918-AE75-5DED10B2911C}"/>
              </a:ext>
            </a:extLst>
          </p:cNvPr>
          <p:cNvSpPr/>
          <p:nvPr/>
        </p:nvSpPr>
        <p:spPr>
          <a:xfrm>
            <a:off x="2610648" y="4584818"/>
            <a:ext cx="1446049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8762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3A66A-D29B-6CE4-AAC4-4607D2563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41E6FD-4CEB-6B05-8875-D6B6BC8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교차 축 정렬</a:t>
            </a:r>
            <a:endParaRPr lang="en-US" altLang="ko-KR"/>
          </a:p>
          <a:p>
            <a:pPr lvl="1"/>
            <a:r>
              <a:rPr lang="en-US" altLang="ko-KR"/>
              <a:t>align-items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flex-end – </a:t>
            </a:r>
            <a:r>
              <a:rPr lang="ko-KR" altLang="en-US"/>
              <a:t>아이템을</a:t>
            </a:r>
            <a:r>
              <a:rPr lang="en-US" altLang="ko-KR"/>
              <a:t> </a:t>
            </a:r>
            <a:r>
              <a:rPr lang="ko-KR" altLang="en-US"/>
              <a:t>끝점으로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47E11-812F-F7A7-D499-9F65A52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159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E06758-1D6B-F725-7475-FE6002BE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5A0FDA-346E-2219-09CB-A2A6FF06E4F7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align-items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flex-start;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baseline;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0CB90-68CC-ECA5-6143-A5FF9637083B}"/>
              </a:ext>
            </a:extLst>
          </p:cNvPr>
          <p:cNvSpPr/>
          <p:nvPr/>
        </p:nvSpPr>
        <p:spPr>
          <a:xfrm>
            <a:off x="681451" y="4436771"/>
            <a:ext cx="820378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A914AA-E155-AE79-9A23-606551944DA9}"/>
              </a:ext>
            </a:extLst>
          </p:cNvPr>
          <p:cNvSpPr/>
          <p:nvPr/>
        </p:nvSpPr>
        <p:spPr>
          <a:xfrm>
            <a:off x="837272" y="5789607"/>
            <a:ext cx="978860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76DDCD-EAD7-FA75-E374-F33494EE992A}"/>
              </a:ext>
            </a:extLst>
          </p:cNvPr>
          <p:cNvSpPr/>
          <p:nvPr/>
        </p:nvSpPr>
        <p:spPr>
          <a:xfrm>
            <a:off x="1950572" y="5789607"/>
            <a:ext cx="460205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1B98B8-01AF-6E50-08E9-02EFC058DA50}"/>
              </a:ext>
            </a:extLst>
          </p:cNvPr>
          <p:cNvSpPr/>
          <p:nvPr/>
        </p:nvSpPr>
        <p:spPr>
          <a:xfrm>
            <a:off x="2610648" y="5789607"/>
            <a:ext cx="1446049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8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3. Attributes</a:t>
            </a:r>
            <a:endParaRPr lang="ko-KR" altLang="en-US" sz="4000" b="1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5730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C9799-2500-7089-F121-5DD84A9A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8B017A6-C694-69E7-E754-7D51BD63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교차 축 정렬</a:t>
            </a:r>
            <a:endParaRPr lang="en-US" altLang="ko-KR"/>
          </a:p>
          <a:p>
            <a:pPr lvl="1"/>
            <a:r>
              <a:rPr lang="en-US" altLang="ko-KR"/>
              <a:t>align-items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center – </a:t>
            </a:r>
            <a:r>
              <a:rPr lang="ko-KR" altLang="en-US"/>
              <a:t>아이템을</a:t>
            </a:r>
            <a:r>
              <a:rPr lang="en-US" altLang="ko-KR"/>
              <a:t> </a:t>
            </a:r>
            <a:r>
              <a:rPr lang="ko-KR" altLang="en-US"/>
              <a:t>가운데로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6B583-FA89-65A8-886E-9334EFB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F97473-9C49-AF43-D209-A8B5B7EC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639327-CACE-6DAA-EB53-AA97A7657C12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align-items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flex-start;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baseline;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0F33A1-F866-9C68-0F03-7B8D6D840799}"/>
              </a:ext>
            </a:extLst>
          </p:cNvPr>
          <p:cNvSpPr/>
          <p:nvPr/>
        </p:nvSpPr>
        <p:spPr>
          <a:xfrm>
            <a:off x="681451" y="4436771"/>
            <a:ext cx="820378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2C439-8E0D-E165-AC06-9E55E0A0721E}"/>
              </a:ext>
            </a:extLst>
          </p:cNvPr>
          <p:cNvSpPr/>
          <p:nvPr/>
        </p:nvSpPr>
        <p:spPr>
          <a:xfrm>
            <a:off x="837272" y="5162589"/>
            <a:ext cx="978860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9A6BD0-E4BD-A070-33B9-40609650340F}"/>
              </a:ext>
            </a:extLst>
          </p:cNvPr>
          <p:cNvSpPr/>
          <p:nvPr/>
        </p:nvSpPr>
        <p:spPr>
          <a:xfrm>
            <a:off x="1950572" y="5162589"/>
            <a:ext cx="460205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176111-E4E1-0569-C548-31C64A7F6322}"/>
              </a:ext>
            </a:extLst>
          </p:cNvPr>
          <p:cNvSpPr/>
          <p:nvPr/>
        </p:nvSpPr>
        <p:spPr>
          <a:xfrm>
            <a:off x="2610648" y="5162589"/>
            <a:ext cx="1446049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935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2EF4-66FF-0AEF-BA70-01FD9049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88230F-4001-B147-3C8A-0B8FF383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교차 축 정렬</a:t>
            </a:r>
            <a:endParaRPr lang="en-US" altLang="ko-KR"/>
          </a:p>
          <a:p>
            <a:pPr lvl="1"/>
            <a:r>
              <a:rPr lang="en-US" altLang="ko-KR"/>
              <a:t>align-items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baseline –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아이템들을 텍스트 베이스라인 기준으로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A8E61-747B-453F-8C7C-CA2C0D60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8F36DB-CFE5-7F6F-74C1-BEF8CDC1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F371F5-6F9F-7A1D-48BB-7DDFA5835AD0}"/>
              </a:ext>
            </a:extLst>
          </p:cNvPr>
          <p:cNvSpPr txBox="1"/>
          <p:nvPr/>
        </p:nvSpPr>
        <p:spPr>
          <a:xfrm>
            <a:off x="837455" y="1896309"/>
            <a:ext cx="4589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align-items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flex-start;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flex-end;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center;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align-items: baseline;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5A38E2-6D57-EB2E-2C62-0B85CE6250BC}"/>
              </a:ext>
            </a:extLst>
          </p:cNvPr>
          <p:cNvSpPr/>
          <p:nvPr/>
        </p:nvSpPr>
        <p:spPr>
          <a:xfrm>
            <a:off x="681451" y="4436771"/>
            <a:ext cx="820378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7D3C0F-F802-9516-765E-61E97D0C85B1}"/>
              </a:ext>
            </a:extLst>
          </p:cNvPr>
          <p:cNvSpPr/>
          <p:nvPr/>
        </p:nvSpPr>
        <p:spPr>
          <a:xfrm>
            <a:off x="837272" y="4670377"/>
            <a:ext cx="978860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4FD68E-0C81-4CC6-D92D-A80912259F63}"/>
              </a:ext>
            </a:extLst>
          </p:cNvPr>
          <p:cNvSpPr/>
          <p:nvPr/>
        </p:nvSpPr>
        <p:spPr>
          <a:xfrm>
            <a:off x="1950572" y="4738516"/>
            <a:ext cx="383851" cy="24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2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676FF4-C3B3-4DD6-822E-5DB85E10B43D}"/>
              </a:ext>
            </a:extLst>
          </p:cNvPr>
          <p:cNvSpPr/>
          <p:nvPr/>
        </p:nvSpPr>
        <p:spPr>
          <a:xfrm>
            <a:off x="2610648" y="4574580"/>
            <a:ext cx="2135523" cy="493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2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6E8E56-E5DE-E228-AECF-D37549521C93}"/>
              </a:ext>
            </a:extLst>
          </p:cNvPr>
          <p:cNvCxnSpPr/>
          <p:nvPr/>
        </p:nvCxnSpPr>
        <p:spPr>
          <a:xfrm>
            <a:off x="681451" y="4962358"/>
            <a:ext cx="524908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A99-DC56-C32C-29C4-EA49489A56C9}"/>
              </a:ext>
            </a:extLst>
          </p:cNvPr>
          <p:cNvSpPr txBox="1"/>
          <p:nvPr/>
        </p:nvSpPr>
        <p:spPr>
          <a:xfrm>
            <a:off x="5867128" y="4810731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Text Baseline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8288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2605-2061-BAE1-0556-E0944C1D2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A5DF0-F362-C1CC-3543-E9414840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메인</a:t>
            </a:r>
            <a:r>
              <a:rPr lang="en-US" altLang="ko-KR"/>
              <a:t>, </a:t>
            </a:r>
            <a:r>
              <a:rPr lang="ko-KR" altLang="en-US"/>
              <a:t>교차 축 정렬</a:t>
            </a:r>
            <a:endParaRPr lang="en-US" altLang="ko-KR"/>
          </a:p>
          <a:p>
            <a:pPr lvl="1"/>
            <a:r>
              <a:rPr lang="en-US" altLang="ko-KR"/>
              <a:t>justify-content,</a:t>
            </a:r>
            <a:r>
              <a:rPr lang="ko-KR" altLang="en-US"/>
              <a:t> </a:t>
            </a:r>
            <a:r>
              <a:rPr lang="en-US" altLang="ko-KR"/>
              <a:t>align-items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아이템들을 정 가운데로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B75C30-9EA9-A76C-FC14-005D78E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EE8639-B659-0CA7-C515-0576AACA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3AB6E8-FD62-C1AD-035C-461672C2F651}"/>
              </a:ext>
            </a:extLst>
          </p:cNvPr>
          <p:cNvSpPr txBox="1"/>
          <p:nvPr/>
        </p:nvSpPr>
        <p:spPr>
          <a:xfrm>
            <a:off x="837455" y="1896309"/>
            <a:ext cx="4589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justify-content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align-items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723488-50CF-271B-C74C-3AB3CB319365}"/>
              </a:ext>
            </a:extLst>
          </p:cNvPr>
          <p:cNvSpPr/>
          <p:nvPr/>
        </p:nvSpPr>
        <p:spPr>
          <a:xfrm>
            <a:off x="681451" y="3853296"/>
            <a:ext cx="820378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4FCCE4-DCCF-4EC8-CDF5-E3E493133BE1}"/>
              </a:ext>
            </a:extLst>
          </p:cNvPr>
          <p:cNvSpPr/>
          <p:nvPr/>
        </p:nvSpPr>
        <p:spPr>
          <a:xfrm>
            <a:off x="3110210" y="4579114"/>
            <a:ext cx="978860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326079-893D-4079-71B8-E17D926072EE}"/>
              </a:ext>
            </a:extLst>
          </p:cNvPr>
          <p:cNvSpPr/>
          <p:nvPr/>
        </p:nvSpPr>
        <p:spPr>
          <a:xfrm>
            <a:off x="4223510" y="4579114"/>
            <a:ext cx="460205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AE820B-00F6-69F7-DED5-8E8FEB179B4C}"/>
              </a:ext>
            </a:extLst>
          </p:cNvPr>
          <p:cNvSpPr/>
          <p:nvPr/>
        </p:nvSpPr>
        <p:spPr>
          <a:xfrm>
            <a:off x="4883586" y="4579114"/>
            <a:ext cx="1446049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6692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AD2E8-CBEC-F35B-F830-3A5D07664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C97727-E741-FD6C-32FF-445B07F5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여러 행 정렬</a:t>
            </a:r>
            <a:endParaRPr lang="en-US" altLang="ko-KR"/>
          </a:p>
          <a:p>
            <a:pPr lvl="1"/>
            <a:r>
              <a:rPr lang="en-US" altLang="ko-KR"/>
              <a:t>align-content</a:t>
            </a:r>
          </a:p>
          <a:p>
            <a:pPr lvl="2"/>
            <a:r>
              <a:rPr lang="en-US" altLang="ko-KR"/>
              <a:t>flex-wrap: wrap;</a:t>
            </a:r>
            <a:r>
              <a:rPr lang="ko-KR" altLang="en-US"/>
              <a:t>이 설정된 상태에서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아이템들의 행이 </a:t>
            </a:r>
            <a:r>
              <a:rPr lang="en-US" altLang="ko-KR"/>
              <a:t>2</a:t>
            </a:r>
            <a:r>
              <a:rPr lang="ko-KR" altLang="en-US"/>
              <a:t>줄 이상 되었을 때의 교차축 방향 정렬을 결정하는 속성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stretch – </a:t>
            </a:r>
            <a:r>
              <a:rPr lang="ko-KR" altLang="en-US"/>
              <a:t>아이템을</a:t>
            </a:r>
            <a:r>
              <a:rPr lang="en-US" altLang="ko-KR"/>
              <a:t> </a:t>
            </a:r>
            <a:r>
              <a:rPr lang="ko-KR" altLang="en-US"/>
              <a:t>교차 축 방향으로 쭉 늘어트림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9C8C5-C298-AE6B-DC91-B95C02E8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AB7F2F-2275-FF30-02EC-460DAD6B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8F576-E9AB-3D32-5481-1CEA8E3C24F5}"/>
              </a:ext>
            </a:extLst>
          </p:cNvPr>
          <p:cNvSpPr txBox="1"/>
          <p:nvPr/>
        </p:nvSpPr>
        <p:spPr>
          <a:xfrm>
            <a:off x="837455" y="2414867"/>
            <a:ext cx="45894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3C4B75-923C-DE5B-28F7-1C806DFCBA31}"/>
              </a:ext>
            </a:extLst>
          </p:cNvPr>
          <p:cNvSpPr/>
          <p:nvPr/>
        </p:nvSpPr>
        <p:spPr>
          <a:xfrm>
            <a:off x="681451" y="4653125"/>
            <a:ext cx="275843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D2997B-E7C7-315F-E141-288BF4F9B36A}"/>
              </a:ext>
            </a:extLst>
          </p:cNvPr>
          <p:cNvSpPr/>
          <p:nvPr/>
        </p:nvSpPr>
        <p:spPr>
          <a:xfrm>
            <a:off x="837272" y="4801172"/>
            <a:ext cx="978860" cy="6765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7BD10-8C7C-D157-FED5-15D61EE88369}"/>
              </a:ext>
            </a:extLst>
          </p:cNvPr>
          <p:cNvSpPr/>
          <p:nvPr/>
        </p:nvSpPr>
        <p:spPr>
          <a:xfrm>
            <a:off x="1950572" y="4801172"/>
            <a:ext cx="460205" cy="6765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8CE69-B08B-9642-E752-75F86E93E385}"/>
              </a:ext>
            </a:extLst>
          </p:cNvPr>
          <p:cNvSpPr/>
          <p:nvPr/>
        </p:nvSpPr>
        <p:spPr>
          <a:xfrm>
            <a:off x="837272" y="5608637"/>
            <a:ext cx="1446049" cy="7747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5148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B7771-88A8-F277-556F-42BF900E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7C7E95-067A-586E-831E-233B8576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여러 행 정렬</a:t>
            </a:r>
            <a:endParaRPr lang="en-US" altLang="ko-KR"/>
          </a:p>
          <a:p>
            <a:pPr lvl="1"/>
            <a:r>
              <a:rPr lang="en-US" altLang="ko-KR"/>
              <a:t>align-content</a:t>
            </a:r>
          </a:p>
          <a:p>
            <a:pPr lvl="2"/>
            <a:r>
              <a:rPr lang="en-US" altLang="ko-KR"/>
              <a:t>flex-wrap: wrap;</a:t>
            </a:r>
            <a:r>
              <a:rPr lang="ko-KR" altLang="en-US"/>
              <a:t>이 설정된 상태에서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아이템들의 행이 </a:t>
            </a:r>
            <a:r>
              <a:rPr lang="en-US" altLang="ko-KR"/>
              <a:t>2</a:t>
            </a:r>
            <a:r>
              <a:rPr lang="ko-KR" altLang="en-US"/>
              <a:t>줄 이상 되었을 때의 교차축 방향 정렬을 결정하는 속성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flex-start – </a:t>
            </a:r>
            <a:r>
              <a:rPr lang="ko-KR" altLang="en-US"/>
              <a:t>아이템을</a:t>
            </a:r>
            <a:r>
              <a:rPr lang="en-US" altLang="ko-KR"/>
              <a:t> </a:t>
            </a:r>
            <a:r>
              <a:rPr lang="ko-KR" altLang="en-US"/>
              <a:t>시작점으로 정렬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D179D-C6B6-BC39-FA7D-748534BD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6FFC9F-AE8B-921A-351C-ACACD11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77BCC3-0505-0508-CC13-B14D7D28A2B7}"/>
              </a:ext>
            </a:extLst>
          </p:cNvPr>
          <p:cNvSpPr txBox="1"/>
          <p:nvPr/>
        </p:nvSpPr>
        <p:spPr>
          <a:xfrm>
            <a:off x="837455" y="2414867"/>
            <a:ext cx="45894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2E960-0F32-A1BF-548F-18AE9640B9C7}"/>
              </a:ext>
            </a:extLst>
          </p:cNvPr>
          <p:cNvSpPr/>
          <p:nvPr/>
        </p:nvSpPr>
        <p:spPr>
          <a:xfrm>
            <a:off x="681451" y="4653125"/>
            <a:ext cx="275843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F64B8-4558-6A5D-DCC6-3AFB79B379B8}"/>
              </a:ext>
            </a:extLst>
          </p:cNvPr>
          <p:cNvSpPr/>
          <p:nvPr/>
        </p:nvSpPr>
        <p:spPr>
          <a:xfrm>
            <a:off x="837272" y="4801172"/>
            <a:ext cx="978860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340B4B-3294-C704-FECD-37940A7AA0B6}"/>
              </a:ext>
            </a:extLst>
          </p:cNvPr>
          <p:cNvSpPr/>
          <p:nvPr/>
        </p:nvSpPr>
        <p:spPr>
          <a:xfrm>
            <a:off x="1950572" y="4801172"/>
            <a:ext cx="460205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58C9D3-9FBD-792A-1840-96CE926A5F28}"/>
              </a:ext>
            </a:extLst>
          </p:cNvPr>
          <p:cNvSpPr/>
          <p:nvPr/>
        </p:nvSpPr>
        <p:spPr>
          <a:xfrm>
            <a:off x="837272" y="5260724"/>
            <a:ext cx="1446049" cy="356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7282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DCA7-58C7-F351-65B5-55ED9CDC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24911E-2B20-8770-B8BD-C8A9DDFA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여러 행 정렬</a:t>
            </a:r>
            <a:endParaRPr lang="en-US" altLang="ko-KR"/>
          </a:p>
          <a:p>
            <a:pPr lvl="1"/>
            <a:r>
              <a:rPr lang="en-US" altLang="ko-KR"/>
              <a:t>align-content</a:t>
            </a:r>
          </a:p>
          <a:p>
            <a:pPr lvl="2"/>
            <a:r>
              <a:rPr lang="en-US" altLang="ko-KR"/>
              <a:t>flex-wrap: wrap;</a:t>
            </a:r>
            <a:r>
              <a:rPr lang="ko-KR" altLang="en-US"/>
              <a:t>이 설정된 상태에서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아이템들의 행이 </a:t>
            </a:r>
            <a:r>
              <a:rPr lang="en-US" altLang="ko-KR"/>
              <a:t>2</a:t>
            </a:r>
            <a:r>
              <a:rPr lang="ko-KR" altLang="en-US"/>
              <a:t>줄 이상 되었을 때의 교차축 방향 정렬을 결정하는 속성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flex-end –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아이템들을 끝으로 정렬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CF59D-7A7D-493F-7C30-92EBAF5B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6D4DAF-46DA-1C6C-5B33-66B5D387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DD1029-DA8E-D695-42CC-9D114C2C1751}"/>
              </a:ext>
            </a:extLst>
          </p:cNvPr>
          <p:cNvSpPr txBox="1"/>
          <p:nvPr/>
        </p:nvSpPr>
        <p:spPr>
          <a:xfrm>
            <a:off x="837455" y="2414867"/>
            <a:ext cx="45894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2E7A87-2065-C60E-7160-D7E50031C38D}"/>
              </a:ext>
            </a:extLst>
          </p:cNvPr>
          <p:cNvSpPr/>
          <p:nvPr/>
        </p:nvSpPr>
        <p:spPr>
          <a:xfrm>
            <a:off x="681451" y="4653125"/>
            <a:ext cx="275843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35EA16-C89C-71DF-3017-6DD6A8466D20}"/>
              </a:ext>
            </a:extLst>
          </p:cNvPr>
          <p:cNvSpPr/>
          <p:nvPr/>
        </p:nvSpPr>
        <p:spPr>
          <a:xfrm>
            <a:off x="837272" y="5539182"/>
            <a:ext cx="978860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DF867-C93D-FDB5-56E8-3D50697F6113}"/>
              </a:ext>
            </a:extLst>
          </p:cNvPr>
          <p:cNvSpPr/>
          <p:nvPr/>
        </p:nvSpPr>
        <p:spPr>
          <a:xfrm>
            <a:off x="1950572" y="5539182"/>
            <a:ext cx="460205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92E7A-2B67-2AFE-9930-1F83DD4B2655}"/>
              </a:ext>
            </a:extLst>
          </p:cNvPr>
          <p:cNvSpPr/>
          <p:nvPr/>
        </p:nvSpPr>
        <p:spPr>
          <a:xfrm>
            <a:off x="837272" y="5998734"/>
            <a:ext cx="1446049" cy="356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9106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7DE4-8ABE-64D6-5703-383E5D8B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65502E-1644-411A-13C1-7AF724AF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여러 행 정렬</a:t>
            </a:r>
            <a:endParaRPr lang="en-US" altLang="ko-KR"/>
          </a:p>
          <a:p>
            <a:pPr lvl="1"/>
            <a:r>
              <a:rPr lang="en-US" altLang="ko-KR"/>
              <a:t>align-content</a:t>
            </a:r>
          </a:p>
          <a:p>
            <a:pPr lvl="2"/>
            <a:r>
              <a:rPr lang="en-US" altLang="ko-KR"/>
              <a:t>flex-wrap: wrap;</a:t>
            </a:r>
            <a:r>
              <a:rPr lang="ko-KR" altLang="en-US"/>
              <a:t>이 설정된 상태에서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아이템들의 행이 </a:t>
            </a:r>
            <a:r>
              <a:rPr lang="en-US" altLang="ko-KR"/>
              <a:t>2</a:t>
            </a:r>
            <a:r>
              <a:rPr lang="ko-KR" altLang="en-US"/>
              <a:t>줄 이상 되었을 때의 교차축 방향 정렬을 결정하는 속성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center –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아이템들을 가운데로 정렬</a:t>
            </a:r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529F0-91A0-6CEB-4BE9-40E2F2B0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735969-CBA4-010D-0FD2-02B0CBF4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D459FF-7738-FEE8-0A07-B7EFFF40B560}"/>
              </a:ext>
            </a:extLst>
          </p:cNvPr>
          <p:cNvSpPr txBox="1"/>
          <p:nvPr/>
        </p:nvSpPr>
        <p:spPr>
          <a:xfrm>
            <a:off x="837455" y="2414867"/>
            <a:ext cx="45894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761512-7BEB-7292-126E-D13932E9EB00}"/>
              </a:ext>
            </a:extLst>
          </p:cNvPr>
          <p:cNvSpPr/>
          <p:nvPr/>
        </p:nvSpPr>
        <p:spPr>
          <a:xfrm>
            <a:off x="681451" y="4653125"/>
            <a:ext cx="275843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55FF80-C4ED-9FF6-6CCB-87AB31D49E80}"/>
              </a:ext>
            </a:extLst>
          </p:cNvPr>
          <p:cNvSpPr/>
          <p:nvPr/>
        </p:nvSpPr>
        <p:spPr>
          <a:xfrm>
            <a:off x="837272" y="5180809"/>
            <a:ext cx="978860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D976C-45B5-7908-8EA2-A1A11A2E3FE4}"/>
              </a:ext>
            </a:extLst>
          </p:cNvPr>
          <p:cNvSpPr/>
          <p:nvPr/>
        </p:nvSpPr>
        <p:spPr>
          <a:xfrm>
            <a:off x="1950572" y="5180809"/>
            <a:ext cx="460205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8190CF-DF8E-DF34-D9D0-85A4724D3F2C}"/>
              </a:ext>
            </a:extLst>
          </p:cNvPr>
          <p:cNvSpPr/>
          <p:nvPr/>
        </p:nvSpPr>
        <p:spPr>
          <a:xfrm>
            <a:off x="837272" y="5640361"/>
            <a:ext cx="1446049" cy="356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9740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B5312-9738-4EC4-871C-817C11C4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385595-7CDF-D13E-5019-2D59314B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여러 행 정렬</a:t>
            </a:r>
            <a:endParaRPr lang="en-US" altLang="ko-KR"/>
          </a:p>
          <a:p>
            <a:pPr lvl="1"/>
            <a:r>
              <a:rPr lang="en-US" altLang="ko-KR"/>
              <a:t>align-content</a:t>
            </a:r>
          </a:p>
          <a:p>
            <a:pPr lvl="2"/>
            <a:r>
              <a:rPr lang="en-US" altLang="ko-KR"/>
              <a:t>flex-wrap: wrap;</a:t>
            </a:r>
            <a:r>
              <a:rPr lang="ko-KR" altLang="en-US"/>
              <a:t>이 설정된 상태에서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아이템들의 행이 </a:t>
            </a:r>
            <a:r>
              <a:rPr lang="en-US" altLang="ko-KR"/>
              <a:t>2</a:t>
            </a:r>
            <a:r>
              <a:rPr lang="ko-KR" altLang="en-US"/>
              <a:t>줄 이상 되었을 때의 교차축 방향 정렬을 결정하는 속성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space-between –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아이템들의 사이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(between)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에 균일한 간격을 만들어 줌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84457-1CDC-7C0C-CCCE-904D65D8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CCE4C3-6C07-3128-A7CB-E26C53F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29AC9F-22DF-0F8A-21FB-3FB75664A3FD}"/>
              </a:ext>
            </a:extLst>
          </p:cNvPr>
          <p:cNvSpPr txBox="1"/>
          <p:nvPr/>
        </p:nvSpPr>
        <p:spPr>
          <a:xfrm>
            <a:off x="837455" y="2414867"/>
            <a:ext cx="45894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6ED9CA-2778-01B4-5DB5-09826F6D61F5}"/>
              </a:ext>
            </a:extLst>
          </p:cNvPr>
          <p:cNvSpPr/>
          <p:nvPr/>
        </p:nvSpPr>
        <p:spPr>
          <a:xfrm>
            <a:off x="681451" y="4653125"/>
            <a:ext cx="2758436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47EE5E-AFA8-F396-48CF-38CEAEE1EB9E}"/>
              </a:ext>
            </a:extLst>
          </p:cNvPr>
          <p:cNvSpPr/>
          <p:nvPr/>
        </p:nvSpPr>
        <p:spPr>
          <a:xfrm>
            <a:off x="837272" y="4771506"/>
            <a:ext cx="978860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89703E-89CC-1CB1-0326-DEA7A12101C3}"/>
              </a:ext>
            </a:extLst>
          </p:cNvPr>
          <p:cNvSpPr/>
          <p:nvPr/>
        </p:nvSpPr>
        <p:spPr>
          <a:xfrm>
            <a:off x="1950572" y="4771506"/>
            <a:ext cx="460205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9A7CF-D7E8-5652-BF5A-965AF5235D5B}"/>
              </a:ext>
            </a:extLst>
          </p:cNvPr>
          <p:cNvSpPr/>
          <p:nvPr/>
        </p:nvSpPr>
        <p:spPr>
          <a:xfrm>
            <a:off x="837272" y="5967875"/>
            <a:ext cx="1446049" cy="356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35C2CA-0CAB-D03C-62D7-EDFD5B96092E}"/>
              </a:ext>
            </a:extLst>
          </p:cNvPr>
          <p:cNvCxnSpPr>
            <a:cxnSpLocks/>
          </p:cNvCxnSpPr>
          <p:nvPr/>
        </p:nvCxnSpPr>
        <p:spPr>
          <a:xfrm flipH="1">
            <a:off x="688555" y="5103221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C19297-D614-A287-20E2-94C591C15E22}"/>
              </a:ext>
            </a:extLst>
          </p:cNvPr>
          <p:cNvCxnSpPr>
            <a:cxnSpLocks/>
          </p:cNvCxnSpPr>
          <p:nvPr/>
        </p:nvCxnSpPr>
        <p:spPr>
          <a:xfrm>
            <a:off x="2129165" y="5103221"/>
            <a:ext cx="0" cy="86465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61BC4C-9950-C14B-5DDB-4E020FAA0A8F}"/>
              </a:ext>
            </a:extLst>
          </p:cNvPr>
          <p:cNvCxnSpPr>
            <a:cxnSpLocks/>
          </p:cNvCxnSpPr>
          <p:nvPr/>
        </p:nvCxnSpPr>
        <p:spPr>
          <a:xfrm flipH="1">
            <a:off x="688555" y="5967875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1907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31AD-8804-8763-00DE-1CD6839D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7FB9BE-B549-7794-8ACE-F8595454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여러 행 정렬</a:t>
            </a:r>
            <a:endParaRPr lang="en-US" altLang="ko-KR"/>
          </a:p>
          <a:p>
            <a:pPr lvl="1"/>
            <a:r>
              <a:rPr lang="en-US" altLang="ko-KR"/>
              <a:t>align-content</a:t>
            </a:r>
          </a:p>
          <a:p>
            <a:pPr lvl="2"/>
            <a:r>
              <a:rPr lang="en-US" altLang="ko-KR"/>
              <a:t>flex-wrap: wrap;</a:t>
            </a:r>
            <a:r>
              <a:rPr lang="ko-KR" altLang="en-US"/>
              <a:t>이 설정된 상태에서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아이템들의 행이 </a:t>
            </a:r>
            <a:r>
              <a:rPr lang="en-US" altLang="ko-KR"/>
              <a:t>2</a:t>
            </a:r>
            <a:r>
              <a:rPr lang="ko-KR" altLang="en-US"/>
              <a:t>줄 이상 되었을 때의 교차축 방향 정렬을 결정하는 속성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space-around –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아이템들의 둘레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(around)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에 균일한 간격을 만들어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줌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5D0FC-258E-EF06-B2A1-CED5BB7E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DF84C4-8CE6-73B1-A595-3925F1D7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3C947E-18F0-E5E7-621F-56CC61FFDD3C}"/>
              </a:ext>
            </a:extLst>
          </p:cNvPr>
          <p:cNvSpPr txBox="1"/>
          <p:nvPr/>
        </p:nvSpPr>
        <p:spPr>
          <a:xfrm>
            <a:off x="837455" y="2414867"/>
            <a:ext cx="45894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5D66B-3F29-5DC0-9B8C-B7DFEEE513FA}"/>
              </a:ext>
            </a:extLst>
          </p:cNvPr>
          <p:cNvSpPr/>
          <p:nvPr/>
        </p:nvSpPr>
        <p:spPr>
          <a:xfrm>
            <a:off x="681451" y="4653125"/>
            <a:ext cx="2758436" cy="173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52F089-83B9-B079-7E15-59C6FA64C101}"/>
              </a:ext>
            </a:extLst>
          </p:cNvPr>
          <p:cNvSpPr/>
          <p:nvPr/>
        </p:nvSpPr>
        <p:spPr>
          <a:xfrm>
            <a:off x="837272" y="4903924"/>
            <a:ext cx="978860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70BF5-0921-C66E-3002-6850BD73DBCD}"/>
              </a:ext>
            </a:extLst>
          </p:cNvPr>
          <p:cNvSpPr/>
          <p:nvPr/>
        </p:nvSpPr>
        <p:spPr>
          <a:xfrm>
            <a:off x="1950572" y="4903924"/>
            <a:ext cx="460205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9C1350-0128-7236-1ADC-2C365759FBA4}"/>
              </a:ext>
            </a:extLst>
          </p:cNvPr>
          <p:cNvSpPr/>
          <p:nvPr/>
        </p:nvSpPr>
        <p:spPr>
          <a:xfrm>
            <a:off x="837272" y="5755626"/>
            <a:ext cx="1446049" cy="356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E69B2D-2AE3-879E-A8A6-97C0FD266C55}"/>
              </a:ext>
            </a:extLst>
          </p:cNvPr>
          <p:cNvCxnSpPr>
            <a:cxnSpLocks/>
          </p:cNvCxnSpPr>
          <p:nvPr/>
        </p:nvCxnSpPr>
        <p:spPr>
          <a:xfrm flipH="1">
            <a:off x="688555" y="4641667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338D1B-7A31-051B-4FC3-94F81C0DD1C9}"/>
              </a:ext>
            </a:extLst>
          </p:cNvPr>
          <p:cNvCxnSpPr>
            <a:cxnSpLocks/>
          </p:cNvCxnSpPr>
          <p:nvPr/>
        </p:nvCxnSpPr>
        <p:spPr>
          <a:xfrm>
            <a:off x="2129165" y="4641667"/>
            <a:ext cx="0" cy="2622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015BAC-A3CA-6DA7-2F52-F63F52F778BA}"/>
              </a:ext>
            </a:extLst>
          </p:cNvPr>
          <p:cNvCxnSpPr>
            <a:cxnSpLocks/>
          </p:cNvCxnSpPr>
          <p:nvPr/>
        </p:nvCxnSpPr>
        <p:spPr>
          <a:xfrm flipH="1">
            <a:off x="688555" y="4903924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F3AABB-3624-707F-BE83-D4805A8977EE}"/>
              </a:ext>
            </a:extLst>
          </p:cNvPr>
          <p:cNvCxnSpPr>
            <a:cxnSpLocks/>
          </p:cNvCxnSpPr>
          <p:nvPr/>
        </p:nvCxnSpPr>
        <p:spPr>
          <a:xfrm flipH="1">
            <a:off x="258763" y="5485659"/>
            <a:ext cx="352946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F3AEB2-51A8-72DB-86C5-78759BD832AA}"/>
              </a:ext>
            </a:extLst>
          </p:cNvPr>
          <p:cNvCxnSpPr>
            <a:cxnSpLocks/>
          </p:cNvCxnSpPr>
          <p:nvPr/>
        </p:nvCxnSpPr>
        <p:spPr>
          <a:xfrm flipH="1">
            <a:off x="688555" y="5225142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01F0D4F-174E-EC6E-A4FA-83A5CD9A47FF}"/>
              </a:ext>
            </a:extLst>
          </p:cNvPr>
          <p:cNvCxnSpPr>
            <a:cxnSpLocks/>
          </p:cNvCxnSpPr>
          <p:nvPr/>
        </p:nvCxnSpPr>
        <p:spPr>
          <a:xfrm>
            <a:off x="2129165" y="5225142"/>
            <a:ext cx="0" cy="2622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0035258-085C-95B6-404F-E07A50F56599}"/>
              </a:ext>
            </a:extLst>
          </p:cNvPr>
          <p:cNvCxnSpPr>
            <a:cxnSpLocks/>
          </p:cNvCxnSpPr>
          <p:nvPr/>
        </p:nvCxnSpPr>
        <p:spPr>
          <a:xfrm flipH="1">
            <a:off x="688555" y="5487399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5D7D7C7-1D41-3A48-0DF5-9819D7959E50}"/>
              </a:ext>
            </a:extLst>
          </p:cNvPr>
          <p:cNvCxnSpPr>
            <a:cxnSpLocks/>
          </p:cNvCxnSpPr>
          <p:nvPr/>
        </p:nvCxnSpPr>
        <p:spPr>
          <a:xfrm flipH="1">
            <a:off x="688555" y="5486399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DF95323-D2C9-228D-420A-CC8A986858E4}"/>
              </a:ext>
            </a:extLst>
          </p:cNvPr>
          <p:cNvCxnSpPr>
            <a:cxnSpLocks/>
          </p:cNvCxnSpPr>
          <p:nvPr/>
        </p:nvCxnSpPr>
        <p:spPr>
          <a:xfrm>
            <a:off x="2129165" y="5486399"/>
            <a:ext cx="0" cy="2622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CCC9183-BC35-C5E7-3C89-E2CDBCC5E9F9}"/>
              </a:ext>
            </a:extLst>
          </p:cNvPr>
          <p:cNvCxnSpPr>
            <a:cxnSpLocks/>
          </p:cNvCxnSpPr>
          <p:nvPr/>
        </p:nvCxnSpPr>
        <p:spPr>
          <a:xfrm flipH="1">
            <a:off x="688555" y="5748656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9248CA-C454-586E-6708-EA7726DB04ED}"/>
              </a:ext>
            </a:extLst>
          </p:cNvPr>
          <p:cNvCxnSpPr>
            <a:cxnSpLocks/>
          </p:cNvCxnSpPr>
          <p:nvPr/>
        </p:nvCxnSpPr>
        <p:spPr>
          <a:xfrm flipH="1">
            <a:off x="688555" y="6122124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F9232E-5199-F67D-9AAA-1053757311BC}"/>
              </a:ext>
            </a:extLst>
          </p:cNvPr>
          <p:cNvCxnSpPr>
            <a:cxnSpLocks/>
          </p:cNvCxnSpPr>
          <p:nvPr/>
        </p:nvCxnSpPr>
        <p:spPr>
          <a:xfrm>
            <a:off x="2129165" y="6122124"/>
            <a:ext cx="0" cy="2622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6CD667D-25B8-9BDD-7770-18BF7C9A328E}"/>
              </a:ext>
            </a:extLst>
          </p:cNvPr>
          <p:cNvCxnSpPr>
            <a:cxnSpLocks/>
          </p:cNvCxnSpPr>
          <p:nvPr/>
        </p:nvCxnSpPr>
        <p:spPr>
          <a:xfrm flipH="1">
            <a:off x="688555" y="6384381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752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F1BE-1022-762C-CE15-6C061C02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E1D241-8C04-B25E-2B90-B9A2FF631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여러 행 정렬</a:t>
            </a:r>
            <a:endParaRPr lang="en-US" altLang="ko-KR"/>
          </a:p>
          <a:p>
            <a:pPr lvl="1"/>
            <a:r>
              <a:rPr lang="en-US" altLang="ko-KR"/>
              <a:t>align-content</a:t>
            </a:r>
          </a:p>
          <a:p>
            <a:pPr lvl="2"/>
            <a:r>
              <a:rPr lang="en-US" altLang="ko-KR"/>
              <a:t>flex-wrap: wrap;</a:t>
            </a:r>
            <a:r>
              <a:rPr lang="ko-KR" altLang="en-US"/>
              <a:t>이 설정된 상태에서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아이템들의 행이 </a:t>
            </a:r>
            <a:r>
              <a:rPr lang="en-US" altLang="ko-KR"/>
              <a:t>2</a:t>
            </a:r>
            <a:r>
              <a:rPr lang="ko-KR" altLang="en-US"/>
              <a:t>줄 이상 되었을 때의 교차축 방향 정렬을 결정하는 속성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space-evenly –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아이템들의 사이와 양 끝에 균일한 간격을 만들어 줌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37761-52AD-03B5-F33E-CA86266C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169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4E969C-E7C1-3245-59E2-7A9E592E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box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94A36-9829-F7F6-5CE0-EC512D0527C8}"/>
              </a:ext>
            </a:extLst>
          </p:cNvPr>
          <p:cNvSpPr txBox="1"/>
          <p:nvPr/>
        </p:nvSpPr>
        <p:spPr>
          <a:xfrm>
            <a:off x="837455" y="2414867"/>
            <a:ext cx="458941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align-content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space-evenly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46E4CD-D65C-8467-25FB-F56D91D12B2B}"/>
              </a:ext>
            </a:extLst>
          </p:cNvPr>
          <p:cNvSpPr/>
          <p:nvPr/>
        </p:nvSpPr>
        <p:spPr>
          <a:xfrm>
            <a:off x="681451" y="4653125"/>
            <a:ext cx="2758436" cy="1731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8B7A8-EE14-9D9D-8984-471DBC51BC49}"/>
              </a:ext>
            </a:extLst>
          </p:cNvPr>
          <p:cNvSpPr/>
          <p:nvPr/>
        </p:nvSpPr>
        <p:spPr>
          <a:xfrm>
            <a:off x="837272" y="4991010"/>
            <a:ext cx="978860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226AE2-2461-B7FE-EAC7-578197DE35FF}"/>
              </a:ext>
            </a:extLst>
          </p:cNvPr>
          <p:cNvSpPr/>
          <p:nvPr/>
        </p:nvSpPr>
        <p:spPr>
          <a:xfrm>
            <a:off x="1950572" y="4991010"/>
            <a:ext cx="460205" cy="311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6ADC-97CE-387E-14E0-EF1DE7709029}"/>
              </a:ext>
            </a:extLst>
          </p:cNvPr>
          <p:cNvSpPr/>
          <p:nvPr/>
        </p:nvSpPr>
        <p:spPr>
          <a:xfrm>
            <a:off x="837272" y="5668540"/>
            <a:ext cx="1446049" cy="356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7A051C-30C3-AFDB-32A5-D918BA628111}"/>
              </a:ext>
            </a:extLst>
          </p:cNvPr>
          <p:cNvCxnSpPr>
            <a:cxnSpLocks/>
          </p:cNvCxnSpPr>
          <p:nvPr/>
        </p:nvCxnSpPr>
        <p:spPr>
          <a:xfrm flipH="1">
            <a:off x="688555" y="4641667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CD587F6-F2F6-DB99-8EEF-573CB003F00E}"/>
              </a:ext>
            </a:extLst>
          </p:cNvPr>
          <p:cNvCxnSpPr>
            <a:cxnSpLocks/>
          </p:cNvCxnSpPr>
          <p:nvPr/>
        </p:nvCxnSpPr>
        <p:spPr>
          <a:xfrm>
            <a:off x="2129165" y="4641667"/>
            <a:ext cx="0" cy="34934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CDF6E5-D1AF-9C46-98F6-735E4A110E2A}"/>
              </a:ext>
            </a:extLst>
          </p:cNvPr>
          <p:cNvCxnSpPr>
            <a:cxnSpLocks/>
          </p:cNvCxnSpPr>
          <p:nvPr/>
        </p:nvCxnSpPr>
        <p:spPr>
          <a:xfrm flipH="1">
            <a:off x="688555" y="4991010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C39A26-8321-380A-276C-527D58B864C9}"/>
              </a:ext>
            </a:extLst>
          </p:cNvPr>
          <p:cNvCxnSpPr>
            <a:cxnSpLocks/>
          </p:cNvCxnSpPr>
          <p:nvPr/>
        </p:nvCxnSpPr>
        <p:spPr>
          <a:xfrm flipH="1">
            <a:off x="688555" y="5320195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C65329-DC6E-B3A7-9BA1-6FFB5D1711C5}"/>
              </a:ext>
            </a:extLst>
          </p:cNvPr>
          <p:cNvCxnSpPr>
            <a:cxnSpLocks/>
          </p:cNvCxnSpPr>
          <p:nvPr/>
        </p:nvCxnSpPr>
        <p:spPr>
          <a:xfrm>
            <a:off x="2129165" y="5320195"/>
            <a:ext cx="0" cy="34934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0115E6-D713-4A90-E4A8-967061BDAA66}"/>
              </a:ext>
            </a:extLst>
          </p:cNvPr>
          <p:cNvCxnSpPr>
            <a:cxnSpLocks/>
          </p:cNvCxnSpPr>
          <p:nvPr/>
        </p:nvCxnSpPr>
        <p:spPr>
          <a:xfrm flipH="1">
            <a:off x="688555" y="5669538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CD29EC-4294-3474-2895-6F423116ED98}"/>
              </a:ext>
            </a:extLst>
          </p:cNvPr>
          <p:cNvCxnSpPr>
            <a:cxnSpLocks/>
          </p:cNvCxnSpPr>
          <p:nvPr/>
        </p:nvCxnSpPr>
        <p:spPr>
          <a:xfrm flipH="1">
            <a:off x="688555" y="6035037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A3CFC4-2ED7-0B1C-B0A1-06DCBBDD009B}"/>
              </a:ext>
            </a:extLst>
          </p:cNvPr>
          <p:cNvCxnSpPr>
            <a:cxnSpLocks/>
          </p:cNvCxnSpPr>
          <p:nvPr/>
        </p:nvCxnSpPr>
        <p:spPr>
          <a:xfrm>
            <a:off x="2129165" y="6035037"/>
            <a:ext cx="0" cy="34934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1C4951-ED47-1B36-2C47-5D11EE73ACB1}"/>
              </a:ext>
            </a:extLst>
          </p:cNvPr>
          <p:cNvCxnSpPr>
            <a:cxnSpLocks/>
          </p:cNvCxnSpPr>
          <p:nvPr/>
        </p:nvCxnSpPr>
        <p:spPr>
          <a:xfrm flipH="1">
            <a:off x="688555" y="6384380"/>
            <a:ext cx="27513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1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공통 </a:t>
            </a:r>
            <a:r>
              <a:rPr lang="en-US" altLang="ko-KR"/>
              <a:t>Attribute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3. Attributes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A142B2-3521-1900-53E1-803943B5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7" y="1690514"/>
            <a:ext cx="7773485" cy="248637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142386C-BB90-0AE0-0A81-85711D53D5EA}"/>
              </a:ext>
            </a:extLst>
          </p:cNvPr>
          <p:cNvGrpSpPr/>
          <p:nvPr/>
        </p:nvGrpSpPr>
        <p:grpSpPr>
          <a:xfrm>
            <a:off x="404551" y="4410897"/>
            <a:ext cx="7773484" cy="1513177"/>
            <a:chOff x="1611086" y="3678165"/>
            <a:chExt cx="7773484" cy="15131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4363F9-5BD7-B96D-0124-10F9E867B5A4}"/>
                </a:ext>
              </a:extLst>
            </p:cNvPr>
            <p:cNvSpPr txBox="1"/>
            <p:nvPr/>
          </p:nvSpPr>
          <p:spPr>
            <a:xfrm>
              <a:off x="1611086" y="4208206"/>
              <a:ext cx="7773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&lt;tag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명 </a:t>
              </a:r>
              <a:r>
                <a:rPr lang="ko-KR" altLang="en-US" err="1">
                  <a:highlight>
                    <a:srgbClr val="FFFF00"/>
                  </a:highlight>
                  <a:latin typeface="+mj-ea"/>
                  <a:ea typeface="+mj-ea"/>
                </a:rPr>
                <a:t>속성명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=“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속성값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” </a:t>
              </a:r>
              <a:r>
                <a:rPr lang="ko-KR" altLang="en-US" err="1">
                  <a:highlight>
                    <a:srgbClr val="FFFF00"/>
                  </a:highlight>
                  <a:latin typeface="+mj-ea"/>
                  <a:ea typeface="+mj-ea"/>
                </a:rPr>
                <a:t>속성명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=“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속성값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“&gt;</a:t>
              </a:r>
              <a:r>
                <a:rPr lang="ko-KR" altLang="en-US">
                  <a:latin typeface="+mj-ea"/>
                  <a:ea typeface="+mj-ea"/>
                </a:rPr>
                <a:t>데이터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&lt;/tag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DF564-CA8F-DBC3-7618-6A3F9D996D97}"/>
                </a:ext>
              </a:extLst>
            </p:cNvPr>
            <p:cNvSpPr txBox="1"/>
            <p:nvPr/>
          </p:nvSpPr>
          <p:spPr>
            <a:xfrm>
              <a:off x="2117271" y="3678165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Open</a:t>
              </a:r>
              <a:r>
                <a:rPr lang="ko-KR" altLang="en-US" sz="1600"/>
                <a:t> </a:t>
              </a:r>
              <a:r>
                <a:rPr lang="en-US" altLang="ko-KR" sz="1600"/>
                <a:t>Tag</a:t>
              </a:r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58575E-06F6-0CD2-42F1-5E934E0595AE}"/>
                </a:ext>
              </a:extLst>
            </p:cNvPr>
            <p:cNvSpPr txBox="1"/>
            <p:nvPr/>
          </p:nvSpPr>
          <p:spPr>
            <a:xfrm>
              <a:off x="7289108" y="3678165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Close Tag</a:t>
              </a:r>
              <a:endParaRPr lang="ko-KR" altLang="en-US" sz="160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375E866-5B92-B995-6D8C-FF0CE6084608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98333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A08F26D-2AED-4858-B55D-651659C3B61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7766964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6FBB1A-A45D-9268-436E-EBE8B90240FE}"/>
                </a:ext>
              </a:extLst>
            </p:cNvPr>
            <p:cNvSpPr txBox="1"/>
            <p:nvPr/>
          </p:nvSpPr>
          <p:spPr>
            <a:xfrm>
              <a:off x="4173582" y="4852788"/>
              <a:ext cx="101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Attributes</a:t>
              </a:r>
              <a:endParaRPr lang="ko-KR" altLang="en-US" sz="160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D432A73-A181-2E22-DE7C-0A4B33A92BF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4681574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A758C2-6F34-E123-00E3-4B84441CF14E}"/>
                </a:ext>
              </a:extLst>
            </p:cNvPr>
            <p:cNvSpPr txBox="1"/>
            <p:nvPr/>
          </p:nvSpPr>
          <p:spPr>
            <a:xfrm>
              <a:off x="6448478" y="485278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태그내용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269C5B6-7978-C5B1-099C-9533F3A65EAE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6951180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9223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360F0-7427-EB84-B7A3-52676C8BD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9F8FA-D466-F57E-34C1-1082B55B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30. Flex item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A9A875-743D-58FB-04A7-73704E72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67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6BE3B-D127-705F-1C47-8A18D6A6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DA5370-7459-158B-059B-289E42C0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의 기본 크기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/>
              <a:t>flex-basis</a:t>
            </a: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row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너비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메인축이 가로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column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높이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메인축이 세로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auto, content  -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컨텐츠 크기에 따라 자동 조절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4B617-2005-390F-05A1-722BD332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A61E3C-CB83-6820-FA3A-91F2FC1C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AFF8E-237A-79EE-4A47-6826832B10DC}"/>
              </a:ext>
            </a:extLst>
          </p:cNvPr>
          <p:cNvSpPr txBox="1"/>
          <p:nvPr/>
        </p:nvSpPr>
        <p:spPr>
          <a:xfrm>
            <a:off x="837455" y="2510661"/>
            <a:ext cx="4589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flex-basis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기본값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BFF500-5F98-69D5-B072-C580AF0E5DC6}"/>
              </a:ext>
            </a:extLst>
          </p:cNvPr>
          <p:cNvSpPr/>
          <p:nvPr/>
        </p:nvSpPr>
        <p:spPr>
          <a:xfrm>
            <a:off x="681451" y="3824120"/>
            <a:ext cx="8203786" cy="58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344BAE-C391-E686-9722-7FD484469817}"/>
              </a:ext>
            </a:extLst>
          </p:cNvPr>
          <p:cNvSpPr/>
          <p:nvPr/>
        </p:nvSpPr>
        <p:spPr>
          <a:xfrm>
            <a:off x="837272" y="3939236"/>
            <a:ext cx="978860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6AD1FD-B9BF-1636-2BA3-5C4E3DA7C3E2}"/>
              </a:ext>
            </a:extLst>
          </p:cNvPr>
          <p:cNvSpPr/>
          <p:nvPr/>
        </p:nvSpPr>
        <p:spPr>
          <a:xfrm>
            <a:off x="1950572" y="3939236"/>
            <a:ext cx="460205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BBE61C-16F0-C0B9-9658-0D4FFCB37753}"/>
              </a:ext>
            </a:extLst>
          </p:cNvPr>
          <p:cNvSpPr/>
          <p:nvPr/>
        </p:nvSpPr>
        <p:spPr>
          <a:xfrm>
            <a:off x="2610648" y="3939236"/>
            <a:ext cx="1446049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3510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FEAD8-6F02-3494-06F7-BBA7A033B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617D5E-1BA6-10E2-2F5F-362E3BE8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의 기본 크기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/>
              <a:t>flex-basis</a:t>
            </a: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row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너비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메인축이 가로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column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높이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메인축이 세로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300px – item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 의 기본 크기를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300px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로 맞춤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 </a:t>
            </a:r>
            <a:br>
              <a:rPr lang="en-US" altLang="ko-KR">
                <a:solidFill>
                  <a:srgbClr val="323228"/>
                </a:solidFill>
                <a:latin typeface="Noto Serif KR"/>
              </a:rPr>
            </a:br>
            <a:r>
              <a:rPr lang="en-US" altLang="ko-KR">
                <a:solidFill>
                  <a:srgbClr val="323228"/>
                </a:solidFill>
                <a:latin typeface="Noto Serif KR"/>
              </a:rPr>
              <a:t>300px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이 되지 않는 아이템의 크기는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300px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로 맞춰지고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, </a:t>
            </a:r>
            <a:br>
              <a:rPr lang="en-US" altLang="ko-KR">
                <a:solidFill>
                  <a:srgbClr val="323228"/>
                </a:solidFill>
                <a:latin typeface="Noto Serif KR"/>
              </a:rPr>
            </a:br>
            <a:r>
              <a:rPr lang="ko-KR" altLang="en-US">
                <a:solidFill>
                  <a:srgbClr val="323228"/>
                </a:solidFill>
                <a:latin typeface="Noto Serif KR"/>
              </a:rPr>
              <a:t>초과하는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item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은 원래 크기 유지됨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2C1CD-D479-AAD0-0E56-BC048550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182AF0-CF26-F7CA-84F9-F8977FDA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2153C-CA23-DC8D-98BF-A4EF0CBAA729}"/>
              </a:ext>
            </a:extLst>
          </p:cNvPr>
          <p:cNvSpPr txBox="1"/>
          <p:nvPr/>
        </p:nvSpPr>
        <p:spPr>
          <a:xfrm>
            <a:off x="837455" y="2510661"/>
            <a:ext cx="4589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flex-basis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9C5E04-8836-DDE4-3462-3CF070FAA094}"/>
              </a:ext>
            </a:extLst>
          </p:cNvPr>
          <p:cNvSpPr/>
          <p:nvPr/>
        </p:nvSpPr>
        <p:spPr>
          <a:xfrm>
            <a:off x="681451" y="4595312"/>
            <a:ext cx="8203786" cy="58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E1DD4E-73F6-9628-CADB-0C28D92D5FFE}"/>
              </a:ext>
            </a:extLst>
          </p:cNvPr>
          <p:cNvSpPr/>
          <p:nvPr/>
        </p:nvSpPr>
        <p:spPr>
          <a:xfrm>
            <a:off x="837272" y="4710428"/>
            <a:ext cx="1446048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39264-99C8-20B6-9287-1D8183659C8D}"/>
              </a:ext>
            </a:extLst>
          </p:cNvPr>
          <p:cNvSpPr/>
          <p:nvPr/>
        </p:nvSpPr>
        <p:spPr>
          <a:xfrm>
            <a:off x="2439141" y="4710428"/>
            <a:ext cx="1446049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D50E13-A328-1BFA-FDE6-EB944AC68E23}"/>
              </a:ext>
            </a:extLst>
          </p:cNvPr>
          <p:cNvSpPr/>
          <p:nvPr/>
        </p:nvSpPr>
        <p:spPr>
          <a:xfrm>
            <a:off x="4041011" y="4710428"/>
            <a:ext cx="2098532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stuvw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B8174D17-9107-B930-5374-60B504D65043}"/>
              </a:ext>
            </a:extLst>
          </p:cNvPr>
          <p:cNvSpPr/>
          <p:nvPr/>
        </p:nvSpPr>
        <p:spPr>
          <a:xfrm rot="5400000" flipH="1">
            <a:off x="1432247" y="3849019"/>
            <a:ext cx="283724" cy="1418422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33B09700-E13B-0AB2-9F1B-89A17E1701EF}"/>
              </a:ext>
            </a:extLst>
          </p:cNvPr>
          <p:cNvSpPr/>
          <p:nvPr/>
        </p:nvSpPr>
        <p:spPr>
          <a:xfrm rot="5400000" flipH="1">
            <a:off x="3020303" y="3849019"/>
            <a:ext cx="283724" cy="1418422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77D98FA7-B151-FBD3-E33B-4FA5699EFFA3}"/>
              </a:ext>
            </a:extLst>
          </p:cNvPr>
          <p:cNvSpPr/>
          <p:nvPr/>
        </p:nvSpPr>
        <p:spPr>
          <a:xfrm rot="5400000" flipH="1">
            <a:off x="4964976" y="3525525"/>
            <a:ext cx="283724" cy="2065410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80481-9648-F804-8170-F9F360F744D8}"/>
              </a:ext>
            </a:extLst>
          </p:cNvPr>
          <p:cNvSpPr txBox="1"/>
          <p:nvPr/>
        </p:nvSpPr>
        <p:spPr>
          <a:xfrm>
            <a:off x="1322258" y="4204073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39E650-5B3F-5AB3-D1BC-BAF686BA3BEF}"/>
              </a:ext>
            </a:extLst>
          </p:cNvPr>
          <p:cNvSpPr txBox="1"/>
          <p:nvPr/>
        </p:nvSpPr>
        <p:spPr>
          <a:xfrm>
            <a:off x="2818006" y="4204073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4B0438-095F-B9E0-4FC9-6BD99A2B5990}"/>
              </a:ext>
            </a:extLst>
          </p:cNvPr>
          <p:cNvSpPr txBox="1"/>
          <p:nvPr/>
        </p:nvSpPr>
        <p:spPr>
          <a:xfrm>
            <a:off x="4792681" y="4204073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07BA1B67-7586-0233-FF53-750770433EE3}"/>
              </a:ext>
            </a:extLst>
          </p:cNvPr>
          <p:cNvSpPr/>
          <p:nvPr/>
        </p:nvSpPr>
        <p:spPr>
          <a:xfrm rot="16200000" flipH="1">
            <a:off x="4964976" y="4195650"/>
            <a:ext cx="283724" cy="2065410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778E1-9C0A-AE62-8073-B8BC25C2F41F}"/>
              </a:ext>
            </a:extLst>
          </p:cNvPr>
          <p:cNvSpPr txBox="1"/>
          <p:nvPr/>
        </p:nvSpPr>
        <p:spPr>
          <a:xfrm>
            <a:off x="4776120" y="5292988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DF88279-E431-CBBB-8662-958F806BDA51}"/>
              </a:ext>
            </a:extLst>
          </p:cNvPr>
          <p:cNvSpPr/>
          <p:nvPr/>
        </p:nvSpPr>
        <p:spPr>
          <a:xfrm rot="16200000" flipH="1">
            <a:off x="2500525" y="5052736"/>
            <a:ext cx="283724" cy="35123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A2FADBEA-DB50-C1EA-B355-80C6827F1259}"/>
              </a:ext>
            </a:extLst>
          </p:cNvPr>
          <p:cNvSpPr/>
          <p:nvPr/>
        </p:nvSpPr>
        <p:spPr>
          <a:xfrm rot="16200000" flipH="1">
            <a:off x="1113547" y="4837844"/>
            <a:ext cx="283724" cy="781022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2885B-1D1F-192E-70D6-8587AD75A63B}"/>
              </a:ext>
            </a:extLst>
          </p:cNvPr>
          <p:cNvSpPr txBox="1"/>
          <p:nvPr/>
        </p:nvSpPr>
        <p:spPr>
          <a:xfrm>
            <a:off x="2348343" y="5292988"/>
            <a:ext cx="53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B16E8-2C6F-ED03-F791-95BE9DACB49B}"/>
              </a:ext>
            </a:extLst>
          </p:cNvPr>
          <p:cNvSpPr txBox="1"/>
          <p:nvPr/>
        </p:nvSpPr>
        <p:spPr>
          <a:xfrm>
            <a:off x="973764" y="5292988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210px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612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8907C-179A-2B3F-3BA6-7740CFAC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AB738-A42B-3B1B-3792-75335B44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의 기본 크기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/>
              <a:t>flex-basis</a:t>
            </a: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row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너비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메인축이 가로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column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높이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메인축이 세로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50% – item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 의 기본 크기를 윈도우 사이즈의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50%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로 맞춤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 </a:t>
            </a:r>
            <a:br>
              <a:rPr lang="en-US" altLang="ko-KR">
                <a:solidFill>
                  <a:srgbClr val="323228"/>
                </a:solidFill>
                <a:latin typeface="Noto Serif KR"/>
              </a:rPr>
            </a:br>
            <a:r>
              <a:rPr lang="en-US" altLang="ko-KR">
                <a:solidFill>
                  <a:srgbClr val="323228"/>
                </a:solidFill>
                <a:latin typeface="Noto Serif KR"/>
              </a:rPr>
              <a:t>Item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이 나열된 크기가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100%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넘어갈 경우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flex container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flex-wrap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설정 여부에 따라 </a:t>
            </a:r>
            <a:br>
              <a:rPr lang="en-US" altLang="ko-KR">
                <a:solidFill>
                  <a:srgbClr val="323228"/>
                </a:solidFill>
                <a:latin typeface="Noto Serif KR"/>
              </a:rPr>
            </a:br>
            <a:r>
              <a:rPr lang="ko-KR" altLang="en-US" err="1">
                <a:solidFill>
                  <a:srgbClr val="323228"/>
                </a:solidFill>
                <a:latin typeface="Noto Serif KR"/>
              </a:rPr>
              <a:t>개행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 처리됨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902BB-1A7A-F4B8-8C2A-D9FA15C6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77812-FADA-7E1D-05E9-A78EB23E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4C4B63-4353-1FA5-BDA3-57F15843D1D2}"/>
              </a:ext>
            </a:extLst>
          </p:cNvPr>
          <p:cNvSpPr txBox="1"/>
          <p:nvPr/>
        </p:nvSpPr>
        <p:spPr>
          <a:xfrm>
            <a:off x="837455" y="2510661"/>
            <a:ext cx="4589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flex-basis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10052-E83A-C8C0-ACE4-356AC7727912}"/>
              </a:ext>
            </a:extLst>
          </p:cNvPr>
          <p:cNvSpPr/>
          <p:nvPr/>
        </p:nvSpPr>
        <p:spPr>
          <a:xfrm>
            <a:off x="681451" y="4477013"/>
            <a:ext cx="8203786" cy="58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1466A5-E5BD-1C75-6563-1142FBA9EF8B}"/>
              </a:ext>
            </a:extLst>
          </p:cNvPr>
          <p:cNvSpPr/>
          <p:nvPr/>
        </p:nvSpPr>
        <p:spPr>
          <a:xfrm>
            <a:off x="837272" y="4592129"/>
            <a:ext cx="2354926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62D621-ECBC-A728-ABB9-3B65433EF91A}"/>
              </a:ext>
            </a:extLst>
          </p:cNvPr>
          <p:cNvSpPr/>
          <p:nvPr/>
        </p:nvSpPr>
        <p:spPr>
          <a:xfrm>
            <a:off x="3614886" y="4592129"/>
            <a:ext cx="2354926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25D8F8-E87B-4719-5115-55AEA7782045}"/>
              </a:ext>
            </a:extLst>
          </p:cNvPr>
          <p:cNvSpPr/>
          <p:nvPr/>
        </p:nvSpPr>
        <p:spPr>
          <a:xfrm>
            <a:off x="6393339" y="4606543"/>
            <a:ext cx="2354926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stuvw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E7B14CA2-C613-91D8-E325-343E28E32BA8}"/>
              </a:ext>
            </a:extLst>
          </p:cNvPr>
          <p:cNvSpPr/>
          <p:nvPr/>
        </p:nvSpPr>
        <p:spPr>
          <a:xfrm rot="5400000" flipH="1">
            <a:off x="4641481" y="233368"/>
            <a:ext cx="283724" cy="8203787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F5009-A3A3-527A-4766-D2C459B45023}"/>
              </a:ext>
            </a:extLst>
          </p:cNvPr>
          <p:cNvSpPr txBox="1"/>
          <p:nvPr/>
        </p:nvSpPr>
        <p:spPr>
          <a:xfrm>
            <a:off x="4598127" y="3935661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B11538FD-84AA-5FF1-4A81-990ACA6EDF32}"/>
              </a:ext>
            </a:extLst>
          </p:cNvPr>
          <p:cNvSpPr/>
          <p:nvPr/>
        </p:nvSpPr>
        <p:spPr>
          <a:xfrm rot="16200000" flipH="1">
            <a:off x="1886686" y="3989950"/>
            <a:ext cx="283724" cy="2327300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ACCCE-DC1D-3F7F-1B14-1CFC9589E027}"/>
              </a:ext>
            </a:extLst>
          </p:cNvPr>
          <p:cNvSpPr txBox="1"/>
          <p:nvPr/>
        </p:nvSpPr>
        <p:spPr>
          <a:xfrm>
            <a:off x="1700578" y="521823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33.3%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B151003A-35B6-50E7-22E1-A6E46D8D2B02}"/>
              </a:ext>
            </a:extLst>
          </p:cNvPr>
          <p:cNvSpPr/>
          <p:nvPr/>
        </p:nvSpPr>
        <p:spPr>
          <a:xfrm rot="16200000" flipH="1">
            <a:off x="4646292" y="3989950"/>
            <a:ext cx="283724" cy="2327300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7BC4D-A836-706C-8430-5F60D82AF5E2}"/>
              </a:ext>
            </a:extLst>
          </p:cNvPr>
          <p:cNvSpPr txBox="1"/>
          <p:nvPr/>
        </p:nvSpPr>
        <p:spPr>
          <a:xfrm>
            <a:off x="4460184" y="521823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33.3%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5B5D5A02-4EB5-BBAB-D923-3F071F1B88EF}"/>
              </a:ext>
            </a:extLst>
          </p:cNvPr>
          <p:cNvSpPr/>
          <p:nvPr/>
        </p:nvSpPr>
        <p:spPr>
          <a:xfrm rot="16200000" flipH="1">
            <a:off x="7426086" y="3989950"/>
            <a:ext cx="283724" cy="2327300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A0AB7-DC5C-7093-F4A4-B74B04D5E7BB}"/>
              </a:ext>
            </a:extLst>
          </p:cNvPr>
          <p:cNvSpPr txBox="1"/>
          <p:nvPr/>
        </p:nvSpPr>
        <p:spPr>
          <a:xfrm>
            <a:off x="7239978" y="521823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33.3%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424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3500E-98DF-6958-EE66-5008BA629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0C88D9-FE33-9E1B-7333-57436DF4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의 기본 크기</a:t>
            </a:r>
            <a:r>
              <a:rPr lang="en-US" altLang="ko-KR"/>
              <a:t>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/>
              <a:t>flex-basis</a:t>
            </a: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row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너비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메인축이 가로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flex-direction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이 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column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일 때는 높이</a:t>
            </a:r>
            <a:r>
              <a:rPr lang="en-US" altLang="ko-KR" b="0" i="0">
                <a:solidFill>
                  <a:srgbClr val="323228"/>
                </a:solidFill>
                <a:effectLst/>
                <a:latin typeface="Noto Serif KR"/>
              </a:rPr>
              <a:t>: </a:t>
            </a:r>
            <a:r>
              <a:rPr lang="ko-KR" altLang="en-US" b="0" i="0">
                <a:solidFill>
                  <a:srgbClr val="323228"/>
                </a:solidFill>
                <a:effectLst/>
                <a:latin typeface="Noto Serif KR"/>
              </a:rPr>
              <a:t>메인축이 세로</a:t>
            </a:r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endParaRPr lang="en-US" altLang="ko-KR" b="0" i="0">
              <a:solidFill>
                <a:srgbClr val="323228"/>
              </a:solidFill>
              <a:effectLst/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50% – item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 의 기본 크기를 윈도우 사이즈의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50%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로 맞춤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 </a:t>
            </a:r>
            <a:br>
              <a:rPr lang="en-US" altLang="ko-KR">
                <a:solidFill>
                  <a:srgbClr val="323228"/>
                </a:solidFill>
                <a:latin typeface="Noto Serif KR"/>
              </a:rPr>
            </a:br>
            <a:r>
              <a:rPr lang="en-US" altLang="ko-KR">
                <a:solidFill>
                  <a:srgbClr val="323228"/>
                </a:solidFill>
                <a:latin typeface="Noto Serif KR"/>
              </a:rPr>
              <a:t>Item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이 나열된 크기가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100%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넘어갈 경우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flex container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flex-wrap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설정 여부에 따라 </a:t>
            </a:r>
            <a:br>
              <a:rPr lang="en-US" altLang="ko-KR">
                <a:solidFill>
                  <a:srgbClr val="323228"/>
                </a:solidFill>
                <a:latin typeface="Noto Serif KR"/>
              </a:rPr>
            </a:br>
            <a:r>
              <a:rPr lang="ko-KR" altLang="en-US" err="1">
                <a:solidFill>
                  <a:srgbClr val="323228"/>
                </a:solidFill>
                <a:latin typeface="Noto Serif KR"/>
              </a:rPr>
              <a:t>개행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 처리됨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85A44-AE0A-DD84-55A8-DEE10AFF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3D72A0-CCB1-1356-9B00-4EC3D13A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8CD861-2391-7373-C5AD-6A8E476D2BE0}"/>
              </a:ext>
            </a:extLst>
          </p:cNvPr>
          <p:cNvSpPr txBox="1"/>
          <p:nvPr/>
        </p:nvSpPr>
        <p:spPr>
          <a:xfrm>
            <a:off x="837455" y="2458408"/>
            <a:ext cx="45894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flex-basis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F24597-3982-F7E1-CCA7-6EC59398B292}"/>
              </a:ext>
            </a:extLst>
          </p:cNvPr>
          <p:cNvSpPr/>
          <p:nvPr/>
        </p:nvSpPr>
        <p:spPr>
          <a:xfrm>
            <a:off x="751120" y="5435911"/>
            <a:ext cx="8203786" cy="1007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5D0D30-70C8-7251-189F-F92D78781BF9}"/>
              </a:ext>
            </a:extLst>
          </p:cNvPr>
          <p:cNvSpPr/>
          <p:nvPr/>
        </p:nvSpPr>
        <p:spPr>
          <a:xfrm>
            <a:off x="837272" y="5516191"/>
            <a:ext cx="3926316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62F485-0314-F114-AE37-7EA975A3A64C}"/>
              </a:ext>
            </a:extLst>
          </p:cNvPr>
          <p:cNvSpPr/>
          <p:nvPr/>
        </p:nvSpPr>
        <p:spPr>
          <a:xfrm>
            <a:off x="4919408" y="5516191"/>
            <a:ext cx="3926316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A84EB8-CE57-853F-4010-4431CD6D29EE}"/>
              </a:ext>
            </a:extLst>
          </p:cNvPr>
          <p:cNvSpPr/>
          <p:nvPr/>
        </p:nvSpPr>
        <p:spPr>
          <a:xfrm>
            <a:off x="837271" y="6012035"/>
            <a:ext cx="3926317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stuvw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0465A7E4-12E4-3C07-475D-C20F8CB1057E}"/>
              </a:ext>
            </a:extLst>
          </p:cNvPr>
          <p:cNvSpPr/>
          <p:nvPr/>
        </p:nvSpPr>
        <p:spPr>
          <a:xfrm rot="5400000" flipH="1">
            <a:off x="4764338" y="1208747"/>
            <a:ext cx="177348" cy="8203787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38C839-1060-E421-1B9D-F65F575A859A}"/>
              </a:ext>
            </a:extLst>
          </p:cNvPr>
          <p:cNvSpPr txBox="1"/>
          <p:nvPr/>
        </p:nvSpPr>
        <p:spPr>
          <a:xfrm>
            <a:off x="4667796" y="496422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3E72BA-12EA-0C06-D911-866B82BF4C1A}"/>
              </a:ext>
            </a:extLst>
          </p:cNvPr>
          <p:cNvSpPr/>
          <p:nvPr/>
        </p:nvSpPr>
        <p:spPr>
          <a:xfrm rot="16200000" flipH="1">
            <a:off x="2729499" y="4509733"/>
            <a:ext cx="141861" cy="3926317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3604A-F115-2D2B-D010-EFB7C92F38F2}"/>
              </a:ext>
            </a:extLst>
          </p:cNvPr>
          <p:cNvSpPr txBox="1"/>
          <p:nvPr/>
        </p:nvSpPr>
        <p:spPr>
          <a:xfrm>
            <a:off x="2548333" y="6515171"/>
            <a:ext cx="50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FE9064F-7AE5-B193-5310-A745E1737796}"/>
              </a:ext>
            </a:extLst>
          </p:cNvPr>
          <p:cNvSpPr/>
          <p:nvPr/>
        </p:nvSpPr>
        <p:spPr>
          <a:xfrm rot="16200000" flipH="1">
            <a:off x="6817811" y="4013889"/>
            <a:ext cx="141861" cy="3926317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A172C-B229-3C33-4B77-B8B419769CC2}"/>
              </a:ext>
            </a:extLst>
          </p:cNvPr>
          <p:cNvSpPr txBox="1"/>
          <p:nvPr/>
        </p:nvSpPr>
        <p:spPr>
          <a:xfrm>
            <a:off x="6636645" y="6019327"/>
            <a:ext cx="504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8118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78C79-536E-B754-294B-11CF3711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0AD84C-D1A3-3366-F201-A8A70C8E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을 유연하게 늘리기</a:t>
            </a:r>
            <a:endParaRPr lang="en-US" altLang="ko-KR"/>
          </a:p>
          <a:p>
            <a:pPr lvl="1"/>
            <a:r>
              <a:rPr lang="en-US" altLang="ko-KR"/>
              <a:t>flex-grow (</a:t>
            </a:r>
            <a:r>
              <a:rPr lang="ko-KR" altLang="en-US"/>
              <a:t>기본 값</a:t>
            </a:r>
            <a:r>
              <a:rPr lang="en-US" altLang="ko-KR"/>
              <a:t>: 0)</a:t>
            </a:r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flex-basis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값보다 커질 수 있는지 결정하는 속성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flex-grow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값이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0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보다 클 경우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, flex container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빈 공간을 모두 메우게 됨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flex-grow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값이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1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인 경우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, flex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container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남은 여백을 균일하게 채운다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9E03C-6A6C-82FC-EB91-003C336A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461FAE-B77C-DF24-B6CD-58E86B0D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B0CC7-3349-AE5B-F69B-126C83FDBA3C}"/>
              </a:ext>
            </a:extLst>
          </p:cNvPr>
          <p:cNvSpPr txBox="1"/>
          <p:nvPr/>
        </p:nvSpPr>
        <p:spPr>
          <a:xfrm>
            <a:off x="837455" y="2679290"/>
            <a:ext cx="45894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A0C0CE-7176-DE19-580F-DB37E3175236}"/>
              </a:ext>
            </a:extLst>
          </p:cNvPr>
          <p:cNvSpPr/>
          <p:nvPr/>
        </p:nvSpPr>
        <p:spPr>
          <a:xfrm>
            <a:off x="681451" y="4010074"/>
            <a:ext cx="7025635" cy="58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A55C8E-FEDF-9E4D-ADD4-7102CF29E211}"/>
              </a:ext>
            </a:extLst>
          </p:cNvPr>
          <p:cNvSpPr/>
          <p:nvPr/>
        </p:nvSpPr>
        <p:spPr>
          <a:xfrm>
            <a:off x="837272" y="4125190"/>
            <a:ext cx="1784008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5C1FFC-6B6F-BC8C-855B-6CBCABC9D213}"/>
              </a:ext>
            </a:extLst>
          </p:cNvPr>
          <p:cNvSpPr/>
          <p:nvPr/>
        </p:nvSpPr>
        <p:spPr>
          <a:xfrm>
            <a:off x="2953036" y="4125190"/>
            <a:ext cx="1297162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E9F5B3-4232-C812-03BA-FC6ED438F0EF}"/>
              </a:ext>
            </a:extLst>
          </p:cNvPr>
          <p:cNvSpPr/>
          <p:nvPr/>
        </p:nvSpPr>
        <p:spPr>
          <a:xfrm>
            <a:off x="4572000" y="4123290"/>
            <a:ext cx="2920923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stuvw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79C014-ACA2-18B3-5A0E-86FBAF221093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1729276" y="4125190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2BDAC24-8DD2-5B1E-D9CE-9391C73C00F7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1724297" y="4306016"/>
            <a:ext cx="896983" cy="127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DF19194-26BB-A253-C696-B710D380E33B}"/>
              </a:ext>
            </a:extLst>
          </p:cNvPr>
          <p:cNvCxnSpPr>
            <a:cxnSpLocks/>
          </p:cNvCxnSpPr>
          <p:nvPr/>
        </p:nvCxnSpPr>
        <p:spPr>
          <a:xfrm>
            <a:off x="2626259" y="4125190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5A25DF5-8E5F-8C72-4067-8CA30C9BA786}"/>
              </a:ext>
            </a:extLst>
          </p:cNvPr>
          <p:cNvCxnSpPr>
            <a:cxnSpLocks/>
          </p:cNvCxnSpPr>
          <p:nvPr/>
        </p:nvCxnSpPr>
        <p:spPr>
          <a:xfrm>
            <a:off x="3349485" y="4125190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11C47EA-599B-34E5-8B2D-6497F99CC454}"/>
              </a:ext>
            </a:extLst>
          </p:cNvPr>
          <p:cNvCxnSpPr>
            <a:cxnSpLocks/>
          </p:cNvCxnSpPr>
          <p:nvPr/>
        </p:nvCxnSpPr>
        <p:spPr>
          <a:xfrm flipH="1">
            <a:off x="3344506" y="4306016"/>
            <a:ext cx="896983" cy="127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0EC129D-54FE-574F-C67D-86A7D5D5E653}"/>
              </a:ext>
            </a:extLst>
          </p:cNvPr>
          <p:cNvCxnSpPr>
            <a:cxnSpLocks/>
          </p:cNvCxnSpPr>
          <p:nvPr/>
        </p:nvCxnSpPr>
        <p:spPr>
          <a:xfrm>
            <a:off x="4250198" y="4125190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A70EC85-FB8F-398C-F244-0B438F4B9B86}"/>
              </a:ext>
            </a:extLst>
          </p:cNvPr>
          <p:cNvCxnSpPr>
            <a:cxnSpLocks/>
          </p:cNvCxnSpPr>
          <p:nvPr/>
        </p:nvCxnSpPr>
        <p:spPr>
          <a:xfrm>
            <a:off x="6590960" y="4125190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7C7A4B6-5BEA-6984-629B-9721AA04652E}"/>
              </a:ext>
            </a:extLst>
          </p:cNvPr>
          <p:cNvCxnSpPr>
            <a:cxnSpLocks/>
          </p:cNvCxnSpPr>
          <p:nvPr/>
        </p:nvCxnSpPr>
        <p:spPr>
          <a:xfrm flipH="1">
            <a:off x="6585981" y="4306016"/>
            <a:ext cx="896983" cy="127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BA326B6-1383-B144-F558-6DE1A0393CF5}"/>
              </a:ext>
            </a:extLst>
          </p:cNvPr>
          <p:cNvCxnSpPr>
            <a:cxnSpLocks/>
          </p:cNvCxnSpPr>
          <p:nvPr/>
        </p:nvCxnSpPr>
        <p:spPr>
          <a:xfrm>
            <a:off x="7487943" y="4125190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994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92024-75C3-4310-EE16-025B19661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DB7AF6-9D3E-3BFE-416D-96BA4B4B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을 유연하게 늘리기</a:t>
            </a:r>
            <a:endParaRPr lang="en-US" altLang="ko-KR"/>
          </a:p>
          <a:p>
            <a:pPr lvl="1"/>
            <a:r>
              <a:rPr lang="en-US" altLang="ko-KR"/>
              <a:t>flex-grow (</a:t>
            </a:r>
            <a:r>
              <a:rPr lang="ko-KR" altLang="en-US"/>
              <a:t>기본 값</a:t>
            </a:r>
            <a:r>
              <a:rPr lang="en-US" altLang="ko-KR"/>
              <a:t>: 0)</a:t>
            </a:r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flex-basis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값보다 커질 수 있는지 결정하는 속성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flex-grow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값이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0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보다 클 경우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, flex container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빈 공간을 모두 메우게 됨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flex-grow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값이 모두 다를 경우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grow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비율만큼 여백을 채운다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EF1955-4BA0-B521-BAB9-EACD595B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6AFC39-21D9-AD8A-5B00-ED361E6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640F9-A4BA-17A1-D030-35A3DF6BDA79}"/>
              </a:ext>
            </a:extLst>
          </p:cNvPr>
          <p:cNvSpPr txBox="1"/>
          <p:nvPr/>
        </p:nvSpPr>
        <p:spPr>
          <a:xfrm>
            <a:off x="837455" y="2623378"/>
            <a:ext cx="45894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EFAB5E-C832-4DD7-11C5-86AA558C30FF}"/>
              </a:ext>
            </a:extLst>
          </p:cNvPr>
          <p:cNvSpPr/>
          <p:nvPr/>
        </p:nvSpPr>
        <p:spPr>
          <a:xfrm>
            <a:off x="681451" y="5530091"/>
            <a:ext cx="7835532" cy="58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E67D59-20BA-FBA4-225D-E49749E74311}"/>
              </a:ext>
            </a:extLst>
          </p:cNvPr>
          <p:cNvSpPr/>
          <p:nvPr/>
        </p:nvSpPr>
        <p:spPr>
          <a:xfrm>
            <a:off x="837272" y="5645207"/>
            <a:ext cx="1784008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DFCB2E-C651-8A5A-1299-46768819950F}"/>
              </a:ext>
            </a:extLst>
          </p:cNvPr>
          <p:cNvSpPr/>
          <p:nvPr/>
        </p:nvSpPr>
        <p:spPr>
          <a:xfrm>
            <a:off x="2953035" y="5645207"/>
            <a:ext cx="2197877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1DFDC2-7FF4-21F9-68E7-169A69D39595}"/>
              </a:ext>
            </a:extLst>
          </p:cNvPr>
          <p:cNvSpPr/>
          <p:nvPr/>
        </p:nvSpPr>
        <p:spPr>
          <a:xfrm>
            <a:off x="5477687" y="5643307"/>
            <a:ext cx="2920923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stuvw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83187D3-C38B-2875-3235-BF3B28D03F0A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1729276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9A87ECB-DBE7-4F95-7AD6-22F8BE2E06D6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1724297" y="5826033"/>
            <a:ext cx="896983" cy="127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EAB666C-78F3-CEDF-A12E-D4B4E45D713D}"/>
              </a:ext>
            </a:extLst>
          </p:cNvPr>
          <p:cNvCxnSpPr>
            <a:cxnSpLocks/>
          </p:cNvCxnSpPr>
          <p:nvPr/>
        </p:nvCxnSpPr>
        <p:spPr>
          <a:xfrm>
            <a:off x="2626259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D0FE76B-06BD-F341-FDEA-E1C972F64483}"/>
              </a:ext>
            </a:extLst>
          </p:cNvPr>
          <p:cNvCxnSpPr>
            <a:cxnSpLocks/>
          </p:cNvCxnSpPr>
          <p:nvPr/>
        </p:nvCxnSpPr>
        <p:spPr>
          <a:xfrm>
            <a:off x="3349485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A3157D-E42C-E557-DBEB-66B81D63A95D}"/>
              </a:ext>
            </a:extLst>
          </p:cNvPr>
          <p:cNvCxnSpPr>
            <a:cxnSpLocks/>
          </p:cNvCxnSpPr>
          <p:nvPr/>
        </p:nvCxnSpPr>
        <p:spPr>
          <a:xfrm flipH="1">
            <a:off x="3344506" y="5826033"/>
            <a:ext cx="896983" cy="127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F1E3871-1322-4ADE-5F72-7A24139264E5}"/>
              </a:ext>
            </a:extLst>
          </p:cNvPr>
          <p:cNvCxnSpPr>
            <a:cxnSpLocks/>
          </p:cNvCxnSpPr>
          <p:nvPr/>
        </p:nvCxnSpPr>
        <p:spPr>
          <a:xfrm>
            <a:off x="4250198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C892B88-D649-EC6A-68BB-6129622C86FD}"/>
              </a:ext>
            </a:extLst>
          </p:cNvPr>
          <p:cNvCxnSpPr>
            <a:cxnSpLocks/>
          </p:cNvCxnSpPr>
          <p:nvPr/>
        </p:nvCxnSpPr>
        <p:spPr>
          <a:xfrm>
            <a:off x="7496647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79D1B9F-612E-0271-8651-13D396F0D6EF}"/>
              </a:ext>
            </a:extLst>
          </p:cNvPr>
          <p:cNvCxnSpPr>
            <a:cxnSpLocks/>
          </p:cNvCxnSpPr>
          <p:nvPr/>
        </p:nvCxnSpPr>
        <p:spPr>
          <a:xfrm flipH="1">
            <a:off x="7491668" y="5826033"/>
            <a:ext cx="896983" cy="127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066D153-D13A-214B-337E-00EC7D82785D}"/>
              </a:ext>
            </a:extLst>
          </p:cNvPr>
          <p:cNvCxnSpPr>
            <a:cxnSpLocks/>
          </p:cNvCxnSpPr>
          <p:nvPr/>
        </p:nvCxnSpPr>
        <p:spPr>
          <a:xfrm>
            <a:off x="8393630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AFC76D-46B0-AC14-C0A7-6A672B1ED560}"/>
              </a:ext>
            </a:extLst>
          </p:cNvPr>
          <p:cNvCxnSpPr>
            <a:cxnSpLocks/>
          </p:cNvCxnSpPr>
          <p:nvPr/>
        </p:nvCxnSpPr>
        <p:spPr>
          <a:xfrm>
            <a:off x="4250199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2968236-0FB1-8B8F-6141-83D666C4F47F}"/>
              </a:ext>
            </a:extLst>
          </p:cNvPr>
          <p:cNvCxnSpPr>
            <a:cxnSpLocks/>
          </p:cNvCxnSpPr>
          <p:nvPr/>
        </p:nvCxnSpPr>
        <p:spPr>
          <a:xfrm flipH="1">
            <a:off x="4253929" y="5817324"/>
            <a:ext cx="896983" cy="1271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3DA00A9-83CE-EB9C-A79C-B84B6513FC87}"/>
              </a:ext>
            </a:extLst>
          </p:cNvPr>
          <p:cNvCxnSpPr>
            <a:cxnSpLocks/>
          </p:cNvCxnSpPr>
          <p:nvPr/>
        </p:nvCxnSpPr>
        <p:spPr>
          <a:xfrm>
            <a:off x="5159621" y="56452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85007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BBF11-B46E-C63E-5217-6A705BF49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AD21CC-5051-79C2-ABAB-8F4777E6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을 유연하게 줄이기</a:t>
            </a:r>
            <a:endParaRPr lang="en-US" altLang="ko-KR"/>
          </a:p>
          <a:p>
            <a:pPr lvl="1"/>
            <a:r>
              <a:rPr lang="en-US" altLang="ko-KR"/>
              <a:t>flex-shrink (</a:t>
            </a:r>
            <a:r>
              <a:rPr lang="ko-KR" altLang="en-US"/>
              <a:t>기본 값</a:t>
            </a:r>
            <a:r>
              <a:rPr lang="en-US" altLang="ko-KR"/>
              <a:t>: 1)</a:t>
            </a:r>
          </a:p>
          <a:p>
            <a:pPr lvl="2"/>
            <a:r>
              <a:rPr lang="en-US" altLang="ko-KR"/>
              <a:t>flex-grow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쌍을 이루는 속성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flex-basis</a:t>
            </a:r>
            <a:r>
              <a:rPr lang="ko-KR" altLang="en-US"/>
              <a:t>보다 작아질 수 있는지 결정하는</a:t>
            </a:r>
            <a:r>
              <a:rPr lang="en-US" altLang="ko-KR"/>
              <a:t>	</a:t>
            </a:r>
            <a:r>
              <a:rPr lang="ko-KR" altLang="en-US"/>
              <a:t> 속성</a:t>
            </a:r>
            <a:endParaRPr lang="en-US" altLang="ko-KR"/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flex-shrink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값이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0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보다 클 경우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flex-basis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보다 작아질 수 있다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C3F10-7317-39D0-1346-E8B3FCA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597DE3-DDF3-BCAB-E45B-E1C6D22D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0F81D-25BC-622D-EC32-ED11A261A04C}"/>
              </a:ext>
            </a:extLst>
          </p:cNvPr>
          <p:cNvSpPr txBox="1"/>
          <p:nvPr/>
        </p:nvSpPr>
        <p:spPr>
          <a:xfrm>
            <a:off x="837455" y="2947095"/>
            <a:ext cx="45894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250px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flex-shrink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69722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8F3A4-63B6-D740-2B1D-5714F2B9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AF7000-AD32-0BB2-4E28-D996A5A1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을 유연하게 줄이기</a:t>
            </a:r>
            <a:endParaRPr lang="en-US" altLang="ko-KR"/>
          </a:p>
          <a:p>
            <a:pPr lvl="1"/>
            <a:r>
              <a:rPr lang="en-US" altLang="ko-KR"/>
              <a:t>flex-shrink (</a:t>
            </a:r>
            <a:r>
              <a:rPr lang="ko-KR" altLang="en-US"/>
              <a:t>기본 값</a:t>
            </a:r>
            <a:r>
              <a:rPr lang="en-US" altLang="ko-KR"/>
              <a:t>: 1)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1CD084-8089-342E-D95D-8242D460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D03C2B-BE65-417F-F715-984795A4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6AAD6-F7CD-E85B-862E-8B32B3723C15}"/>
              </a:ext>
            </a:extLst>
          </p:cNvPr>
          <p:cNvSpPr txBox="1"/>
          <p:nvPr/>
        </p:nvSpPr>
        <p:spPr>
          <a:xfrm>
            <a:off x="837455" y="1875979"/>
            <a:ext cx="45894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250px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flex-shrink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47EE11-6FAB-5781-FAE8-60FCD273CB0C}"/>
              </a:ext>
            </a:extLst>
          </p:cNvPr>
          <p:cNvSpPr/>
          <p:nvPr/>
        </p:nvSpPr>
        <p:spPr>
          <a:xfrm>
            <a:off x="918081" y="5741691"/>
            <a:ext cx="5622057" cy="580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3D1032-1385-F35A-BAF7-0A3C2864FCBD}"/>
              </a:ext>
            </a:extLst>
          </p:cNvPr>
          <p:cNvSpPr/>
          <p:nvPr/>
        </p:nvSpPr>
        <p:spPr>
          <a:xfrm>
            <a:off x="1073902" y="5856807"/>
            <a:ext cx="1491620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2211C-CDCB-FE35-8CAB-3AE81A53DF67}"/>
              </a:ext>
            </a:extLst>
          </p:cNvPr>
          <p:cNvSpPr/>
          <p:nvPr/>
        </p:nvSpPr>
        <p:spPr>
          <a:xfrm>
            <a:off x="2876156" y="5856807"/>
            <a:ext cx="746611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gh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4C047B-5789-BD46-524E-0626F3D3A68A}"/>
              </a:ext>
            </a:extLst>
          </p:cNvPr>
          <p:cNvSpPr/>
          <p:nvPr/>
        </p:nvSpPr>
        <p:spPr>
          <a:xfrm>
            <a:off x="3977112" y="5851901"/>
            <a:ext cx="2354926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Ijklmnopqr</a:t>
            </a:r>
            <a:r>
              <a:rPr lang="en-US" altLang="ko-KR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stuvw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5D5C0161-B09D-B18A-F891-D9868B1D409E}"/>
              </a:ext>
            </a:extLst>
          </p:cNvPr>
          <p:cNvSpPr/>
          <p:nvPr/>
        </p:nvSpPr>
        <p:spPr>
          <a:xfrm rot="5400000" flipH="1">
            <a:off x="3587246" y="2788912"/>
            <a:ext cx="283724" cy="5622056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88DE8-F662-78F7-4A21-042F31C68F3E}"/>
              </a:ext>
            </a:extLst>
          </p:cNvPr>
          <p:cNvSpPr txBox="1"/>
          <p:nvPr/>
        </p:nvSpPr>
        <p:spPr>
          <a:xfrm>
            <a:off x="3511974" y="5200339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250px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7741C771-6C7B-404F-BE3E-72B269826C0E}"/>
              </a:ext>
            </a:extLst>
          </p:cNvPr>
          <p:cNvSpPr/>
          <p:nvPr/>
        </p:nvSpPr>
        <p:spPr>
          <a:xfrm rot="16200000" flipH="1">
            <a:off x="1691663" y="5686281"/>
            <a:ext cx="283724" cy="1463994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3F18C-2ABB-82CE-9853-CAAC22C6FFCD}"/>
              </a:ext>
            </a:extLst>
          </p:cNvPr>
          <p:cNvSpPr txBox="1"/>
          <p:nvPr/>
        </p:nvSpPr>
        <p:spPr>
          <a:xfrm>
            <a:off x="1519368" y="6482911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550D8720-7FDA-0CDD-6D02-45DDBFE8733E}"/>
              </a:ext>
            </a:extLst>
          </p:cNvPr>
          <p:cNvSpPr/>
          <p:nvPr/>
        </p:nvSpPr>
        <p:spPr>
          <a:xfrm rot="16200000" flipH="1">
            <a:off x="3112409" y="6049781"/>
            <a:ext cx="283724" cy="73699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53A58-999D-E475-38D8-D0683F6814E3}"/>
              </a:ext>
            </a:extLst>
          </p:cNvPr>
          <p:cNvSpPr txBox="1"/>
          <p:nvPr/>
        </p:nvSpPr>
        <p:spPr>
          <a:xfrm>
            <a:off x="2975032" y="6482911"/>
            <a:ext cx="53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25px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A22C8B08-D600-16AF-4656-EFD5225B04A4}"/>
              </a:ext>
            </a:extLst>
          </p:cNvPr>
          <p:cNvSpPr/>
          <p:nvPr/>
        </p:nvSpPr>
        <p:spPr>
          <a:xfrm rot="16200000" flipH="1">
            <a:off x="4987722" y="5254628"/>
            <a:ext cx="283724" cy="2327300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254F8-5BFE-9B10-42D3-F6BF8DD26EC8}"/>
              </a:ext>
            </a:extLst>
          </p:cNvPr>
          <p:cNvSpPr txBox="1"/>
          <p:nvPr/>
        </p:nvSpPr>
        <p:spPr>
          <a:xfrm>
            <a:off x="4801614" y="6482911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125px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DEC43D-36CB-A0DA-C787-36F0318D2F8A}"/>
              </a:ext>
            </a:extLst>
          </p:cNvPr>
          <p:cNvCxnSpPr>
            <a:cxnSpLocks/>
          </p:cNvCxnSpPr>
          <p:nvPr/>
        </p:nvCxnSpPr>
        <p:spPr>
          <a:xfrm>
            <a:off x="3270027" y="5860626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AE7062-82C3-D498-06B9-258D1D25FBF0}"/>
              </a:ext>
            </a:extLst>
          </p:cNvPr>
          <p:cNvCxnSpPr>
            <a:cxnSpLocks/>
          </p:cNvCxnSpPr>
          <p:nvPr/>
        </p:nvCxnSpPr>
        <p:spPr>
          <a:xfrm flipH="1">
            <a:off x="3265048" y="6049163"/>
            <a:ext cx="352933" cy="50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067C81-6313-6C5C-290C-A2AD0DF7EC90}"/>
              </a:ext>
            </a:extLst>
          </p:cNvPr>
          <p:cNvCxnSpPr>
            <a:cxnSpLocks/>
          </p:cNvCxnSpPr>
          <p:nvPr/>
        </p:nvCxnSpPr>
        <p:spPr>
          <a:xfrm>
            <a:off x="3617981" y="58568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3BD8EE-64FA-D2D9-E019-2984889C274A}"/>
              </a:ext>
            </a:extLst>
          </p:cNvPr>
          <p:cNvCxnSpPr>
            <a:cxnSpLocks/>
          </p:cNvCxnSpPr>
          <p:nvPr/>
        </p:nvCxnSpPr>
        <p:spPr>
          <a:xfrm>
            <a:off x="5974906" y="5860626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5BDB8B0-5699-D686-70E1-90E8AEB0FBE0}"/>
              </a:ext>
            </a:extLst>
          </p:cNvPr>
          <p:cNvCxnSpPr>
            <a:cxnSpLocks/>
          </p:cNvCxnSpPr>
          <p:nvPr/>
        </p:nvCxnSpPr>
        <p:spPr>
          <a:xfrm flipH="1">
            <a:off x="5969927" y="6049163"/>
            <a:ext cx="352933" cy="50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801753-1E38-123F-030D-4D4CE001C534}"/>
              </a:ext>
            </a:extLst>
          </p:cNvPr>
          <p:cNvCxnSpPr>
            <a:cxnSpLocks/>
          </p:cNvCxnSpPr>
          <p:nvPr/>
        </p:nvCxnSpPr>
        <p:spPr>
          <a:xfrm>
            <a:off x="6322860" y="5856807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257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95A59-2373-B0B9-75F9-A44B09C8D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9C4136-C4FB-28C0-240D-887AADC6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 Item </a:t>
            </a:r>
            <a:r>
              <a:rPr lang="ko-KR" altLang="en-US"/>
              <a:t>유연하게 배치하기</a:t>
            </a:r>
            <a:endParaRPr lang="en-US" altLang="ko-KR"/>
          </a:p>
          <a:p>
            <a:pPr lvl="1"/>
            <a:r>
              <a:rPr lang="en-US" altLang="ko-KR"/>
              <a:t>flex-grow, flex-shrink, flex-basis </a:t>
            </a:r>
            <a:r>
              <a:rPr lang="ko-KR" altLang="en-US"/>
              <a:t>복합 사용</a:t>
            </a:r>
            <a:r>
              <a:rPr lang="en-US" altLang="ko-KR"/>
              <a:t>.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44399-CE59-C7A4-AC07-381DD581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179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6DE680-81BF-B22B-8A0C-251BF571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E4911-3738-383E-AA21-9D2F3BFE742C}"/>
              </a:ext>
            </a:extLst>
          </p:cNvPr>
          <p:cNvSpPr txBox="1"/>
          <p:nvPr/>
        </p:nvSpPr>
        <p:spPr>
          <a:xfrm>
            <a:off x="840375" y="1879772"/>
            <a:ext cx="27019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flex-grow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flex-shrink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flex-basis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CE030E-6001-EF95-BF0B-FBFFA72F2FD0}"/>
              </a:ext>
            </a:extLst>
          </p:cNvPr>
          <p:cNvSpPr/>
          <p:nvPr/>
        </p:nvSpPr>
        <p:spPr>
          <a:xfrm>
            <a:off x="987750" y="5141576"/>
            <a:ext cx="5622057" cy="1586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E1B331-309B-99DF-3D32-A91D5ABFFF96}"/>
              </a:ext>
            </a:extLst>
          </p:cNvPr>
          <p:cNvSpPr/>
          <p:nvPr/>
        </p:nvSpPr>
        <p:spPr>
          <a:xfrm>
            <a:off x="1143571" y="5256693"/>
            <a:ext cx="2540155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E304D27C-4A49-4D08-6CD8-3BFDE710F39B}"/>
              </a:ext>
            </a:extLst>
          </p:cNvPr>
          <p:cNvSpPr/>
          <p:nvPr/>
        </p:nvSpPr>
        <p:spPr>
          <a:xfrm rot="5400000" flipH="1">
            <a:off x="3656915" y="1857977"/>
            <a:ext cx="283724" cy="5622056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D57B04-D6C4-8D8B-7C74-9D27A090BC9A}"/>
              </a:ext>
            </a:extLst>
          </p:cNvPr>
          <p:cNvSpPr txBox="1"/>
          <p:nvPr/>
        </p:nvSpPr>
        <p:spPr>
          <a:xfrm>
            <a:off x="3581643" y="4269404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C7FE666-2246-0D93-A850-5433E821876E}"/>
              </a:ext>
            </a:extLst>
          </p:cNvPr>
          <p:cNvSpPr/>
          <p:nvPr/>
        </p:nvSpPr>
        <p:spPr>
          <a:xfrm>
            <a:off x="3840480" y="5256693"/>
            <a:ext cx="2539227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오른쪽 중괄호 65">
            <a:extLst>
              <a:ext uri="{FF2B5EF4-FFF2-40B4-BE49-F238E27FC236}">
                <a16:creationId xmlns:a16="http://schemas.microsoft.com/office/drawing/2014/main" id="{540EA9AA-D744-541A-B146-50CFFBB321DF}"/>
              </a:ext>
            </a:extLst>
          </p:cNvPr>
          <p:cNvSpPr/>
          <p:nvPr/>
        </p:nvSpPr>
        <p:spPr>
          <a:xfrm rot="5400000" flipH="1">
            <a:off x="1858880" y="4266566"/>
            <a:ext cx="283724" cy="1659089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E48D6E-E873-1E54-02C4-75860563C487}"/>
              </a:ext>
            </a:extLst>
          </p:cNvPr>
          <p:cNvSpPr txBox="1"/>
          <p:nvPr/>
        </p:nvSpPr>
        <p:spPr>
          <a:xfrm>
            <a:off x="1750498" y="4726779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D17E5EEB-04D3-F0E9-50B5-E3A98578DDCA}"/>
              </a:ext>
            </a:extLst>
          </p:cNvPr>
          <p:cNvSpPr/>
          <p:nvPr/>
        </p:nvSpPr>
        <p:spPr>
          <a:xfrm rot="5400000" flipH="1">
            <a:off x="4528164" y="4266566"/>
            <a:ext cx="283724" cy="1659089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FEDFB-01A0-988E-3A93-EB1EDC5C9010}"/>
              </a:ext>
            </a:extLst>
          </p:cNvPr>
          <p:cNvSpPr txBox="1"/>
          <p:nvPr/>
        </p:nvSpPr>
        <p:spPr>
          <a:xfrm>
            <a:off x="4419782" y="4726779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9E463BD-B1E3-FE41-9529-D05FEEDC3B47}"/>
              </a:ext>
            </a:extLst>
          </p:cNvPr>
          <p:cNvCxnSpPr>
            <a:cxnSpLocks/>
          </p:cNvCxnSpPr>
          <p:nvPr/>
        </p:nvCxnSpPr>
        <p:spPr>
          <a:xfrm>
            <a:off x="2835266" y="5275131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FFB3C1-79BA-2BAF-AC12-763512FBF30C}"/>
              </a:ext>
            </a:extLst>
          </p:cNvPr>
          <p:cNvCxnSpPr>
            <a:cxnSpLocks/>
          </p:cNvCxnSpPr>
          <p:nvPr/>
        </p:nvCxnSpPr>
        <p:spPr>
          <a:xfrm flipH="1">
            <a:off x="2830287" y="5468670"/>
            <a:ext cx="8534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515EB1D-7C45-190A-F26D-4C2D691309ED}"/>
              </a:ext>
            </a:extLst>
          </p:cNvPr>
          <p:cNvCxnSpPr>
            <a:cxnSpLocks/>
          </p:cNvCxnSpPr>
          <p:nvPr/>
        </p:nvCxnSpPr>
        <p:spPr>
          <a:xfrm>
            <a:off x="3683726" y="5271312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F41F081-8E53-CAB4-54E4-95A1AEE058F9}"/>
              </a:ext>
            </a:extLst>
          </p:cNvPr>
          <p:cNvCxnSpPr>
            <a:cxnSpLocks/>
          </p:cNvCxnSpPr>
          <p:nvPr/>
        </p:nvCxnSpPr>
        <p:spPr>
          <a:xfrm>
            <a:off x="5531247" y="5275131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C9652BA-3CC2-C60D-23E3-8144B84219CA}"/>
              </a:ext>
            </a:extLst>
          </p:cNvPr>
          <p:cNvCxnSpPr>
            <a:cxnSpLocks/>
          </p:cNvCxnSpPr>
          <p:nvPr/>
        </p:nvCxnSpPr>
        <p:spPr>
          <a:xfrm flipH="1">
            <a:off x="5526268" y="5468670"/>
            <a:ext cx="8534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924727-CC1E-FAA2-6F23-AEBEB684B545}"/>
              </a:ext>
            </a:extLst>
          </p:cNvPr>
          <p:cNvCxnSpPr>
            <a:cxnSpLocks/>
          </p:cNvCxnSpPr>
          <p:nvPr/>
        </p:nvCxnSpPr>
        <p:spPr>
          <a:xfrm>
            <a:off x="6379707" y="5271312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오른쪽 중괄호 76">
            <a:extLst>
              <a:ext uri="{FF2B5EF4-FFF2-40B4-BE49-F238E27FC236}">
                <a16:creationId xmlns:a16="http://schemas.microsoft.com/office/drawing/2014/main" id="{D2B2A112-B9D5-484D-8492-BB6A39628BD7}"/>
              </a:ext>
            </a:extLst>
          </p:cNvPr>
          <p:cNvSpPr/>
          <p:nvPr/>
        </p:nvSpPr>
        <p:spPr>
          <a:xfrm rot="5400000" flipH="1">
            <a:off x="3128364" y="4669393"/>
            <a:ext cx="283724" cy="853436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6C060B-139D-EB1D-0816-7437C8071530}"/>
              </a:ext>
            </a:extLst>
          </p:cNvPr>
          <p:cNvSpPr txBox="1"/>
          <p:nvPr/>
        </p:nvSpPr>
        <p:spPr>
          <a:xfrm>
            <a:off x="3005408" y="4726779"/>
            <a:ext cx="53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62DD59D1-E38A-23E7-9749-DA4BF7EB8F9F}"/>
              </a:ext>
            </a:extLst>
          </p:cNvPr>
          <p:cNvSpPr/>
          <p:nvPr/>
        </p:nvSpPr>
        <p:spPr>
          <a:xfrm rot="5400000" flipH="1">
            <a:off x="5817794" y="4669393"/>
            <a:ext cx="283724" cy="853436"/>
          </a:xfrm>
          <a:prstGeom prst="rightBrace">
            <a:avLst>
              <a:gd name="adj1" fmla="val 3198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95BD6C-B054-A700-628D-EEF62927B328}"/>
              </a:ext>
            </a:extLst>
          </p:cNvPr>
          <p:cNvSpPr txBox="1"/>
          <p:nvPr/>
        </p:nvSpPr>
        <p:spPr>
          <a:xfrm>
            <a:off x="5694838" y="4726779"/>
            <a:ext cx="53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6947D4-D57F-A400-2607-0209960B9884}"/>
              </a:ext>
            </a:extLst>
          </p:cNvPr>
          <p:cNvSpPr/>
          <p:nvPr/>
        </p:nvSpPr>
        <p:spPr>
          <a:xfrm>
            <a:off x="1143571" y="5739983"/>
            <a:ext cx="2540155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C684522-875D-F955-B4DE-150B8F37F0B9}"/>
              </a:ext>
            </a:extLst>
          </p:cNvPr>
          <p:cNvSpPr/>
          <p:nvPr/>
        </p:nvSpPr>
        <p:spPr>
          <a:xfrm>
            <a:off x="3840480" y="5739983"/>
            <a:ext cx="2539227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D47BA2F-EF99-9982-9734-0474F6C0CDEC}"/>
              </a:ext>
            </a:extLst>
          </p:cNvPr>
          <p:cNvSpPr/>
          <p:nvPr/>
        </p:nvSpPr>
        <p:spPr>
          <a:xfrm>
            <a:off x="1143571" y="6243209"/>
            <a:ext cx="5242803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abcdef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DECA2B4-C9D5-595F-4F31-77E6C52FF326}"/>
              </a:ext>
            </a:extLst>
          </p:cNvPr>
          <p:cNvCxnSpPr>
            <a:cxnSpLocks/>
          </p:cNvCxnSpPr>
          <p:nvPr/>
        </p:nvCxnSpPr>
        <p:spPr>
          <a:xfrm>
            <a:off x="2835266" y="6251618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58B1F8C-772C-2DE0-C02B-E6E96C009DCC}"/>
              </a:ext>
            </a:extLst>
          </p:cNvPr>
          <p:cNvCxnSpPr>
            <a:cxnSpLocks/>
          </p:cNvCxnSpPr>
          <p:nvPr/>
        </p:nvCxnSpPr>
        <p:spPr>
          <a:xfrm flipH="1">
            <a:off x="2830287" y="6445157"/>
            <a:ext cx="355608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FF60467-7199-24CB-BFFC-0D857C6CF27B}"/>
              </a:ext>
            </a:extLst>
          </p:cNvPr>
          <p:cNvCxnSpPr>
            <a:cxnSpLocks/>
          </p:cNvCxnSpPr>
          <p:nvPr/>
        </p:nvCxnSpPr>
        <p:spPr>
          <a:xfrm>
            <a:off x="6379707" y="6247799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59EB90-F533-CF83-EF28-70D91C2F0819}"/>
              </a:ext>
            </a:extLst>
          </p:cNvPr>
          <p:cNvCxnSpPr>
            <a:cxnSpLocks/>
          </p:cNvCxnSpPr>
          <p:nvPr/>
        </p:nvCxnSpPr>
        <p:spPr>
          <a:xfrm>
            <a:off x="2835266" y="5762811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04B4971-2B37-C9FB-B35B-09F7008794BE}"/>
              </a:ext>
            </a:extLst>
          </p:cNvPr>
          <p:cNvCxnSpPr>
            <a:cxnSpLocks/>
          </p:cNvCxnSpPr>
          <p:nvPr/>
        </p:nvCxnSpPr>
        <p:spPr>
          <a:xfrm flipH="1">
            <a:off x="2830287" y="5956350"/>
            <a:ext cx="8534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31A0B59-2957-22D7-FE21-6D87123A6703}"/>
              </a:ext>
            </a:extLst>
          </p:cNvPr>
          <p:cNvCxnSpPr>
            <a:cxnSpLocks/>
          </p:cNvCxnSpPr>
          <p:nvPr/>
        </p:nvCxnSpPr>
        <p:spPr>
          <a:xfrm>
            <a:off x="3683726" y="5758992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9830106-0AD8-88C9-CEA9-3C25EC5B2295}"/>
              </a:ext>
            </a:extLst>
          </p:cNvPr>
          <p:cNvCxnSpPr>
            <a:cxnSpLocks/>
          </p:cNvCxnSpPr>
          <p:nvPr/>
        </p:nvCxnSpPr>
        <p:spPr>
          <a:xfrm>
            <a:off x="5531247" y="5762811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5837877-8D46-86C8-20BB-FDDEAC34DEA9}"/>
              </a:ext>
            </a:extLst>
          </p:cNvPr>
          <p:cNvCxnSpPr>
            <a:cxnSpLocks/>
          </p:cNvCxnSpPr>
          <p:nvPr/>
        </p:nvCxnSpPr>
        <p:spPr>
          <a:xfrm flipH="1">
            <a:off x="5526268" y="5956350"/>
            <a:ext cx="85343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43983A9-8388-2E3E-342B-1DAF1EF747B3}"/>
              </a:ext>
            </a:extLst>
          </p:cNvPr>
          <p:cNvCxnSpPr>
            <a:cxnSpLocks/>
          </p:cNvCxnSpPr>
          <p:nvPr/>
        </p:nvCxnSpPr>
        <p:spPr>
          <a:xfrm>
            <a:off x="6379707" y="5758992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2B98798-5E4A-368E-7649-691E6B30E3DB}"/>
              </a:ext>
            </a:extLst>
          </p:cNvPr>
          <p:cNvSpPr txBox="1"/>
          <p:nvPr/>
        </p:nvSpPr>
        <p:spPr>
          <a:xfrm>
            <a:off x="5298110" y="1879772"/>
            <a:ext cx="27019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flex-wrap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/*flex-grow: 1;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flex-shrink: 1;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flex-basis: 200px;*/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10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태그의 </a:t>
            </a:r>
            <a:r>
              <a:rPr lang="en-US" altLang="ko-KR"/>
              <a:t>Attribute</a:t>
            </a:r>
          </a:p>
          <a:p>
            <a:pPr lvl="1"/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태그들의 </a:t>
            </a:r>
            <a:r>
              <a:rPr lang="en-US" altLang="ko-KR"/>
              <a:t>Attribute</a:t>
            </a:r>
            <a:r>
              <a:rPr lang="ko-KR" altLang="en-US"/>
              <a:t>는 아래 </a:t>
            </a:r>
            <a:r>
              <a:rPr lang="en-US" altLang="ko-KR"/>
              <a:t>URL</a:t>
            </a:r>
            <a:r>
              <a:rPr lang="ko-KR" altLang="en-US"/>
              <a:t>에서 확인한다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https://www.w3schools.com/tags/tag_태그명.asp</a:t>
            </a:r>
          </a:p>
          <a:p>
            <a:pPr lvl="2"/>
            <a:r>
              <a:rPr lang="ko-KR" altLang="en-US"/>
              <a:t>예</a:t>
            </a:r>
            <a:r>
              <a:rPr lang="en-US" altLang="ko-KR"/>
              <a:t>&gt; link</a:t>
            </a:r>
            <a:r>
              <a:rPr lang="ko-KR" altLang="en-US"/>
              <a:t> 태그의 </a:t>
            </a:r>
            <a:r>
              <a:rPr lang="en-US" altLang="ko-KR"/>
              <a:t>Attribute </a:t>
            </a:r>
            <a:r>
              <a:rPr lang="ko-KR" altLang="en-US"/>
              <a:t>확인</a:t>
            </a:r>
            <a:endParaRPr lang="en-US" altLang="ko-KR"/>
          </a:p>
          <a:p>
            <a:pPr lvl="2"/>
            <a:r>
              <a:rPr lang="ko-KR" altLang="en-US"/>
              <a:t>https://www.w3schools.com/tags/tag_</a:t>
            </a:r>
            <a:r>
              <a:rPr lang="en-US" altLang="ko-KR">
                <a:highlight>
                  <a:srgbClr val="FFFF00"/>
                </a:highlight>
              </a:rPr>
              <a:t>link</a:t>
            </a:r>
            <a:r>
              <a:rPr lang="ko-KR" altLang="en-US"/>
              <a:t>.asp</a:t>
            </a:r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3. Attributes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299F6B-E6B2-83D8-1BDC-393BAB00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55" y="2872739"/>
            <a:ext cx="3695085" cy="37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922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799AD-317A-79C3-BD0F-305A88140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64498C-29C8-9770-D79D-C712B145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Item</a:t>
            </a:r>
            <a:r>
              <a:rPr lang="ko-KR" altLang="en-US"/>
              <a:t> 수직 축 개별 정렬</a:t>
            </a:r>
            <a:endParaRPr lang="en-US" altLang="ko-KR"/>
          </a:p>
          <a:p>
            <a:pPr lvl="1"/>
            <a:r>
              <a:rPr lang="en-US" altLang="ko-KR"/>
              <a:t>align-self</a:t>
            </a:r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align-items</a:t>
            </a:r>
            <a:r>
              <a:rPr lang="en-US" altLang="ko-KR" sz="1400">
                <a:solidFill>
                  <a:srgbClr val="323228"/>
                </a:solidFill>
                <a:latin typeface="Noto Serif KR"/>
              </a:rPr>
              <a:t>(flex container </a:t>
            </a:r>
            <a:r>
              <a:rPr lang="ko-KR" altLang="en-US" sz="1400">
                <a:solidFill>
                  <a:srgbClr val="323228"/>
                </a:solidFill>
                <a:latin typeface="Noto Serif KR"/>
              </a:rPr>
              <a:t>설정</a:t>
            </a:r>
            <a:r>
              <a:rPr lang="en-US" altLang="ko-KR" sz="1400">
                <a:solidFill>
                  <a:srgbClr val="323228"/>
                </a:solidFill>
                <a:latin typeface="Noto Serif KR"/>
              </a:rPr>
              <a:t>)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의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item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버전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40A9F-8203-DFC0-33D9-9ECC9B19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2E4858-6AD3-6D42-C7E0-C3B41F5A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30. Flex item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894A8-E7D5-FA69-5699-342F8BB5A445}"/>
              </a:ext>
            </a:extLst>
          </p:cNvPr>
          <p:cNvSpPr txBox="1"/>
          <p:nvPr/>
        </p:nvSpPr>
        <p:spPr>
          <a:xfrm>
            <a:off x="840376" y="2326620"/>
            <a:ext cx="29826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align-self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stretch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align-self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align-self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align-self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9CB17C-7BF3-F8FD-B7A1-6289C5D85799}"/>
              </a:ext>
            </a:extLst>
          </p:cNvPr>
          <p:cNvSpPr/>
          <p:nvPr/>
        </p:nvSpPr>
        <p:spPr>
          <a:xfrm>
            <a:off x="5019500" y="3429000"/>
            <a:ext cx="2435038" cy="18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E6AD8-FCBB-13FA-8976-C7B3263883A7}"/>
              </a:ext>
            </a:extLst>
          </p:cNvPr>
          <p:cNvSpPr/>
          <p:nvPr/>
        </p:nvSpPr>
        <p:spPr>
          <a:xfrm>
            <a:off x="5175320" y="3561806"/>
            <a:ext cx="293663" cy="1581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0F3655-1AAD-83B1-DCF4-AB8FD42F313B}"/>
              </a:ext>
            </a:extLst>
          </p:cNvPr>
          <p:cNvSpPr/>
          <p:nvPr/>
        </p:nvSpPr>
        <p:spPr>
          <a:xfrm>
            <a:off x="5612369" y="3561806"/>
            <a:ext cx="293663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B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16AD4-C59E-9E95-2D82-A684EC2F499E}"/>
              </a:ext>
            </a:extLst>
          </p:cNvPr>
          <p:cNvSpPr/>
          <p:nvPr/>
        </p:nvSpPr>
        <p:spPr>
          <a:xfrm>
            <a:off x="6049418" y="4171821"/>
            <a:ext cx="293663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AD825B-1EA4-C596-C80C-A5B90B573CC8}"/>
              </a:ext>
            </a:extLst>
          </p:cNvPr>
          <p:cNvSpPr/>
          <p:nvPr/>
        </p:nvSpPr>
        <p:spPr>
          <a:xfrm>
            <a:off x="6486467" y="4781836"/>
            <a:ext cx="293663" cy="361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393AC6-213C-F24F-DA75-E1C741FF9EE1}"/>
              </a:ext>
            </a:extLst>
          </p:cNvPr>
          <p:cNvSpPr/>
          <p:nvPr/>
        </p:nvSpPr>
        <p:spPr>
          <a:xfrm>
            <a:off x="6923515" y="3561806"/>
            <a:ext cx="293663" cy="1581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8407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A7E4-598A-1B1F-FABE-7F153C0A3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EF197-BB32-634A-E844-43F51DC1D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 b="1">
                <a:latin typeface="+mj-ea"/>
              </a:rPr>
              <a:t>3</a:t>
            </a:r>
            <a:r>
              <a:rPr lang="de-DE" altLang="ko-KR" sz="4000">
                <a:latin typeface="+mj-ea"/>
              </a:rPr>
              <a:t>1</a:t>
            </a:r>
            <a:r>
              <a:rPr lang="de-DE" altLang="ko-KR" sz="4000" b="1">
                <a:latin typeface="+mj-ea"/>
              </a:rPr>
              <a:t>. Grid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89DA75-CF93-45CB-FF05-C70D633E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85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B5D8-7DBE-CCBC-5361-598CD61C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666B79-1C04-296A-0BB1-61979CAB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Display</a:t>
            </a:r>
            <a:r>
              <a:rPr lang="ko-KR" altLang="en-US"/>
              <a:t> </a:t>
            </a:r>
            <a:r>
              <a:rPr lang="en-US" altLang="ko-KR"/>
              <a:t>container</a:t>
            </a:r>
            <a:r>
              <a:rPr lang="ko-KR" altLang="en-US"/>
              <a:t> </a:t>
            </a:r>
            <a:r>
              <a:rPr lang="en-US" altLang="ko-KR"/>
              <a:t>system</a:t>
            </a:r>
          </a:p>
          <a:p>
            <a:pPr lvl="1"/>
            <a:r>
              <a:rPr lang="en-US" altLang="ko-KR">
                <a:hlinkClick r:id="rId2"/>
              </a:rPr>
              <a:t>https://developer.mozilla.org/en-US/docs/Web/CSS/grid</a:t>
            </a:r>
            <a:endParaRPr lang="en-US" altLang="ko-KR"/>
          </a:p>
          <a:p>
            <a:pPr lvl="1"/>
            <a:r>
              <a:rPr lang="en-US" altLang="ko-KR">
                <a:hlinkClick r:id="rId3"/>
              </a:rPr>
              <a:t>https://www.w3schools.com/css/css_grid.asp</a:t>
            </a:r>
            <a:endParaRPr lang="en-US" altLang="ko-KR"/>
          </a:p>
          <a:p>
            <a:pPr lvl="1"/>
            <a:r>
              <a:rPr lang="en-US" altLang="ko-KR"/>
              <a:t>Grid</a:t>
            </a:r>
          </a:p>
          <a:p>
            <a:pPr lvl="2"/>
            <a:r>
              <a:rPr lang="en-US" altLang="ko-KR"/>
              <a:t>Flex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차원 레이아웃 </a:t>
            </a:r>
            <a:r>
              <a:rPr lang="en-US" altLang="ko-KR"/>
              <a:t>(</a:t>
            </a:r>
            <a:r>
              <a:rPr lang="ko-KR" altLang="en-US"/>
              <a:t>가로 아니면 세로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Grid</a:t>
            </a:r>
            <a:r>
              <a:rPr lang="ko-KR" altLang="en-US"/>
              <a:t>는 </a:t>
            </a:r>
            <a:r>
              <a:rPr lang="en-US" altLang="ko-KR"/>
              <a:t>2</a:t>
            </a:r>
            <a:r>
              <a:rPr lang="ko-KR" altLang="en-US"/>
              <a:t>차원 레이아웃 </a:t>
            </a:r>
            <a:r>
              <a:rPr lang="en-US" altLang="ko-KR"/>
              <a:t>(</a:t>
            </a:r>
            <a:r>
              <a:rPr lang="ko-KR" altLang="en-US"/>
              <a:t>가로와 세로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Flex </a:t>
            </a:r>
            <a:r>
              <a:rPr lang="ko-KR" altLang="en-US"/>
              <a:t>보다 복잡한 레이아웃을 간편하게 만들 수 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385B5-52B7-12B5-AE56-0F7D924D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0E33AC-BC9F-C508-EF69-0678DD4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B70AA7-64DE-DA59-261F-00CDC80F76D1}"/>
              </a:ext>
            </a:extLst>
          </p:cNvPr>
          <p:cNvSpPr/>
          <p:nvPr/>
        </p:nvSpPr>
        <p:spPr>
          <a:xfrm>
            <a:off x="991153" y="4068589"/>
            <a:ext cx="2956008" cy="246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941994-6470-24AD-35DF-D1D4C9AA95C1}"/>
              </a:ext>
            </a:extLst>
          </p:cNvPr>
          <p:cNvSpPr txBox="1"/>
          <p:nvPr/>
        </p:nvSpPr>
        <p:spPr>
          <a:xfrm>
            <a:off x="991152" y="3655616"/>
            <a:ext cx="55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Flex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1DCBA5-B3C7-B575-2141-E02DF5DEC631}"/>
              </a:ext>
            </a:extLst>
          </p:cNvPr>
          <p:cNvSpPr/>
          <p:nvPr/>
        </p:nvSpPr>
        <p:spPr>
          <a:xfrm>
            <a:off x="1146973" y="4164846"/>
            <a:ext cx="2685472" cy="5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D8014-0B5B-4369-B085-FDB32E84BC69}"/>
              </a:ext>
            </a:extLst>
          </p:cNvPr>
          <p:cNvSpPr/>
          <p:nvPr/>
        </p:nvSpPr>
        <p:spPr>
          <a:xfrm>
            <a:off x="1300045" y="4278550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2E7A05-819D-D9B5-A84D-BB461DF3C9AE}"/>
              </a:ext>
            </a:extLst>
          </p:cNvPr>
          <p:cNvSpPr/>
          <p:nvPr/>
        </p:nvSpPr>
        <p:spPr>
          <a:xfrm>
            <a:off x="2165978" y="4278550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E966D2-CA43-C03A-9EAC-99A63E827C79}"/>
              </a:ext>
            </a:extLst>
          </p:cNvPr>
          <p:cNvSpPr/>
          <p:nvPr/>
        </p:nvSpPr>
        <p:spPr>
          <a:xfrm>
            <a:off x="3032980" y="4278550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6D7926-A01A-89B9-1040-FB2DF9CA6DA0}"/>
              </a:ext>
            </a:extLst>
          </p:cNvPr>
          <p:cNvSpPr/>
          <p:nvPr/>
        </p:nvSpPr>
        <p:spPr>
          <a:xfrm>
            <a:off x="1146973" y="4843381"/>
            <a:ext cx="829907" cy="1510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DC38A4-A7EA-4033-C52F-895524387072}"/>
              </a:ext>
            </a:extLst>
          </p:cNvPr>
          <p:cNvSpPr/>
          <p:nvPr/>
        </p:nvSpPr>
        <p:spPr>
          <a:xfrm>
            <a:off x="1234558" y="4950062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B96595-A60D-2051-F6E8-6DB76BEAD149}"/>
              </a:ext>
            </a:extLst>
          </p:cNvPr>
          <p:cNvSpPr/>
          <p:nvPr/>
        </p:nvSpPr>
        <p:spPr>
          <a:xfrm>
            <a:off x="1234558" y="5429200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49B2E6-87CF-1B2B-4B07-9E83F0C7100F}"/>
              </a:ext>
            </a:extLst>
          </p:cNvPr>
          <p:cNvSpPr/>
          <p:nvPr/>
        </p:nvSpPr>
        <p:spPr>
          <a:xfrm>
            <a:off x="1234558" y="5907146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0639C-8E30-F607-E5FA-E4E1CBBB2851}"/>
              </a:ext>
            </a:extLst>
          </p:cNvPr>
          <p:cNvSpPr txBox="1"/>
          <p:nvPr/>
        </p:nvSpPr>
        <p:spPr>
          <a:xfrm>
            <a:off x="2364391" y="5436879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Flex Container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48CF9F6-39CC-9DBA-9090-B92D32A9472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980041" y="4701343"/>
            <a:ext cx="0" cy="7355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B93374-2B5E-C225-ED42-653E6C5A0AF5}"/>
              </a:ext>
            </a:extLst>
          </p:cNvPr>
          <p:cNvCxnSpPr>
            <a:cxnSpLocks/>
            <a:stCxn id="25" idx="1"/>
            <a:endCxn id="15" idx="3"/>
          </p:cNvCxnSpPr>
          <p:nvPr/>
        </p:nvCxnSpPr>
        <p:spPr>
          <a:xfrm flipH="1">
            <a:off x="1976880" y="5590768"/>
            <a:ext cx="387511" cy="80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527A63-8970-8B7F-20C1-099DF5185075}"/>
              </a:ext>
            </a:extLst>
          </p:cNvPr>
          <p:cNvSpPr/>
          <p:nvPr/>
        </p:nvSpPr>
        <p:spPr>
          <a:xfrm>
            <a:off x="4855483" y="4068589"/>
            <a:ext cx="2956008" cy="2223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B64DEE-1A0D-D3E4-A156-12B374CE43AE}"/>
              </a:ext>
            </a:extLst>
          </p:cNvPr>
          <p:cNvSpPr txBox="1"/>
          <p:nvPr/>
        </p:nvSpPr>
        <p:spPr>
          <a:xfrm>
            <a:off x="4840126" y="3655616"/>
            <a:ext cx="58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Grid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EABFD0-303A-DB21-AAB6-82DBC72EDC29}"/>
              </a:ext>
            </a:extLst>
          </p:cNvPr>
          <p:cNvSpPr/>
          <p:nvPr/>
        </p:nvSpPr>
        <p:spPr>
          <a:xfrm>
            <a:off x="5011303" y="4164846"/>
            <a:ext cx="2685472" cy="1944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0B25A0-7BA0-F505-DF42-5968F83218C3}"/>
              </a:ext>
            </a:extLst>
          </p:cNvPr>
          <p:cNvSpPr/>
          <p:nvPr/>
        </p:nvSpPr>
        <p:spPr>
          <a:xfrm>
            <a:off x="5164375" y="4278550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F648D8-CCB0-2F7C-92A8-E38591A8B2EF}"/>
              </a:ext>
            </a:extLst>
          </p:cNvPr>
          <p:cNvSpPr/>
          <p:nvPr/>
        </p:nvSpPr>
        <p:spPr>
          <a:xfrm>
            <a:off x="6030308" y="4278550"/>
            <a:ext cx="1532502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7CFCB7-78D6-AEC5-BF25-D879F3F64801}"/>
              </a:ext>
            </a:extLst>
          </p:cNvPr>
          <p:cNvSpPr/>
          <p:nvPr/>
        </p:nvSpPr>
        <p:spPr>
          <a:xfrm>
            <a:off x="5164375" y="4733663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8C578A-E37D-06D9-46F7-A350F22D1E23}"/>
              </a:ext>
            </a:extLst>
          </p:cNvPr>
          <p:cNvSpPr/>
          <p:nvPr/>
        </p:nvSpPr>
        <p:spPr>
          <a:xfrm>
            <a:off x="6030308" y="4733663"/>
            <a:ext cx="665500" cy="1224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70DBE2-9E25-80FA-C082-7EC243A5431B}"/>
              </a:ext>
            </a:extLst>
          </p:cNvPr>
          <p:cNvSpPr/>
          <p:nvPr/>
        </p:nvSpPr>
        <p:spPr>
          <a:xfrm>
            <a:off x="6897310" y="4733663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786B93-9D4A-8C70-2A28-562ED0FB6F9E}"/>
              </a:ext>
            </a:extLst>
          </p:cNvPr>
          <p:cNvSpPr/>
          <p:nvPr/>
        </p:nvSpPr>
        <p:spPr>
          <a:xfrm>
            <a:off x="5164375" y="5184474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3AE4E9B-F346-6A50-8EAF-B2FA1A359693}"/>
              </a:ext>
            </a:extLst>
          </p:cNvPr>
          <p:cNvSpPr/>
          <p:nvPr/>
        </p:nvSpPr>
        <p:spPr>
          <a:xfrm>
            <a:off x="6897310" y="5184474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6A0794-31BC-B075-2F75-B11DC97AEB5D}"/>
              </a:ext>
            </a:extLst>
          </p:cNvPr>
          <p:cNvSpPr/>
          <p:nvPr/>
        </p:nvSpPr>
        <p:spPr>
          <a:xfrm>
            <a:off x="5164375" y="5635285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C35FD50-044F-FAA4-505F-E00BCFCDFC75}"/>
              </a:ext>
            </a:extLst>
          </p:cNvPr>
          <p:cNvSpPr/>
          <p:nvPr/>
        </p:nvSpPr>
        <p:spPr>
          <a:xfrm>
            <a:off x="6897310" y="5635285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.item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9D4A00-FF3F-A524-1773-38E28F64939D}"/>
              </a:ext>
            </a:extLst>
          </p:cNvPr>
          <p:cNvSpPr txBox="1"/>
          <p:nvPr/>
        </p:nvSpPr>
        <p:spPr>
          <a:xfrm>
            <a:off x="5735642" y="6420048"/>
            <a:ext cx="125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Grid Container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DB63F1C-247C-F8E5-24BB-D01FB393D40F}"/>
              </a:ext>
            </a:extLst>
          </p:cNvPr>
          <p:cNvCxnSpPr>
            <a:cxnSpLocks/>
            <a:stCxn id="66" idx="0"/>
            <a:endCxn id="46" idx="2"/>
          </p:cNvCxnSpPr>
          <p:nvPr/>
        </p:nvCxnSpPr>
        <p:spPr>
          <a:xfrm flipH="1" flipV="1">
            <a:off x="6354039" y="6109494"/>
            <a:ext cx="9019" cy="31055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3912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25B5C-910D-78C0-837F-A75371BFA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B9B699-830F-12E7-3E61-C9A2BF86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Flex container system</a:t>
            </a:r>
          </a:p>
          <a:p>
            <a:pPr lvl="1"/>
            <a:r>
              <a:rPr lang="en-US" altLang="ko-KR"/>
              <a:t>Style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BDA292-6FFB-0420-8B00-CFACE551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CF4341-E0D2-90E0-121C-2785A7F1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33941-B732-6656-3F8F-30AAD1950675}"/>
              </a:ext>
            </a:extLst>
          </p:cNvPr>
          <p:cNvSpPr txBox="1"/>
          <p:nvPr/>
        </p:nvSpPr>
        <p:spPr>
          <a:xfrm>
            <a:off x="918839" y="3008050"/>
            <a:ext cx="316548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85B2B-204C-F794-9B55-6AF4224038FD}"/>
              </a:ext>
            </a:extLst>
          </p:cNvPr>
          <p:cNvSpPr txBox="1"/>
          <p:nvPr/>
        </p:nvSpPr>
        <p:spPr>
          <a:xfrm>
            <a:off x="918839" y="1842821"/>
            <a:ext cx="45897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display: inline-grid;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4CBFFF-7D00-8B89-335B-6843E8258007}"/>
              </a:ext>
            </a:extLst>
          </p:cNvPr>
          <p:cNvSpPr/>
          <p:nvPr/>
        </p:nvSpPr>
        <p:spPr>
          <a:xfrm>
            <a:off x="5167903" y="2459410"/>
            <a:ext cx="2956008" cy="4139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956E10-47EE-ABD7-D662-04E7E26F9F67}"/>
              </a:ext>
            </a:extLst>
          </p:cNvPr>
          <p:cNvSpPr/>
          <p:nvPr/>
        </p:nvSpPr>
        <p:spPr>
          <a:xfrm>
            <a:off x="5323723" y="2555667"/>
            <a:ext cx="2685472" cy="3930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50CDF1-102F-45A3-3533-1800788AD088}"/>
              </a:ext>
            </a:extLst>
          </p:cNvPr>
          <p:cNvSpPr/>
          <p:nvPr/>
        </p:nvSpPr>
        <p:spPr>
          <a:xfrm>
            <a:off x="5476795" y="2669371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059D5-73D4-20A6-2DDB-8D1E2556B8E2}"/>
              </a:ext>
            </a:extLst>
          </p:cNvPr>
          <p:cNvSpPr/>
          <p:nvPr/>
        </p:nvSpPr>
        <p:spPr>
          <a:xfrm>
            <a:off x="5476795" y="3088765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533A2F-2464-A2C1-7BE0-DF08BE6E1073}"/>
              </a:ext>
            </a:extLst>
          </p:cNvPr>
          <p:cNvSpPr/>
          <p:nvPr/>
        </p:nvSpPr>
        <p:spPr>
          <a:xfrm>
            <a:off x="5476795" y="3508159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AA865A-D2D8-5AD8-9D31-194BF81770F5}"/>
              </a:ext>
            </a:extLst>
          </p:cNvPr>
          <p:cNvSpPr/>
          <p:nvPr/>
        </p:nvSpPr>
        <p:spPr>
          <a:xfrm>
            <a:off x="5476795" y="3927553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E6824-C5BE-4A66-DA9B-6BD1F3B873B0}"/>
              </a:ext>
            </a:extLst>
          </p:cNvPr>
          <p:cNvSpPr/>
          <p:nvPr/>
        </p:nvSpPr>
        <p:spPr>
          <a:xfrm>
            <a:off x="5476795" y="4346947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BDFB6C-EE3B-59BD-8B66-F10CE8DED68E}"/>
              </a:ext>
            </a:extLst>
          </p:cNvPr>
          <p:cNvSpPr/>
          <p:nvPr/>
        </p:nvSpPr>
        <p:spPr>
          <a:xfrm>
            <a:off x="5476795" y="4766341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27E021-0946-8123-1A0C-4B3E1B4DB394}"/>
              </a:ext>
            </a:extLst>
          </p:cNvPr>
          <p:cNvSpPr/>
          <p:nvPr/>
        </p:nvSpPr>
        <p:spPr>
          <a:xfrm>
            <a:off x="5476795" y="5184292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EA8450-6DEB-C55B-8626-DB57E1535594}"/>
              </a:ext>
            </a:extLst>
          </p:cNvPr>
          <p:cNvSpPr/>
          <p:nvPr/>
        </p:nvSpPr>
        <p:spPr>
          <a:xfrm>
            <a:off x="5476795" y="5603686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6F3E50-5993-5172-E5E6-DEDD939FAF10}"/>
              </a:ext>
            </a:extLst>
          </p:cNvPr>
          <p:cNvSpPr/>
          <p:nvPr/>
        </p:nvSpPr>
        <p:spPr>
          <a:xfrm>
            <a:off x="5476795" y="6023080"/>
            <a:ext cx="504905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79740-2C0F-3DDF-2D52-3EF523095148}"/>
              </a:ext>
            </a:extLst>
          </p:cNvPr>
          <p:cNvSpPr txBox="1"/>
          <p:nvPr/>
        </p:nvSpPr>
        <p:spPr>
          <a:xfrm>
            <a:off x="5023779" y="194663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display: grid;</a:t>
            </a:r>
          </a:p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하나만으로는 아무 일도 일어나지 않는다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1979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D1F5-B121-2A8A-8C69-7D39FBF7D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DA79E6-F334-2CB8-193C-CB646B69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그리드</a:t>
            </a:r>
            <a:r>
              <a:rPr lang="en-US" altLang="ko-KR"/>
              <a:t> </a:t>
            </a:r>
            <a:r>
              <a:rPr lang="ko-KR" altLang="en-US"/>
              <a:t>형태 정의 </a:t>
            </a:r>
            <a:r>
              <a:rPr lang="en-US" altLang="ko-KR"/>
              <a:t>(pixel)</a:t>
            </a:r>
          </a:p>
          <a:p>
            <a:pPr lvl="1"/>
            <a:r>
              <a:rPr lang="en-US" altLang="ko-KR"/>
              <a:t>grid-template-rows,</a:t>
            </a:r>
            <a:r>
              <a:rPr lang="ko-KR" altLang="en-US"/>
              <a:t> </a:t>
            </a:r>
            <a:r>
              <a:rPr lang="en-US" altLang="ko-KR"/>
              <a:t>grid-template-columns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5F21B-77CE-2502-C1B8-3E52D44F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AB8202-3BF8-E8FF-58AE-EF3CD84B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27ABF-3239-1470-CE12-AA5B7FBA4C65}"/>
              </a:ext>
            </a:extLst>
          </p:cNvPr>
          <p:cNvSpPr txBox="1"/>
          <p:nvPr/>
        </p:nvSpPr>
        <p:spPr>
          <a:xfrm>
            <a:off x="918838" y="1842821"/>
            <a:ext cx="53676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E48CA2-9481-4085-93CA-E84FD88F1492}"/>
              </a:ext>
            </a:extLst>
          </p:cNvPr>
          <p:cNvGrpSpPr/>
          <p:nvPr/>
        </p:nvGrpSpPr>
        <p:grpSpPr>
          <a:xfrm>
            <a:off x="1096245" y="4053626"/>
            <a:ext cx="2956008" cy="2604349"/>
            <a:chOff x="5167903" y="2459410"/>
            <a:chExt cx="2956008" cy="26043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B33608-E1AF-4786-EEBA-E0B2DDB7191C}"/>
                </a:ext>
              </a:extLst>
            </p:cNvPr>
            <p:cNvSpPr/>
            <p:nvPr/>
          </p:nvSpPr>
          <p:spPr>
            <a:xfrm>
              <a:off x="5167903" y="2459410"/>
              <a:ext cx="2956008" cy="260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FD8135-E24C-8BE1-FA99-D370B485BC92}"/>
                </a:ext>
              </a:extLst>
            </p:cNvPr>
            <p:cNvSpPr/>
            <p:nvPr/>
          </p:nvSpPr>
          <p:spPr>
            <a:xfrm>
              <a:off x="5323723" y="2555668"/>
              <a:ext cx="2685472" cy="2334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616CDE-E6A2-F4EA-C84A-BF557DFFC9B3}"/>
                </a:ext>
              </a:extLst>
            </p:cNvPr>
            <p:cNvSpPr/>
            <p:nvPr/>
          </p:nvSpPr>
          <p:spPr>
            <a:xfrm>
              <a:off x="5476795" y="2669371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2D8BC1-7D86-18C1-3FB6-700D4BC98C63}"/>
                </a:ext>
              </a:extLst>
            </p:cNvPr>
            <p:cNvSpPr/>
            <p:nvPr/>
          </p:nvSpPr>
          <p:spPr>
            <a:xfrm>
              <a:off x="6185248" y="2669371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9E9746-8CC8-7B67-29F3-C693B7FCC0E8}"/>
                </a:ext>
              </a:extLst>
            </p:cNvPr>
            <p:cNvSpPr/>
            <p:nvPr/>
          </p:nvSpPr>
          <p:spPr>
            <a:xfrm>
              <a:off x="6893701" y="2659572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6646CE3-ABF4-2E08-6226-E70271D10000}"/>
                </a:ext>
              </a:extLst>
            </p:cNvPr>
            <p:cNvSpPr/>
            <p:nvPr/>
          </p:nvSpPr>
          <p:spPr>
            <a:xfrm>
              <a:off x="5476795" y="3274993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F63FAA4-9447-6E43-706B-1E22BFBE06DD}"/>
                </a:ext>
              </a:extLst>
            </p:cNvPr>
            <p:cNvSpPr/>
            <p:nvPr/>
          </p:nvSpPr>
          <p:spPr>
            <a:xfrm>
              <a:off x="6185248" y="3274993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946839-F337-53FA-3338-6EA01B9102F2}"/>
                </a:ext>
              </a:extLst>
            </p:cNvPr>
            <p:cNvSpPr/>
            <p:nvPr/>
          </p:nvSpPr>
          <p:spPr>
            <a:xfrm>
              <a:off x="6893701" y="3274993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601D5B8-CEDE-28C9-BE72-59AB1C61923A}"/>
                </a:ext>
              </a:extLst>
            </p:cNvPr>
            <p:cNvSpPr/>
            <p:nvPr/>
          </p:nvSpPr>
          <p:spPr>
            <a:xfrm>
              <a:off x="5476795" y="3880615"/>
              <a:ext cx="497959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0EC18C-D533-3A06-1FDC-C0816082E85F}"/>
                </a:ext>
              </a:extLst>
            </p:cNvPr>
            <p:cNvSpPr/>
            <p:nvPr/>
          </p:nvSpPr>
          <p:spPr>
            <a:xfrm>
              <a:off x="6185248" y="3880615"/>
              <a:ext cx="497959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9DD1B33-B94A-A925-09E1-FFC80C1833C0}"/>
                </a:ext>
              </a:extLst>
            </p:cNvPr>
            <p:cNvSpPr/>
            <p:nvPr/>
          </p:nvSpPr>
          <p:spPr>
            <a:xfrm>
              <a:off x="6893701" y="3880615"/>
              <a:ext cx="925093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2012418-98FD-ECF6-229B-CB3345F64CD2}"/>
              </a:ext>
            </a:extLst>
          </p:cNvPr>
          <p:cNvSpPr/>
          <p:nvPr/>
        </p:nvSpPr>
        <p:spPr>
          <a:xfrm rot="16200000">
            <a:off x="1589644" y="390441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1244E-88B2-559D-107E-26918FDB8652}"/>
              </a:ext>
            </a:extLst>
          </p:cNvPr>
          <p:cNvSpPr txBox="1"/>
          <p:nvPr/>
        </p:nvSpPr>
        <p:spPr>
          <a:xfrm>
            <a:off x="1318141" y="380047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5022BAB5-2AB2-1AE0-2238-E9C3B728AAED}"/>
              </a:ext>
            </a:extLst>
          </p:cNvPr>
          <p:cNvSpPr/>
          <p:nvPr/>
        </p:nvSpPr>
        <p:spPr>
          <a:xfrm rot="16200000">
            <a:off x="2305719" y="390441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2F7A355C-2533-54D5-BE8D-5CEC53A04124}"/>
              </a:ext>
            </a:extLst>
          </p:cNvPr>
          <p:cNvSpPr/>
          <p:nvPr/>
        </p:nvSpPr>
        <p:spPr>
          <a:xfrm rot="16200000">
            <a:off x="3222695" y="3685803"/>
            <a:ext cx="131417" cy="91747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24F97-DBA0-F169-F177-516163608D82}"/>
              </a:ext>
            </a:extLst>
          </p:cNvPr>
          <p:cNvSpPr txBox="1"/>
          <p:nvPr/>
        </p:nvSpPr>
        <p:spPr>
          <a:xfrm>
            <a:off x="2073904" y="380047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10CB4-9E92-058F-D473-F6DE5C0607DD}"/>
              </a:ext>
            </a:extLst>
          </p:cNvPr>
          <p:cNvSpPr txBox="1"/>
          <p:nvPr/>
        </p:nvSpPr>
        <p:spPr>
          <a:xfrm>
            <a:off x="2982803" y="380047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BFA1EDBC-9EDF-524E-98AA-79D9ABECCBB2}"/>
              </a:ext>
            </a:extLst>
          </p:cNvPr>
          <p:cNvSpPr/>
          <p:nvPr/>
        </p:nvSpPr>
        <p:spPr>
          <a:xfrm>
            <a:off x="3778681" y="4231171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350FF55D-11A1-08B5-04B7-86B6526CE860}"/>
              </a:ext>
            </a:extLst>
          </p:cNvPr>
          <p:cNvSpPr/>
          <p:nvPr/>
        </p:nvSpPr>
        <p:spPr>
          <a:xfrm>
            <a:off x="3778681" y="4851952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5E51FB2-0467-DBDB-0555-4000A28EF803}"/>
              </a:ext>
            </a:extLst>
          </p:cNvPr>
          <p:cNvSpPr/>
          <p:nvPr/>
        </p:nvSpPr>
        <p:spPr>
          <a:xfrm>
            <a:off x="3778681" y="5446167"/>
            <a:ext cx="113703" cy="90102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89AEB9-D131-32F4-5ECF-B56313EEC3B5}"/>
              </a:ext>
            </a:extLst>
          </p:cNvPr>
          <p:cNvSpPr txBox="1"/>
          <p:nvPr/>
        </p:nvSpPr>
        <p:spPr>
          <a:xfrm>
            <a:off x="3892384" y="4315592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999FBF-215A-A680-108B-1A063B5F665B}"/>
              </a:ext>
            </a:extLst>
          </p:cNvPr>
          <p:cNvSpPr txBox="1"/>
          <p:nvPr/>
        </p:nvSpPr>
        <p:spPr>
          <a:xfrm>
            <a:off x="3891008" y="4947042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EB8BDB-5571-B122-0BD9-45F9BD9EE57D}"/>
              </a:ext>
            </a:extLst>
          </p:cNvPr>
          <p:cNvSpPr txBox="1"/>
          <p:nvPr/>
        </p:nvSpPr>
        <p:spPr>
          <a:xfrm>
            <a:off x="3876140" y="5742789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0F9C7305-7D43-729B-49C2-9F64FBAE201C}"/>
              </a:ext>
            </a:extLst>
          </p:cNvPr>
          <p:cNvSpPr/>
          <p:nvPr/>
        </p:nvSpPr>
        <p:spPr>
          <a:xfrm rot="16200000">
            <a:off x="2469733" y="2475991"/>
            <a:ext cx="187807" cy="2484862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3CE91C-19CA-A974-02AD-A8A2C549FE96}"/>
              </a:ext>
            </a:extLst>
          </p:cNvPr>
          <p:cNvSpPr txBox="1"/>
          <p:nvPr/>
        </p:nvSpPr>
        <p:spPr>
          <a:xfrm>
            <a:off x="1427693" y="3300611"/>
            <a:ext cx="2293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endParaRPr lang="ko-KR" altLang="en-US" sz="1400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F87C68E2-CD2F-8836-468E-9D02BF69C6BC}"/>
              </a:ext>
            </a:extLst>
          </p:cNvPr>
          <p:cNvSpPr/>
          <p:nvPr/>
        </p:nvSpPr>
        <p:spPr>
          <a:xfrm>
            <a:off x="4502976" y="4210247"/>
            <a:ext cx="187807" cy="213694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B7D3A4-B886-9F23-1442-2C66DACF772E}"/>
              </a:ext>
            </a:extLst>
          </p:cNvPr>
          <p:cNvSpPr txBox="1"/>
          <p:nvPr/>
        </p:nvSpPr>
        <p:spPr>
          <a:xfrm>
            <a:off x="4699480" y="5064993"/>
            <a:ext cx="225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3946660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6FEF5-88D7-B986-C14B-9D54E9EE6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8C922C-79EF-2730-DEF8-62810BF2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그리드</a:t>
            </a:r>
            <a:r>
              <a:rPr lang="en-US" altLang="ko-KR"/>
              <a:t> </a:t>
            </a:r>
            <a:r>
              <a:rPr lang="ko-KR" altLang="en-US"/>
              <a:t>형태 정의 </a:t>
            </a:r>
            <a:r>
              <a:rPr lang="en-US" altLang="ko-KR"/>
              <a:t>(fraction) – </a:t>
            </a:r>
            <a:r>
              <a:rPr lang="ko-KR" altLang="en-US"/>
              <a:t>비율로 정의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grid-template-rows,</a:t>
            </a:r>
            <a:r>
              <a:rPr lang="ko-KR" altLang="en-US"/>
              <a:t> </a:t>
            </a:r>
            <a:r>
              <a:rPr lang="en-US" altLang="ko-KR"/>
              <a:t>grid-template-columns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B8134-3F74-C96E-975C-06D283D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801F5B-78A3-6D50-7F41-D9DE10C5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EB579-D72A-6214-67FC-A2D0A968DAB8}"/>
              </a:ext>
            </a:extLst>
          </p:cNvPr>
          <p:cNvSpPr txBox="1"/>
          <p:nvPr/>
        </p:nvSpPr>
        <p:spPr>
          <a:xfrm>
            <a:off x="918838" y="1842821"/>
            <a:ext cx="53676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D319D8-9F96-B12B-575D-BDA6428A8AF7}"/>
              </a:ext>
            </a:extLst>
          </p:cNvPr>
          <p:cNvGrpSpPr/>
          <p:nvPr/>
        </p:nvGrpSpPr>
        <p:grpSpPr>
          <a:xfrm>
            <a:off x="1096245" y="4053626"/>
            <a:ext cx="2956008" cy="2604349"/>
            <a:chOff x="5167903" y="2459410"/>
            <a:chExt cx="2956008" cy="26043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37B90A-7DC9-C2A1-0B05-9509FDD36F98}"/>
                </a:ext>
              </a:extLst>
            </p:cNvPr>
            <p:cNvSpPr/>
            <p:nvPr/>
          </p:nvSpPr>
          <p:spPr>
            <a:xfrm>
              <a:off x="5167903" y="2459410"/>
              <a:ext cx="2956008" cy="260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3E4662-41BA-A753-AACF-EF52A782B304}"/>
                </a:ext>
              </a:extLst>
            </p:cNvPr>
            <p:cNvSpPr/>
            <p:nvPr/>
          </p:nvSpPr>
          <p:spPr>
            <a:xfrm>
              <a:off x="5323723" y="2555668"/>
              <a:ext cx="2685472" cy="2334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407F7E-8558-46BF-1936-AD365DED62F9}"/>
                </a:ext>
              </a:extLst>
            </p:cNvPr>
            <p:cNvSpPr/>
            <p:nvPr/>
          </p:nvSpPr>
          <p:spPr>
            <a:xfrm>
              <a:off x="5476795" y="2669371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86653E-F75E-23D8-0EB2-ACAD808B1D8E}"/>
                </a:ext>
              </a:extLst>
            </p:cNvPr>
            <p:cNvSpPr/>
            <p:nvPr/>
          </p:nvSpPr>
          <p:spPr>
            <a:xfrm>
              <a:off x="6185248" y="2669371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ED8F2A-C744-3CE2-3A2C-413E2C20A2C7}"/>
                </a:ext>
              </a:extLst>
            </p:cNvPr>
            <p:cNvSpPr/>
            <p:nvPr/>
          </p:nvSpPr>
          <p:spPr>
            <a:xfrm>
              <a:off x="6893701" y="2659572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09C76A-0342-A1CD-E844-685EACD0225E}"/>
                </a:ext>
              </a:extLst>
            </p:cNvPr>
            <p:cNvSpPr/>
            <p:nvPr/>
          </p:nvSpPr>
          <p:spPr>
            <a:xfrm>
              <a:off x="5476795" y="3274993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95A71-8071-2419-C138-3BA1A634F701}"/>
                </a:ext>
              </a:extLst>
            </p:cNvPr>
            <p:cNvSpPr/>
            <p:nvPr/>
          </p:nvSpPr>
          <p:spPr>
            <a:xfrm>
              <a:off x="6185248" y="3274993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D1E2C2-C640-714F-BBB3-19217EA2201E}"/>
                </a:ext>
              </a:extLst>
            </p:cNvPr>
            <p:cNvSpPr/>
            <p:nvPr/>
          </p:nvSpPr>
          <p:spPr>
            <a:xfrm>
              <a:off x="6893701" y="3274993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404DDA0-5544-A44A-E9BC-8C48DA407463}"/>
                </a:ext>
              </a:extLst>
            </p:cNvPr>
            <p:cNvSpPr/>
            <p:nvPr/>
          </p:nvSpPr>
          <p:spPr>
            <a:xfrm>
              <a:off x="5476795" y="3880615"/>
              <a:ext cx="497959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54A1E6-9A7C-8A65-335B-48045FE45094}"/>
                </a:ext>
              </a:extLst>
            </p:cNvPr>
            <p:cNvSpPr/>
            <p:nvPr/>
          </p:nvSpPr>
          <p:spPr>
            <a:xfrm>
              <a:off x="6185248" y="3880615"/>
              <a:ext cx="497959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604E0C9-7D99-F8BF-BAA9-62C29B5CB68B}"/>
                </a:ext>
              </a:extLst>
            </p:cNvPr>
            <p:cNvSpPr/>
            <p:nvPr/>
          </p:nvSpPr>
          <p:spPr>
            <a:xfrm>
              <a:off x="6893701" y="3880615"/>
              <a:ext cx="925093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DA62D82D-B33F-09AC-E465-66314E0F9BA9}"/>
              </a:ext>
            </a:extLst>
          </p:cNvPr>
          <p:cNvSpPr/>
          <p:nvPr/>
        </p:nvSpPr>
        <p:spPr>
          <a:xfrm rot="16200000">
            <a:off x="1589644" y="390441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7AC80-DCAA-7C59-389F-9C81568CC06C}"/>
              </a:ext>
            </a:extLst>
          </p:cNvPr>
          <p:cNvSpPr txBox="1"/>
          <p:nvPr/>
        </p:nvSpPr>
        <p:spPr>
          <a:xfrm>
            <a:off x="1318141" y="380047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110DC072-BB08-46F5-5EAB-D5DA9B5A06FF}"/>
              </a:ext>
            </a:extLst>
          </p:cNvPr>
          <p:cNvSpPr/>
          <p:nvPr/>
        </p:nvSpPr>
        <p:spPr>
          <a:xfrm rot="16200000">
            <a:off x="2305719" y="390441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B4161114-D5B4-C92C-A3DB-B45D1E415BE7}"/>
              </a:ext>
            </a:extLst>
          </p:cNvPr>
          <p:cNvSpPr/>
          <p:nvPr/>
        </p:nvSpPr>
        <p:spPr>
          <a:xfrm rot="16200000">
            <a:off x="3222695" y="3685803"/>
            <a:ext cx="131417" cy="91747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ADF06-C2A8-03F8-BC74-E3C812C5CC79}"/>
              </a:ext>
            </a:extLst>
          </p:cNvPr>
          <p:cNvSpPr txBox="1"/>
          <p:nvPr/>
        </p:nvSpPr>
        <p:spPr>
          <a:xfrm>
            <a:off x="2073904" y="380047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923BA4-57FF-0B1C-F987-F014ACEFD4D8}"/>
              </a:ext>
            </a:extLst>
          </p:cNvPr>
          <p:cNvSpPr txBox="1"/>
          <p:nvPr/>
        </p:nvSpPr>
        <p:spPr>
          <a:xfrm>
            <a:off x="2982803" y="380047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2fr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12CD7102-7D88-5F9F-EFEB-BDF9EF67DED4}"/>
              </a:ext>
            </a:extLst>
          </p:cNvPr>
          <p:cNvSpPr/>
          <p:nvPr/>
        </p:nvSpPr>
        <p:spPr>
          <a:xfrm>
            <a:off x="3778681" y="4231171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D1F38169-5C85-00D0-1F2D-321418AAB004}"/>
              </a:ext>
            </a:extLst>
          </p:cNvPr>
          <p:cNvSpPr/>
          <p:nvPr/>
        </p:nvSpPr>
        <p:spPr>
          <a:xfrm>
            <a:off x="3778681" y="4851952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7AB6CF2-65CD-2BC8-773F-FA6CBD2F3296}"/>
              </a:ext>
            </a:extLst>
          </p:cNvPr>
          <p:cNvSpPr/>
          <p:nvPr/>
        </p:nvSpPr>
        <p:spPr>
          <a:xfrm>
            <a:off x="3778681" y="5446167"/>
            <a:ext cx="113703" cy="90102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E193B1-9D39-7601-C3C7-C4747A76D476}"/>
              </a:ext>
            </a:extLst>
          </p:cNvPr>
          <p:cNvSpPr txBox="1"/>
          <p:nvPr/>
        </p:nvSpPr>
        <p:spPr>
          <a:xfrm>
            <a:off x="3892384" y="4315592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0FAE13-4C33-A946-FFF3-E08651F9AC6B}"/>
              </a:ext>
            </a:extLst>
          </p:cNvPr>
          <p:cNvSpPr txBox="1"/>
          <p:nvPr/>
        </p:nvSpPr>
        <p:spPr>
          <a:xfrm>
            <a:off x="3891008" y="4947042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2841E3-5750-FC54-D39B-B267B9CA041D}"/>
              </a:ext>
            </a:extLst>
          </p:cNvPr>
          <p:cNvSpPr txBox="1"/>
          <p:nvPr/>
        </p:nvSpPr>
        <p:spPr>
          <a:xfrm>
            <a:off x="3876140" y="5742789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2fr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7833A798-852E-BDEE-008D-3DC80274405D}"/>
              </a:ext>
            </a:extLst>
          </p:cNvPr>
          <p:cNvSpPr/>
          <p:nvPr/>
        </p:nvSpPr>
        <p:spPr>
          <a:xfrm rot="16200000">
            <a:off x="2469733" y="2475991"/>
            <a:ext cx="187807" cy="2484862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AE027-813E-96EF-DFDB-85CCE48CB200}"/>
              </a:ext>
            </a:extLst>
          </p:cNvPr>
          <p:cNvSpPr txBox="1"/>
          <p:nvPr/>
        </p:nvSpPr>
        <p:spPr>
          <a:xfrm>
            <a:off x="1427693" y="3300611"/>
            <a:ext cx="2293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endParaRPr lang="ko-KR" altLang="en-US" sz="1400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5935F674-8738-1FAC-4269-DB12ADACC66D}"/>
              </a:ext>
            </a:extLst>
          </p:cNvPr>
          <p:cNvSpPr/>
          <p:nvPr/>
        </p:nvSpPr>
        <p:spPr>
          <a:xfrm>
            <a:off x="4502976" y="4210247"/>
            <a:ext cx="187807" cy="213694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255F1D-E67E-B1A3-61D5-C6F73FE04203}"/>
              </a:ext>
            </a:extLst>
          </p:cNvPr>
          <p:cNvSpPr txBox="1"/>
          <p:nvPr/>
        </p:nvSpPr>
        <p:spPr>
          <a:xfrm>
            <a:off x="4699480" y="5064993"/>
            <a:ext cx="225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2364961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371E-D3C9-8BA3-CCEF-B220DF8C1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31FE5C-408F-F813-A1F4-43A14E55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그리드</a:t>
            </a:r>
            <a:r>
              <a:rPr lang="en-US" altLang="ko-KR"/>
              <a:t> </a:t>
            </a:r>
            <a:r>
              <a:rPr lang="ko-KR" altLang="en-US"/>
              <a:t>형태 정의 </a:t>
            </a:r>
            <a:r>
              <a:rPr lang="en-US" altLang="ko-KR"/>
              <a:t>(pixel + fraction) – </a:t>
            </a:r>
            <a:r>
              <a:rPr lang="ko-KR" altLang="en-US"/>
              <a:t>비율로 정의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grid-template-rows,</a:t>
            </a:r>
            <a:r>
              <a:rPr lang="ko-KR" altLang="en-US"/>
              <a:t> </a:t>
            </a:r>
            <a:r>
              <a:rPr lang="en-US" altLang="ko-KR"/>
              <a:t>grid-template-columns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937B5-D1A5-7895-653D-DE400403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AAD7CD-D8BD-A858-17ED-1F4D0DA7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88C7E-8486-848D-EC15-E44166A4EFE4}"/>
              </a:ext>
            </a:extLst>
          </p:cNvPr>
          <p:cNvSpPr txBox="1"/>
          <p:nvPr/>
        </p:nvSpPr>
        <p:spPr>
          <a:xfrm>
            <a:off x="918838" y="1842821"/>
            <a:ext cx="53676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9BFB8A-9098-FCC0-D467-425BB9F1E9AE}"/>
              </a:ext>
            </a:extLst>
          </p:cNvPr>
          <p:cNvGrpSpPr/>
          <p:nvPr/>
        </p:nvGrpSpPr>
        <p:grpSpPr>
          <a:xfrm>
            <a:off x="2170665" y="4123476"/>
            <a:ext cx="2956008" cy="2604349"/>
            <a:chOff x="5167903" y="2459410"/>
            <a:chExt cx="2956008" cy="26043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F33E9F5-5F22-0F6A-828B-D2AD900418AE}"/>
                </a:ext>
              </a:extLst>
            </p:cNvPr>
            <p:cNvSpPr/>
            <p:nvPr/>
          </p:nvSpPr>
          <p:spPr>
            <a:xfrm>
              <a:off x="5167903" y="2459410"/>
              <a:ext cx="2956008" cy="260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16393B-F760-0D4B-E7CB-68827D3C7AF1}"/>
                </a:ext>
              </a:extLst>
            </p:cNvPr>
            <p:cNvSpPr/>
            <p:nvPr/>
          </p:nvSpPr>
          <p:spPr>
            <a:xfrm>
              <a:off x="5323723" y="2555668"/>
              <a:ext cx="2685472" cy="2334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8B20AF0-389C-EDD9-9A2C-50F9E5A23823}"/>
                </a:ext>
              </a:extLst>
            </p:cNvPr>
            <p:cNvSpPr/>
            <p:nvPr/>
          </p:nvSpPr>
          <p:spPr>
            <a:xfrm>
              <a:off x="5476795" y="2669371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73EBD2-DE1C-02DF-92F6-744405655344}"/>
                </a:ext>
              </a:extLst>
            </p:cNvPr>
            <p:cNvSpPr/>
            <p:nvPr/>
          </p:nvSpPr>
          <p:spPr>
            <a:xfrm>
              <a:off x="6185248" y="2669371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69BA42-3C62-C684-870F-64F3E9F65C32}"/>
                </a:ext>
              </a:extLst>
            </p:cNvPr>
            <p:cNvSpPr/>
            <p:nvPr/>
          </p:nvSpPr>
          <p:spPr>
            <a:xfrm>
              <a:off x="6893701" y="2659572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6CC468-E931-BC1A-6507-FC26C4D4C003}"/>
                </a:ext>
              </a:extLst>
            </p:cNvPr>
            <p:cNvSpPr/>
            <p:nvPr/>
          </p:nvSpPr>
          <p:spPr>
            <a:xfrm>
              <a:off x="5476795" y="3274993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B5693EB-8048-6790-5A20-A48B76AFF2C4}"/>
                </a:ext>
              </a:extLst>
            </p:cNvPr>
            <p:cNvSpPr/>
            <p:nvPr/>
          </p:nvSpPr>
          <p:spPr>
            <a:xfrm>
              <a:off x="6185248" y="3274993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45BAF0-3F17-086D-22FC-77DD1A871805}"/>
                </a:ext>
              </a:extLst>
            </p:cNvPr>
            <p:cNvSpPr/>
            <p:nvPr/>
          </p:nvSpPr>
          <p:spPr>
            <a:xfrm>
              <a:off x="6893701" y="3274993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B1702F0-3624-D830-D7BB-1DDEDF801A91}"/>
                </a:ext>
              </a:extLst>
            </p:cNvPr>
            <p:cNvSpPr/>
            <p:nvPr/>
          </p:nvSpPr>
          <p:spPr>
            <a:xfrm>
              <a:off x="5476795" y="3880615"/>
              <a:ext cx="497959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B029535-1FFC-002A-2803-0A8802CB1430}"/>
                </a:ext>
              </a:extLst>
            </p:cNvPr>
            <p:cNvSpPr/>
            <p:nvPr/>
          </p:nvSpPr>
          <p:spPr>
            <a:xfrm>
              <a:off x="6185248" y="3880615"/>
              <a:ext cx="497959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9C72EA-630A-5E9D-C983-03D8AC8CACB4}"/>
                </a:ext>
              </a:extLst>
            </p:cNvPr>
            <p:cNvSpPr/>
            <p:nvPr/>
          </p:nvSpPr>
          <p:spPr>
            <a:xfrm>
              <a:off x="6893701" y="3880615"/>
              <a:ext cx="925093" cy="8723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1D7C511B-EA34-7178-A4A9-3AF3B1C09FDD}"/>
              </a:ext>
            </a:extLst>
          </p:cNvPr>
          <p:cNvSpPr/>
          <p:nvPr/>
        </p:nvSpPr>
        <p:spPr>
          <a:xfrm rot="16200000">
            <a:off x="2664064" y="397426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DFF63-D42C-662F-8DA9-8F040B1C6DCD}"/>
              </a:ext>
            </a:extLst>
          </p:cNvPr>
          <p:cNvSpPr txBox="1"/>
          <p:nvPr/>
        </p:nvSpPr>
        <p:spPr>
          <a:xfrm>
            <a:off x="2143703" y="3886407"/>
            <a:ext cx="112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9004CCA3-7717-FEEB-F35C-FE236C752F78}"/>
              </a:ext>
            </a:extLst>
          </p:cNvPr>
          <p:cNvSpPr/>
          <p:nvPr/>
        </p:nvSpPr>
        <p:spPr>
          <a:xfrm rot="16200000">
            <a:off x="3380139" y="397426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3A246198-D6FD-6A35-8963-5678FA8EB1D6}"/>
              </a:ext>
            </a:extLst>
          </p:cNvPr>
          <p:cNvSpPr/>
          <p:nvPr/>
        </p:nvSpPr>
        <p:spPr>
          <a:xfrm rot="16200000">
            <a:off x="4297115" y="3755653"/>
            <a:ext cx="131417" cy="91747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27312D-59EC-FB99-D5BF-A0B08D40E33A}"/>
              </a:ext>
            </a:extLst>
          </p:cNvPr>
          <p:cNvSpPr txBox="1"/>
          <p:nvPr/>
        </p:nvSpPr>
        <p:spPr>
          <a:xfrm>
            <a:off x="4057223" y="387032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A444FE28-E472-E6F1-BE3D-B90757787FE3}"/>
              </a:ext>
            </a:extLst>
          </p:cNvPr>
          <p:cNvSpPr/>
          <p:nvPr/>
        </p:nvSpPr>
        <p:spPr>
          <a:xfrm>
            <a:off x="4853101" y="4301021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767A7CEB-7000-52CD-95F4-042DCE6FAF47}"/>
              </a:ext>
            </a:extLst>
          </p:cNvPr>
          <p:cNvSpPr/>
          <p:nvPr/>
        </p:nvSpPr>
        <p:spPr>
          <a:xfrm>
            <a:off x="4853101" y="4921802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2B9A472B-EBA6-FE5E-90F6-BE5293C58FA7}"/>
              </a:ext>
            </a:extLst>
          </p:cNvPr>
          <p:cNvSpPr/>
          <p:nvPr/>
        </p:nvSpPr>
        <p:spPr>
          <a:xfrm>
            <a:off x="4853101" y="5516017"/>
            <a:ext cx="113703" cy="90102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916804-E112-3A00-16CC-F7FEFE719C68}"/>
              </a:ext>
            </a:extLst>
          </p:cNvPr>
          <p:cNvSpPr txBox="1"/>
          <p:nvPr/>
        </p:nvSpPr>
        <p:spPr>
          <a:xfrm>
            <a:off x="4966804" y="4385442"/>
            <a:ext cx="142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100px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3A7EF0-A1F1-A0B9-A590-021E1F33A20D}"/>
              </a:ext>
            </a:extLst>
          </p:cNvPr>
          <p:cNvSpPr txBox="1"/>
          <p:nvPr/>
        </p:nvSpPr>
        <p:spPr>
          <a:xfrm>
            <a:off x="4965428" y="5016892"/>
            <a:ext cx="142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100px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579E3-6A3F-402A-0F20-C23898ADD6C2}"/>
              </a:ext>
            </a:extLst>
          </p:cNvPr>
          <p:cNvSpPr txBox="1"/>
          <p:nvPr/>
        </p:nvSpPr>
        <p:spPr>
          <a:xfrm>
            <a:off x="4950560" y="5812639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57F20F3A-3D11-3FF6-23C7-D7BE7917A451}"/>
              </a:ext>
            </a:extLst>
          </p:cNvPr>
          <p:cNvSpPr/>
          <p:nvPr/>
        </p:nvSpPr>
        <p:spPr>
          <a:xfrm rot="16200000">
            <a:off x="3544153" y="2545841"/>
            <a:ext cx="187807" cy="2484862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7D4917-4575-E4CC-951D-886048455924}"/>
              </a:ext>
            </a:extLst>
          </p:cNvPr>
          <p:cNvSpPr txBox="1"/>
          <p:nvPr/>
        </p:nvSpPr>
        <p:spPr>
          <a:xfrm>
            <a:off x="2502113" y="3370461"/>
            <a:ext cx="2293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endParaRPr lang="ko-KR" altLang="en-US" sz="1400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138C96BE-4534-0CD8-FB01-0B097B9BE7C8}"/>
              </a:ext>
            </a:extLst>
          </p:cNvPr>
          <p:cNvSpPr/>
          <p:nvPr/>
        </p:nvSpPr>
        <p:spPr>
          <a:xfrm flipH="1">
            <a:off x="1408369" y="4223245"/>
            <a:ext cx="211298" cy="2330957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A8E59-E479-DFAC-BFD0-02C4F0DFCC7F}"/>
              </a:ext>
            </a:extLst>
          </p:cNvPr>
          <p:cNvSpPr txBox="1"/>
          <p:nvPr/>
        </p:nvSpPr>
        <p:spPr>
          <a:xfrm>
            <a:off x="6530411" y="5111983"/>
            <a:ext cx="225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11121-EE2E-B678-DAD5-457CD7865FE8}"/>
              </a:ext>
            </a:extLst>
          </p:cNvPr>
          <p:cNvSpPr txBox="1"/>
          <p:nvPr/>
        </p:nvSpPr>
        <p:spPr>
          <a:xfrm>
            <a:off x="776980" y="5188530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AC5A568F-B0F2-EE43-F758-884A44C168DF}"/>
              </a:ext>
            </a:extLst>
          </p:cNvPr>
          <p:cNvSpPr/>
          <p:nvPr/>
        </p:nvSpPr>
        <p:spPr>
          <a:xfrm>
            <a:off x="6278879" y="4280097"/>
            <a:ext cx="187807" cy="213694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F4479210-6FA9-FC53-203C-476DB2C9F7BB}"/>
              </a:ext>
            </a:extLst>
          </p:cNvPr>
          <p:cNvSpPr/>
          <p:nvPr/>
        </p:nvSpPr>
        <p:spPr>
          <a:xfrm flipH="1">
            <a:off x="2191731" y="5544681"/>
            <a:ext cx="211298" cy="100952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D9E92-3C8D-7F28-4A1A-AB3CDC063E6D}"/>
              </a:ext>
            </a:extLst>
          </p:cNvPr>
          <p:cNvSpPr txBox="1"/>
          <p:nvPr/>
        </p:nvSpPr>
        <p:spPr>
          <a:xfrm>
            <a:off x="1606180" y="5865072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4C2A237A-9401-E05C-9095-B4CFA3181EAB}"/>
              </a:ext>
            </a:extLst>
          </p:cNvPr>
          <p:cNvSpPr/>
          <p:nvPr/>
        </p:nvSpPr>
        <p:spPr>
          <a:xfrm flipH="1">
            <a:off x="2191731" y="4354904"/>
            <a:ext cx="211298" cy="100952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D09705-560A-55EE-CC53-CE76931D8A81}"/>
              </a:ext>
            </a:extLst>
          </p:cNvPr>
          <p:cNvSpPr txBox="1"/>
          <p:nvPr/>
        </p:nvSpPr>
        <p:spPr>
          <a:xfrm>
            <a:off x="1606180" y="4675295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158333-24EB-0F6F-F3C7-97A271CE81E2}"/>
              </a:ext>
            </a:extLst>
          </p:cNvPr>
          <p:cNvSpPr txBox="1"/>
          <p:nvPr/>
        </p:nvSpPr>
        <p:spPr>
          <a:xfrm>
            <a:off x="2905017" y="3886407"/>
            <a:ext cx="112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</a:p>
        </p:txBody>
      </p:sp>
    </p:spTree>
    <p:extLst>
      <p:ext uri="{BB962C8B-B14F-4D97-AF65-F5344CB8AC3E}">
        <p14:creationId xmlns:p14="http://schemas.microsoft.com/office/powerpoint/2010/main" val="21987777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7ECA-4FDF-B811-D7C3-CB9D37F6C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BB0B5B-15F1-2261-2E05-FEB087D0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그리드</a:t>
            </a:r>
            <a:r>
              <a:rPr lang="en-US" altLang="ko-KR"/>
              <a:t> </a:t>
            </a:r>
            <a:r>
              <a:rPr lang="ko-KR" altLang="en-US"/>
              <a:t>형태 정의</a:t>
            </a:r>
            <a:r>
              <a:rPr lang="en-US" altLang="ko-KR"/>
              <a:t> (minmax)  - </a:t>
            </a:r>
            <a:r>
              <a:rPr lang="ko-KR" altLang="en-US"/>
              <a:t>최소</a:t>
            </a:r>
            <a:r>
              <a:rPr lang="en-US" altLang="ko-KR"/>
              <a:t>/</a:t>
            </a:r>
            <a:r>
              <a:rPr lang="ko-KR" altLang="en-US"/>
              <a:t>최대 크기 설정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grid-template-rows,</a:t>
            </a:r>
            <a:r>
              <a:rPr lang="ko-KR" altLang="en-US"/>
              <a:t> </a:t>
            </a:r>
            <a:r>
              <a:rPr lang="en-US" altLang="ko-KR"/>
              <a:t>grid-template-columns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6BB13-9C2F-F17C-7F79-7C02D6BC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25C9E1-1A28-52E2-6E2C-117D3C8A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FE8C5-F81D-7A12-23C0-BE91852CD447}"/>
              </a:ext>
            </a:extLst>
          </p:cNvPr>
          <p:cNvSpPr txBox="1"/>
          <p:nvPr/>
        </p:nvSpPr>
        <p:spPr>
          <a:xfrm>
            <a:off x="918838" y="1842821"/>
            <a:ext cx="53676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minmax</a:t>
            </a:r>
            <a:r>
              <a:rPr lang="en-US" altLang="ko-KR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7D935D-00CB-1A2B-8DCD-84DF86B859F4}"/>
              </a:ext>
            </a:extLst>
          </p:cNvPr>
          <p:cNvGrpSpPr/>
          <p:nvPr/>
        </p:nvGrpSpPr>
        <p:grpSpPr>
          <a:xfrm>
            <a:off x="2170665" y="4123476"/>
            <a:ext cx="2956008" cy="2604349"/>
            <a:chOff x="5167903" y="2459410"/>
            <a:chExt cx="2956008" cy="26043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C98CCE-4A3C-683E-6DB1-FD12AE394314}"/>
                </a:ext>
              </a:extLst>
            </p:cNvPr>
            <p:cNvSpPr/>
            <p:nvPr/>
          </p:nvSpPr>
          <p:spPr>
            <a:xfrm>
              <a:off x="5167903" y="2459410"/>
              <a:ext cx="2956008" cy="260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03B7FC-2393-63B9-D786-331705FC8FA6}"/>
                </a:ext>
              </a:extLst>
            </p:cNvPr>
            <p:cNvSpPr/>
            <p:nvPr/>
          </p:nvSpPr>
          <p:spPr>
            <a:xfrm>
              <a:off x="5323723" y="2555668"/>
              <a:ext cx="2685472" cy="2334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4EB1B4-A7D2-4BC6-566A-78BF67BFB430}"/>
                </a:ext>
              </a:extLst>
            </p:cNvPr>
            <p:cNvSpPr/>
            <p:nvPr/>
          </p:nvSpPr>
          <p:spPr>
            <a:xfrm>
              <a:off x="5476795" y="2669371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6516BF-4A15-02FD-03F6-57710A3AE82D}"/>
                </a:ext>
              </a:extLst>
            </p:cNvPr>
            <p:cNvSpPr/>
            <p:nvPr/>
          </p:nvSpPr>
          <p:spPr>
            <a:xfrm>
              <a:off x="6185248" y="2669371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BADE80-E2CB-DE57-BD63-38DC1D2B0A29}"/>
                </a:ext>
              </a:extLst>
            </p:cNvPr>
            <p:cNvSpPr/>
            <p:nvPr/>
          </p:nvSpPr>
          <p:spPr>
            <a:xfrm>
              <a:off x="6893701" y="2659572"/>
              <a:ext cx="925093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E99F6F-E054-7DBD-E5A8-ACBB6E4A462B}"/>
                </a:ext>
              </a:extLst>
            </p:cNvPr>
            <p:cNvSpPr/>
            <p:nvPr/>
          </p:nvSpPr>
          <p:spPr>
            <a:xfrm>
              <a:off x="5476795" y="3472992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74AB59-B35F-EAAE-6205-129182D22EE7}"/>
                </a:ext>
              </a:extLst>
            </p:cNvPr>
            <p:cNvSpPr/>
            <p:nvPr/>
          </p:nvSpPr>
          <p:spPr>
            <a:xfrm>
              <a:off x="6185248" y="3472992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D1ADF2-320F-257B-BBA5-C3CE1694A464}"/>
                </a:ext>
              </a:extLst>
            </p:cNvPr>
            <p:cNvSpPr/>
            <p:nvPr/>
          </p:nvSpPr>
          <p:spPr>
            <a:xfrm>
              <a:off x="6893701" y="3472992"/>
              <a:ext cx="925093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904E10-90C0-282C-696D-9B239F9DF2F5}"/>
                </a:ext>
              </a:extLst>
            </p:cNvPr>
            <p:cNvSpPr/>
            <p:nvPr/>
          </p:nvSpPr>
          <p:spPr>
            <a:xfrm>
              <a:off x="5476795" y="4289529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B212BE-F05E-75CA-6FDA-B6ABF78F02DF}"/>
                </a:ext>
              </a:extLst>
            </p:cNvPr>
            <p:cNvSpPr/>
            <p:nvPr/>
          </p:nvSpPr>
          <p:spPr>
            <a:xfrm>
              <a:off x="6185248" y="4289529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7EFC2D-0685-A004-E5E9-8E9C6EB8E154}"/>
                </a:ext>
              </a:extLst>
            </p:cNvPr>
            <p:cNvSpPr/>
            <p:nvPr/>
          </p:nvSpPr>
          <p:spPr>
            <a:xfrm>
              <a:off x="6893701" y="4289529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0622286A-6AEB-617D-01F3-EADF09CEFE14}"/>
              </a:ext>
            </a:extLst>
          </p:cNvPr>
          <p:cNvSpPr/>
          <p:nvPr/>
        </p:nvSpPr>
        <p:spPr>
          <a:xfrm rot="16200000">
            <a:off x="2664064" y="397426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0BC836-E251-0659-E00D-D3212CE07B26}"/>
              </a:ext>
            </a:extLst>
          </p:cNvPr>
          <p:cNvSpPr txBox="1"/>
          <p:nvPr/>
        </p:nvSpPr>
        <p:spPr>
          <a:xfrm>
            <a:off x="2143703" y="3886407"/>
            <a:ext cx="112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99AECD2-727B-71D0-2315-E6A7652E11A5}"/>
              </a:ext>
            </a:extLst>
          </p:cNvPr>
          <p:cNvSpPr/>
          <p:nvPr/>
        </p:nvSpPr>
        <p:spPr>
          <a:xfrm rot="16200000">
            <a:off x="3380139" y="3974266"/>
            <a:ext cx="113703" cy="4979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721476C8-C8DD-E5AF-6A6B-5D4C97119F17}"/>
              </a:ext>
            </a:extLst>
          </p:cNvPr>
          <p:cNvSpPr/>
          <p:nvPr/>
        </p:nvSpPr>
        <p:spPr>
          <a:xfrm rot="16200000">
            <a:off x="4297115" y="3755653"/>
            <a:ext cx="131417" cy="91747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3F56F-D6C3-8E37-7B2C-59B7199FF8EF}"/>
              </a:ext>
            </a:extLst>
          </p:cNvPr>
          <p:cNvSpPr txBox="1"/>
          <p:nvPr/>
        </p:nvSpPr>
        <p:spPr>
          <a:xfrm>
            <a:off x="4057223" y="3870327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300px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B61413D1-DBFE-D935-CB93-043CEBC24F1F}"/>
              </a:ext>
            </a:extLst>
          </p:cNvPr>
          <p:cNvSpPr/>
          <p:nvPr/>
        </p:nvSpPr>
        <p:spPr>
          <a:xfrm>
            <a:off x="4853101" y="5143234"/>
            <a:ext cx="124275" cy="7200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20026289-2013-CD8A-D7E9-D1DC9C5423BF}"/>
              </a:ext>
            </a:extLst>
          </p:cNvPr>
          <p:cNvSpPr/>
          <p:nvPr/>
        </p:nvSpPr>
        <p:spPr>
          <a:xfrm>
            <a:off x="4853101" y="5953595"/>
            <a:ext cx="124275" cy="463445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90DB6B-5C04-C682-F805-6BF97CB0CF6B}"/>
              </a:ext>
            </a:extLst>
          </p:cNvPr>
          <p:cNvSpPr txBox="1"/>
          <p:nvPr/>
        </p:nvSpPr>
        <p:spPr>
          <a:xfrm>
            <a:off x="4965428" y="5342418"/>
            <a:ext cx="142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75283-BE6C-CF01-D80A-5853BCCDB1F9}"/>
              </a:ext>
            </a:extLst>
          </p:cNvPr>
          <p:cNvSpPr txBox="1"/>
          <p:nvPr/>
        </p:nvSpPr>
        <p:spPr>
          <a:xfrm>
            <a:off x="4950560" y="6064507"/>
            <a:ext cx="26854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100px </a:t>
            </a:r>
          </a:p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최소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100px,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최대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자동으로 늘어남 </a:t>
            </a:r>
            <a:endParaRPr lang="en-US" altLang="ko-KR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늘어날 경우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, fr 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값들도 변화함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오른쪽 중괄호 31">
            <a:extLst>
              <a:ext uri="{FF2B5EF4-FFF2-40B4-BE49-F238E27FC236}">
                <a16:creationId xmlns:a16="http://schemas.microsoft.com/office/drawing/2014/main" id="{61D926B9-326C-BAAA-5C50-A61389A83ED1}"/>
              </a:ext>
            </a:extLst>
          </p:cNvPr>
          <p:cNvSpPr/>
          <p:nvPr/>
        </p:nvSpPr>
        <p:spPr>
          <a:xfrm rot="16200000">
            <a:off x="3544153" y="2545841"/>
            <a:ext cx="187807" cy="2484862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CD4DAE-47B3-D7C6-822E-906B157A747A}"/>
              </a:ext>
            </a:extLst>
          </p:cNvPr>
          <p:cNvSpPr txBox="1"/>
          <p:nvPr/>
        </p:nvSpPr>
        <p:spPr>
          <a:xfrm>
            <a:off x="2502113" y="3370461"/>
            <a:ext cx="2293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endParaRPr lang="ko-KR" altLang="en-US" sz="1400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38A3B73-823D-2D0B-D7E3-F28D82BC2CEE}"/>
              </a:ext>
            </a:extLst>
          </p:cNvPr>
          <p:cNvSpPr/>
          <p:nvPr/>
        </p:nvSpPr>
        <p:spPr>
          <a:xfrm flipH="1">
            <a:off x="1408369" y="4223245"/>
            <a:ext cx="211298" cy="2330957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EA0234-D94B-8B5A-3418-23DF11988B58}"/>
              </a:ext>
            </a:extLst>
          </p:cNvPr>
          <p:cNvSpPr txBox="1"/>
          <p:nvPr/>
        </p:nvSpPr>
        <p:spPr>
          <a:xfrm>
            <a:off x="6530411" y="5111983"/>
            <a:ext cx="22577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54F2B-FD38-882D-1601-694CA5DCAD7F}"/>
              </a:ext>
            </a:extLst>
          </p:cNvPr>
          <p:cNvSpPr txBox="1"/>
          <p:nvPr/>
        </p:nvSpPr>
        <p:spPr>
          <a:xfrm>
            <a:off x="776980" y="5188530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500px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E33CEB59-DA9B-7956-342C-2741F251FB55}"/>
              </a:ext>
            </a:extLst>
          </p:cNvPr>
          <p:cNvSpPr/>
          <p:nvPr/>
        </p:nvSpPr>
        <p:spPr>
          <a:xfrm>
            <a:off x="6278879" y="4280097"/>
            <a:ext cx="187807" cy="2136943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0A9A7254-1732-B391-C7F4-A89C854CA43A}"/>
              </a:ext>
            </a:extLst>
          </p:cNvPr>
          <p:cNvSpPr/>
          <p:nvPr/>
        </p:nvSpPr>
        <p:spPr>
          <a:xfrm flipH="1">
            <a:off x="2191731" y="5953594"/>
            <a:ext cx="211298" cy="455827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91E2DE-BAB7-EC66-ACDA-7754DD973132}"/>
              </a:ext>
            </a:extLst>
          </p:cNvPr>
          <p:cNvSpPr txBox="1"/>
          <p:nvPr/>
        </p:nvSpPr>
        <p:spPr>
          <a:xfrm>
            <a:off x="1606180" y="6018839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C13D269C-C2E5-4920-6725-D701A3742E42}"/>
              </a:ext>
            </a:extLst>
          </p:cNvPr>
          <p:cNvSpPr/>
          <p:nvPr/>
        </p:nvSpPr>
        <p:spPr>
          <a:xfrm flipH="1">
            <a:off x="2191731" y="4354904"/>
            <a:ext cx="211298" cy="1515885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81EBF7-1C59-9C7A-A07E-55969C006644}"/>
              </a:ext>
            </a:extLst>
          </p:cNvPr>
          <p:cNvSpPr txBox="1"/>
          <p:nvPr/>
        </p:nvSpPr>
        <p:spPr>
          <a:xfrm>
            <a:off x="1606180" y="4931653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400px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CB4B10-2E51-6DA1-7419-CDB50B9F0748}"/>
              </a:ext>
            </a:extLst>
          </p:cNvPr>
          <p:cNvSpPr txBox="1"/>
          <p:nvPr/>
        </p:nvSpPr>
        <p:spPr>
          <a:xfrm>
            <a:off x="2905017" y="3886407"/>
            <a:ext cx="112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</a:t>
            </a: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9E72CAEC-D216-17BB-B801-697CAFEA6296}"/>
              </a:ext>
            </a:extLst>
          </p:cNvPr>
          <p:cNvSpPr/>
          <p:nvPr/>
        </p:nvSpPr>
        <p:spPr>
          <a:xfrm>
            <a:off x="4853101" y="4332873"/>
            <a:ext cx="124275" cy="720058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5A2A80-A166-2C10-DEB2-4802ECB0FB63}"/>
              </a:ext>
            </a:extLst>
          </p:cNvPr>
          <p:cNvSpPr txBox="1"/>
          <p:nvPr/>
        </p:nvSpPr>
        <p:spPr>
          <a:xfrm>
            <a:off x="4965428" y="4532057"/>
            <a:ext cx="142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1fr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200px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908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4CB7-F535-81CD-E546-9E16D459D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852CFF-B8B3-C0D4-DE4B-A404BD62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간격 만들기</a:t>
            </a:r>
            <a:endParaRPr lang="en-US" altLang="ko-KR"/>
          </a:p>
          <a:p>
            <a:pPr lvl="1"/>
            <a:r>
              <a:rPr lang="en-US" altLang="ko-KR"/>
              <a:t>row-gap,</a:t>
            </a:r>
            <a:r>
              <a:rPr lang="ko-KR" altLang="en-US"/>
              <a:t> </a:t>
            </a:r>
            <a:r>
              <a:rPr lang="en-US" altLang="ko-KR" err="1"/>
              <a:t>colu</a:t>
            </a:r>
            <a:r>
              <a:rPr lang="en-US" altLang="ko-KR"/>
              <a:t>	</a:t>
            </a:r>
            <a:r>
              <a:rPr lang="en-US" altLang="ko-KR" err="1"/>
              <a:t>mn</a:t>
            </a:r>
            <a:r>
              <a:rPr lang="en-US" altLang="ko-KR"/>
              <a:t>-gap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7C852-9682-1169-F237-42A4190F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188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4513E-B61A-867B-EFCB-C0786A2E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6D209-4D46-5A7D-975F-849886FAC584}"/>
              </a:ext>
            </a:extLst>
          </p:cNvPr>
          <p:cNvSpPr txBox="1"/>
          <p:nvPr/>
        </p:nvSpPr>
        <p:spPr>
          <a:xfrm>
            <a:off x="918838" y="1842821"/>
            <a:ext cx="53676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minmax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row-gap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row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의 간격을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column-gap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column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의 간격을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ko-KR" alt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*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1C3787-2418-CE1A-3318-79D4E49A27DB}"/>
              </a:ext>
            </a:extLst>
          </p:cNvPr>
          <p:cNvGrpSpPr/>
          <p:nvPr/>
        </p:nvGrpSpPr>
        <p:grpSpPr>
          <a:xfrm>
            <a:off x="1103865" y="4009624"/>
            <a:ext cx="2956008" cy="2604349"/>
            <a:chOff x="5167903" y="2459410"/>
            <a:chExt cx="2956008" cy="26043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AF6FE0-6DD6-9E58-F22E-F7D4F0DDD9B6}"/>
                </a:ext>
              </a:extLst>
            </p:cNvPr>
            <p:cNvSpPr/>
            <p:nvPr/>
          </p:nvSpPr>
          <p:spPr>
            <a:xfrm>
              <a:off x="5167903" y="2459410"/>
              <a:ext cx="2956008" cy="2604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3DAF2C8-CBEC-0B24-A83B-3CCFBBD79A16}"/>
                </a:ext>
              </a:extLst>
            </p:cNvPr>
            <p:cNvSpPr/>
            <p:nvPr/>
          </p:nvSpPr>
          <p:spPr>
            <a:xfrm>
              <a:off x="5323723" y="2555668"/>
              <a:ext cx="2685472" cy="2334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48C40F-04CE-8D81-383E-155D12641082}"/>
                </a:ext>
              </a:extLst>
            </p:cNvPr>
            <p:cNvSpPr/>
            <p:nvPr/>
          </p:nvSpPr>
          <p:spPr>
            <a:xfrm>
              <a:off x="5476795" y="2669371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826209F-FC1D-92FC-48E9-E983BAA51F0E}"/>
                </a:ext>
              </a:extLst>
            </p:cNvPr>
            <p:cNvSpPr/>
            <p:nvPr/>
          </p:nvSpPr>
          <p:spPr>
            <a:xfrm>
              <a:off x="6185248" y="2669371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502A66-6F70-304A-FCF6-7EFB622C1B3E}"/>
                </a:ext>
              </a:extLst>
            </p:cNvPr>
            <p:cNvSpPr/>
            <p:nvPr/>
          </p:nvSpPr>
          <p:spPr>
            <a:xfrm>
              <a:off x="6893701" y="2659572"/>
              <a:ext cx="925093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3F4D1F-100D-8BF5-4049-81EF428A7F15}"/>
                </a:ext>
              </a:extLst>
            </p:cNvPr>
            <p:cNvSpPr/>
            <p:nvPr/>
          </p:nvSpPr>
          <p:spPr>
            <a:xfrm>
              <a:off x="5476795" y="3472992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36FF81-91B5-C36F-CC66-4D9F3AB2A56C}"/>
                </a:ext>
              </a:extLst>
            </p:cNvPr>
            <p:cNvSpPr/>
            <p:nvPr/>
          </p:nvSpPr>
          <p:spPr>
            <a:xfrm>
              <a:off x="6185248" y="3472992"/>
              <a:ext cx="497959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8847C65-AC87-3474-99EE-26737FB3F837}"/>
                </a:ext>
              </a:extLst>
            </p:cNvPr>
            <p:cNvSpPr/>
            <p:nvPr/>
          </p:nvSpPr>
          <p:spPr>
            <a:xfrm>
              <a:off x="6893701" y="3472992"/>
              <a:ext cx="925093" cy="73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362A869-24B4-988F-8265-F45500409A3D}"/>
                </a:ext>
              </a:extLst>
            </p:cNvPr>
            <p:cNvSpPr/>
            <p:nvPr/>
          </p:nvSpPr>
          <p:spPr>
            <a:xfrm>
              <a:off x="5476795" y="4289529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675015-7D69-9357-44E8-41E1BA1FD55C}"/>
                </a:ext>
              </a:extLst>
            </p:cNvPr>
            <p:cNvSpPr/>
            <p:nvPr/>
          </p:nvSpPr>
          <p:spPr>
            <a:xfrm>
              <a:off x="6185248" y="4289529"/>
              <a:ext cx="497959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AEFBB2F-90D1-BE3E-B0E3-983B0CE49F0D}"/>
                </a:ext>
              </a:extLst>
            </p:cNvPr>
            <p:cNvSpPr/>
            <p:nvPr/>
          </p:nvSpPr>
          <p:spPr>
            <a:xfrm>
              <a:off x="6893701" y="4289529"/>
              <a:ext cx="925093" cy="4634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F38119BB-1D6C-E3A2-9AED-5F9BE435C2F0}"/>
              </a:ext>
            </a:extLst>
          </p:cNvPr>
          <p:cNvSpPr/>
          <p:nvPr/>
        </p:nvSpPr>
        <p:spPr>
          <a:xfrm rot="16200000">
            <a:off x="1953941" y="4009318"/>
            <a:ext cx="124047" cy="210495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2A3290-4A57-03BB-9E0B-9F6BD2D1566A}"/>
              </a:ext>
            </a:extLst>
          </p:cNvPr>
          <p:cNvSpPr txBox="1"/>
          <p:nvPr/>
        </p:nvSpPr>
        <p:spPr>
          <a:xfrm>
            <a:off x="1718356" y="3772555"/>
            <a:ext cx="59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20px</a:t>
            </a:r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8AAB67EE-15E7-22F6-7583-88689B897BBC}"/>
              </a:ext>
            </a:extLst>
          </p:cNvPr>
          <p:cNvSpPr/>
          <p:nvPr/>
        </p:nvSpPr>
        <p:spPr>
          <a:xfrm flipH="1">
            <a:off x="1202263" y="4976525"/>
            <a:ext cx="133966" cy="4668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C36F8B-EEFE-241B-DBDB-87E18BA8FF6B}"/>
              </a:ext>
            </a:extLst>
          </p:cNvPr>
          <p:cNvSpPr txBox="1"/>
          <p:nvPr/>
        </p:nvSpPr>
        <p:spPr>
          <a:xfrm>
            <a:off x="592720" y="4837876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D2BB1DF6-271B-BF10-2A01-2274E49FC076}"/>
              </a:ext>
            </a:extLst>
          </p:cNvPr>
          <p:cNvSpPr/>
          <p:nvPr/>
        </p:nvSpPr>
        <p:spPr>
          <a:xfrm rot="16200000">
            <a:off x="2673553" y="4009318"/>
            <a:ext cx="124047" cy="210495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AD0E4-C0D5-12E4-13EE-2036D34D36BF}"/>
              </a:ext>
            </a:extLst>
          </p:cNvPr>
          <p:cNvSpPr txBox="1"/>
          <p:nvPr/>
        </p:nvSpPr>
        <p:spPr>
          <a:xfrm>
            <a:off x="2437968" y="3772555"/>
            <a:ext cx="59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20px</a:t>
            </a: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D2A4D1CB-AF49-40D7-E094-A6FFC31EDDED}"/>
              </a:ext>
            </a:extLst>
          </p:cNvPr>
          <p:cNvSpPr/>
          <p:nvPr/>
        </p:nvSpPr>
        <p:spPr>
          <a:xfrm flipH="1">
            <a:off x="1202263" y="5771908"/>
            <a:ext cx="133966" cy="46681"/>
          </a:xfrm>
          <a:prstGeom prst="rightBrace">
            <a:avLst>
              <a:gd name="adj1" fmla="val 11821"/>
              <a:gd name="adj2" fmla="val 4885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C22168-8AD5-95FD-BCE6-444FB3340BB4}"/>
              </a:ext>
            </a:extLst>
          </p:cNvPr>
          <p:cNvSpPr txBox="1"/>
          <p:nvPr/>
        </p:nvSpPr>
        <p:spPr>
          <a:xfrm>
            <a:off x="592720" y="5633259"/>
            <a:ext cx="62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10px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1346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C10B5-7978-04A3-168E-51DF8431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09B4-D06F-F792-14F6-E1FFB87D4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31. Grid item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C6FB45-2C41-9727-AF55-ADD3E3DC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2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4. Events</a:t>
            </a:r>
            <a:endParaRPr lang="ko-KR" altLang="en-US" sz="4000" b="1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8315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CC629-9877-12E8-F2C9-1DD109F4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538EDB-FD6A-3399-9F3E-E2BF4C48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아이템의</a:t>
            </a:r>
            <a:r>
              <a:rPr lang="en-US" altLang="ko-KR"/>
              <a:t> </a:t>
            </a:r>
            <a:r>
              <a:rPr lang="ko-KR" altLang="en-US"/>
              <a:t>영역 지정</a:t>
            </a:r>
            <a:endParaRPr lang="en-US" altLang="ko-KR"/>
          </a:p>
          <a:p>
            <a:pPr lvl="1"/>
            <a:r>
              <a:rPr lang="en-US" altLang="ko-KR"/>
              <a:t>Grid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의 영역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44E25-19C6-8BBE-6AA9-138754D1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A56396-54A3-00F7-BE06-1D3ECB75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 item</a:t>
            </a:r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1A02781-614E-DFAD-9C9F-06FEA6A45FF8}"/>
              </a:ext>
            </a:extLst>
          </p:cNvPr>
          <p:cNvGrpSpPr/>
          <p:nvPr/>
        </p:nvGrpSpPr>
        <p:grpSpPr>
          <a:xfrm>
            <a:off x="2828467" y="2457821"/>
            <a:ext cx="3365529" cy="3402528"/>
            <a:chOff x="854887" y="3349361"/>
            <a:chExt cx="3365529" cy="340252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7B5242B-544A-84F7-5D40-A16296E291BA}"/>
                </a:ext>
              </a:extLst>
            </p:cNvPr>
            <p:cNvGrpSpPr/>
            <p:nvPr/>
          </p:nvGrpSpPr>
          <p:grpSpPr>
            <a:xfrm>
              <a:off x="1166262" y="3672316"/>
              <a:ext cx="2754079" cy="2758440"/>
              <a:chOff x="785262" y="3535680"/>
              <a:chExt cx="2754079" cy="275844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22AF5C1-1C34-3C80-A585-DB43DAFC52E1}"/>
                  </a:ext>
                </a:extLst>
              </p:cNvPr>
              <p:cNvGrpSpPr/>
              <p:nvPr/>
            </p:nvGrpSpPr>
            <p:grpSpPr>
              <a:xfrm>
                <a:off x="918838" y="3630185"/>
                <a:ext cx="2487302" cy="2513096"/>
                <a:chOff x="5190763" y="2459411"/>
                <a:chExt cx="2487302" cy="251309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1578B3C-FBC6-75D3-5235-D32566AA200C}"/>
                    </a:ext>
                  </a:extLst>
                </p:cNvPr>
                <p:cNvSpPr/>
                <p:nvPr/>
              </p:nvSpPr>
              <p:spPr>
                <a:xfrm>
                  <a:off x="5190763" y="2459411"/>
                  <a:ext cx="2487302" cy="2513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B1A77B87-5268-91F4-6FB7-ECD2B336BD83}"/>
                    </a:ext>
                  </a:extLst>
                </p:cNvPr>
                <p:cNvSpPr/>
                <p:nvPr/>
              </p:nvSpPr>
              <p:spPr>
                <a:xfrm>
                  <a:off x="5323723" y="2555668"/>
                  <a:ext cx="2232422" cy="231015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E7B4B5C-667E-2C86-3748-534F39BF1C7C}"/>
                    </a:ext>
                  </a:extLst>
                </p:cNvPr>
                <p:cNvSpPr/>
                <p:nvPr/>
              </p:nvSpPr>
              <p:spPr>
                <a:xfrm>
                  <a:off x="5476795" y="2669371"/>
                  <a:ext cx="497959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557AB83-47C9-B263-940A-30AC6834BACA}"/>
                    </a:ext>
                  </a:extLst>
                </p:cNvPr>
                <p:cNvSpPr/>
                <p:nvPr/>
              </p:nvSpPr>
              <p:spPr>
                <a:xfrm>
                  <a:off x="6185248" y="2669371"/>
                  <a:ext cx="497959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58BD634-6D25-9C55-C9BB-D43CDFFFA240}"/>
                    </a:ext>
                  </a:extLst>
                </p:cNvPr>
                <p:cNvSpPr/>
                <p:nvPr/>
              </p:nvSpPr>
              <p:spPr>
                <a:xfrm>
                  <a:off x="6893702" y="2659572"/>
                  <a:ext cx="497960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FBD0B770-A24D-5645-908E-7F5AF7C2BA44}"/>
                    </a:ext>
                  </a:extLst>
                </p:cNvPr>
                <p:cNvSpPr/>
                <p:nvPr/>
              </p:nvSpPr>
              <p:spPr>
                <a:xfrm>
                  <a:off x="5476795" y="3472992"/>
                  <a:ext cx="497959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35E82E4-4135-240E-D17F-8A9695CA8451}"/>
                    </a:ext>
                  </a:extLst>
                </p:cNvPr>
                <p:cNvSpPr/>
                <p:nvPr/>
              </p:nvSpPr>
              <p:spPr>
                <a:xfrm>
                  <a:off x="6185248" y="3472992"/>
                  <a:ext cx="497959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BFE70A-225E-6788-2650-0043A0EB7F66}"/>
                    </a:ext>
                  </a:extLst>
                </p:cNvPr>
                <p:cNvSpPr/>
                <p:nvPr/>
              </p:nvSpPr>
              <p:spPr>
                <a:xfrm>
                  <a:off x="6893702" y="3472992"/>
                  <a:ext cx="497960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F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6E4B02E-A9A9-86E4-26A8-36A269AA6A64}"/>
                    </a:ext>
                  </a:extLst>
                </p:cNvPr>
                <p:cNvSpPr/>
                <p:nvPr/>
              </p:nvSpPr>
              <p:spPr>
                <a:xfrm>
                  <a:off x="5476795" y="4289529"/>
                  <a:ext cx="497959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G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90DE57-BEC8-A227-DBEC-304DAC0B225C}"/>
                    </a:ext>
                  </a:extLst>
                </p:cNvPr>
                <p:cNvSpPr/>
                <p:nvPr/>
              </p:nvSpPr>
              <p:spPr>
                <a:xfrm>
                  <a:off x="6185248" y="4289529"/>
                  <a:ext cx="497959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H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7ADC58B-00A7-08B6-F9C0-942AAF982EA0}"/>
                    </a:ext>
                  </a:extLst>
                </p:cNvPr>
                <p:cNvSpPr/>
                <p:nvPr/>
              </p:nvSpPr>
              <p:spPr>
                <a:xfrm>
                  <a:off x="6893702" y="4289529"/>
                  <a:ext cx="497960" cy="4634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altLang="ko-K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</a:t>
                  </a:r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C8E8D64-5D1E-6457-475D-E12C7E637E8A}"/>
                  </a:ext>
                </a:extLst>
              </p:cNvPr>
              <p:cNvCxnSpPr/>
              <p:nvPr/>
            </p:nvCxnSpPr>
            <p:spPr>
              <a:xfrm>
                <a:off x="1120140" y="3535680"/>
                <a:ext cx="0" cy="275844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4B73134D-EC33-2696-5A59-B52CBEDEE072}"/>
                  </a:ext>
                </a:extLst>
              </p:cNvPr>
              <p:cNvCxnSpPr/>
              <p:nvPr/>
            </p:nvCxnSpPr>
            <p:spPr>
              <a:xfrm>
                <a:off x="1805940" y="3535680"/>
                <a:ext cx="0" cy="275844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805B7A5-F211-7247-C100-EEF6AB9B8203}"/>
                  </a:ext>
                </a:extLst>
              </p:cNvPr>
              <p:cNvCxnSpPr/>
              <p:nvPr/>
            </p:nvCxnSpPr>
            <p:spPr>
              <a:xfrm>
                <a:off x="2522220" y="3535680"/>
                <a:ext cx="0" cy="275844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FF7F945-6029-64AC-1F9D-FA8998BC4B45}"/>
                  </a:ext>
                </a:extLst>
              </p:cNvPr>
              <p:cNvCxnSpPr/>
              <p:nvPr/>
            </p:nvCxnSpPr>
            <p:spPr>
              <a:xfrm>
                <a:off x="3208020" y="3535680"/>
                <a:ext cx="0" cy="275844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E30FDDE-94C9-C81B-A50D-4D9C413FB8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262" y="3780044"/>
                <a:ext cx="2754079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CEE2BEB-179E-D0F6-C9B4-F1541DAA25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262" y="4458224"/>
                <a:ext cx="2754079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9910FB4-38C3-32BD-6EC8-26B052EED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262" y="5281184"/>
                <a:ext cx="2754079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2AB4152-C62D-1347-85BA-9B62B1331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262" y="5983784"/>
                <a:ext cx="2754079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CB1D9D-36FD-33E1-0155-9D21F591AD71}"/>
                </a:ext>
              </a:extLst>
            </p:cNvPr>
            <p:cNvSpPr txBox="1"/>
            <p:nvPr/>
          </p:nvSpPr>
          <p:spPr>
            <a:xfrm>
              <a:off x="1350297" y="334936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B7BCAB-0201-57F4-77C6-C544CA6992CA}"/>
                </a:ext>
              </a:extLst>
            </p:cNvPr>
            <p:cNvSpPr txBox="1"/>
            <p:nvPr/>
          </p:nvSpPr>
          <p:spPr>
            <a:xfrm>
              <a:off x="2059866" y="334936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185E3D-02F7-F799-D9DB-66C13C1E1CAD}"/>
                </a:ext>
              </a:extLst>
            </p:cNvPr>
            <p:cNvSpPr txBox="1"/>
            <p:nvPr/>
          </p:nvSpPr>
          <p:spPr>
            <a:xfrm>
              <a:off x="2753988" y="334936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07C10B-60AF-F38E-6843-646809EF795E}"/>
                </a:ext>
              </a:extLst>
            </p:cNvPr>
            <p:cNvSpPr txBox="1"/>
            <p:nvPr/>
          </p:nvSpPr>
          <p:spPr>
            <a:xfrm>
              <a:off x="3446499" y="334936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4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A7D731-D608-EE40-2A2B-B335F628E418}"/>
                </a:ext>
              </a:extLst>
            </p:cNvPr>
            <p:cNvSpPr txBox="1"/>
            <p:nvPr/>
          </p:nvSpPr>
          <p:spPr>
            <a:xfrm>
              <a:off x="1350297" y="63825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CB7F53-1A7E-6B05-F0C1-4DAED2D274DD}"/>
                </a:ext>
              </a:extLst>
            </p:cNvPr>
            <p:cNvSpPr txBox="1"/>
            <p:nvPr/>
          </p:nvSpPr>
          <p:spPr>
            <a:xfrm>
              <a:off x="2059866" y="63825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CE0B2D-CB10-723C-97D1-EBC64D922487}"/>
                </a:ext>
              </a:extLst>
            </p:cNvPr>
            <p:cNvSpPr txBox="1"/>
            <p:nvPr/>
          </p:nvSpPr>
          <p:spPr>
            <a:xfrm>
              <a:off x="2753988" y="63825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21911-94DE-ED28-756C-135CF012BD49}"/>
                </a:ext>
              </a:extLst>
            </p:cNvPr>
            <p:cNvSpPr txBox="1"/>
            <p:nvPr/>
          </p:nvSpPr>
          <p:spPr>
            <a:xfrm>
              <a:off x="3446499" y="638255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4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F0858E-C68A-4677-193C-24138AAE1DE7}"/>
                </a:ext>
              </a:extLst>
            </p:cNvPr>
            <p:cNvSpPr txBox="1"/>
            <p:nvPr/>
          </p:nvSpPr>
          <p:spPr>
            <a:xfrm>
              <a:off x="854887" y="373201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DEFAB9D-654E-7713-666C-F7961C34C138}"/>
                </a:ext>
              </a:extLst>
            </p:cNvPr>
            <p:cNvSpPr txBox="1"/>
            <p:nvPr/>
          </p:nvSpPr>
          <p:spPr>
            <a:xfrm>
              <a:off x="854887" y="44199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962882-43B9-AB9D-4A51-DF7F1A25733D}"/>
                </a:ext>
              </a:extLst>
            </p:cNvPr>
            <p:cNvSpPr txBox="1"/>
            <p:nvPr/>
          </p:nvSpPr>
          <p:spPr>
            <a:xfrm>
              <a:off x="854887" y="524384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BCD2DF-9061-3836-8DDE-5DF9A82CA574}"/>
                </a:ext>
              </a:extLst>
            </p:cNvPr>
            <p:cNvSpPr txBox="1"/>
            <p:nvPr/>
          </p:nvSpPr>
          <p:spPr>
            <a:xfrm>
              <a:off x="854887" y="591058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4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4C536C-8A18-5A00-B778-90FB5ACE1DC3}"/>
                </a:ext>
              </a:extLst>
            </p:cNvPr>
            <p:cNvSpPr txBox="1"/>
            <p:nvPr/>
          </p:nvSpPr>
          <p:spPr>
            <a:xfrm>
              <a:off x="3918730" y="373201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FB0E22-1A56-8C5D-AE2F-67D81E0DB833}"/>
                </a:ext>
              </a:extLst>
            </p:cNvPr>
            <p:cNvSpPr txBox="1"/>
            <p:nvPr/>
          </p:nvSpPr>
          <p:spPr>
            <a:xfrm>
              <a:off x="3918730" y="44199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A4A2DF-28F2-D72A-4422-BC5A6B5287B8}"/>
                </a:ext>
              </a:extLst>
            </p:cNvPr>
            <p:cNvSpPr txBox="1"/>
            <p:nvPr/>
          </p:nvSpPr>
          <p:spPr>
            <a:xfrm>
              <a:off x="3918730" y="524384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B4BB0-FED7-3F30-168C-E4BF5F2D83DE}"/>
                </a:ext>
              </a:extLst>
            </p:cNvPr>
            <p:cNvSpPr txBox="1"/>
            <p:nvPr/>
          </p:nvSpPr>
          <p:spPr>
            <a:xfrm>
              <a:off x="3918730" y="591058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2">
                      <a:lumMod val="75000"/>
                    </a:schemeClr>
                  </a:solidFill>
                </a:rPr>
                <a:t>4</a:t>
              </a:r>
              <a:endParaRPr lang="ko-KR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99EF1E-CE3A-AC29-20C3-91495603DB2E}"/>
              </a:ext>
            </a:extLst>
          </p:cNvPr>
          <p:cNvSpPr/>
          <p:nvPr/>
        </p:nvSpPr>
        <p:spPr>
          <a:xfrm>
            <a:off x="3474720" y="3025140"/>
            <a:ext cx="1413354" cy="66836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9ECDAB9-3362-0CAB-51FA-F20818225E73}"/>
              </a:ext>
            </a:extLst>
          </p:cNvPr>
          <p:cNvSpPr/>
          <p:nvPr/>
        </p:nvSpPr>
        <p:spPr>
          <a:xfrm>
            <a:off x="4897676" y="3703663"/>
            <a:ext cx="664924" cy="152521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BDB966-DC32-1586-002D-7A4A6A161B7D}"/>
              </a:ext>
            </a:extLst>
          </p:cNvPr>
          <p:cNvSpPr txBox="1"/>
          <p:nvPr/>
        </p:nvSpPr>
        <p:spPr>
          <a:xfrm>
            <a:off x="3141729" y="2131790"/>
            <a:ext cx="1591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grid-column 1 ~ 3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B4A333-D8DA-0A3B-B0F2-98F8046E3DAE}"/>
              </a:ext>
            </a:extLst>
          </p:cNvPr>
          <p:cNvSpPr txBox="1"/>
          <p:nvPr/>
        </p:nvSpPr>
        <p:spPr>
          <a:xfrm>
            <a:off x="1535457" y="3199435"/>
            <a:ext cx="1216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grid-row 1 ~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00E8F8-CDFF-1316-C515-F21686166C84}"/>
              </a:ext>
            </a:extLst>
          </p:cNvPr>
          <p:cNvSpPr txBox="1"/>
          <p:nvPr/>
        </p:nvSpPr>
        <p:spPr>
          <a:xfrm>
            <a:off x="4468982" y="5965492"/>
            <a:ext cx="1591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grid-column 3 ~ 4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60C048-7089-191B-2DE6-CACDF3C3E999}"/>
              </a:ext>
            </a:extLst>
          </p:cNvPr>
          <p:cNvSpPr txBox="1"/>
          <p:nvPr/>
        </p:nvSpPr>
        <p:spPr>
          <a:xfrm>
            <a:off x="6204663" y="4079975"/>
            <a:ext cx="1591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grid-row 2 ~ 4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9DB263D-154C-F619-1DC2-7BCDFEAC19A1}"/>
              </a:ext>
            </a:extLst>
          </p:cNvPr>
          <p:cNvCxnSpPr>
            <a:stCxn id="70" idx="2"/>
            <a:endCxn id="68" idx="0"/>
          </p:cNvCxnSpPr>
          <p:nvPr/>
        </p:nvCxnSpPr>
        <p:spPr>
          <a:xfrm>
            <a:off x="3937564" y="2439567"/>
            <a:ext cx="243833" cy="5855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E3B5F9B-5F8B-36C7-9A6F-5C495C7EE503}"/>
              </a:ext>
            </a:extLst>
          </p:cNvPr>
          <p:cNvCxnSpPr>
            <a:cxnSpLocks/>
            <a:stCxn id="71" idx="3"/>
            <a:endCxn id="68" idx="1"/>
          </p:cNvCxnSpPr>
          <p:nvPr/>
        </p:nvCxnSpPr>
        <p:spPr>
          <a:xfrm>
            <a:off x="2752268" y="3353324"/>
            <a:ext cx="722452" cy="599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A0D2EDF-5851-BD3F-AAE6-58416A070E4D}"/>
              </a:ext>
            </a:extLst>
          </p:cNvPr>
          <p:cNvCxnSpPr>
            <a:cxnSpLocks/>
            <a:stCxn id="73" idx="1"/>
            <a:endCxn id="69" idx="3"/>
          </p:cNvCxnSpPr>
          <p:nvPr/>
        </p:nvCxnSpPr>
        <p:spPr>
          <a:xfrm flipH="1">
            <a:off x="5562600" y="4233864"/>
            <a:ext cx="642063" cy="23240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550641F-BE7E-B369-3B9B-7ED60D075502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H="1" flipV="1">
            <a:off x="5230138" y="5228876"/>
            <a:ext cx="34679" cy="7366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6632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044EC-1118-C69C-D031-CAB94EE5D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8CCE30-AC97-AFE7-871B-68062EE5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아이템의</a:t>
            </a:r>
            <a:r>
              <a:rPr lang="en-US" altLang="ko-KR"/>
              <a:t> </a:t>
            </a:r>
            <a:r>
              <a:rPr lang="ko-KR" altLang="en-US"/>
              <a:t>영역 지정</a:t>
            </a:r>
            <a:endParaRPr lang="en-US" altLang="ko-KR"/>
          </a:p>
          <a:p>
            <a:pPr lvl="1"/>
            <a:r>
              <a:rPr lang="en-US" altLang="ko-KR"/>
              <a:t>grid-column-start, grid-column-end, grid-column, grid-row-start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89D8E-B53C-B227-C84A-1A5829D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8D52E7-B37B-78B3-E5C6-C8DD1EA1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 item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10EC3-7984-B819-BA20-99A69355C25D}"/>
              </a:ext>
            </a:extLst>
          </p:cNvPr>
          <p:cNvSpPr txBox="1"/>
          <p:nvPr/>
        </p:nvSpPr>
        <p:spPr>
          <a:xfrm>
            <a:off x="918838" y="1842821"/>
            <a:ext cx="536766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row-gap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column-gap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B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grid-column-start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grid-column-end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grid-row-start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grid-row-end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grid-column-start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grid-column-end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grid-row-start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grid-row-end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A5FC52-0D5E-0592-AA49-7A5123600447}"/>
              </a:ext>
            </a:extLst>
          </p:cNvPr>
          <p:cNvGrpSpPr/>
          <p:nvPr/>
        </p:nvGrpSpPr>
        <p:grpSpPr>
          <a:xfrm>
            <a:off x="5575184" y="2849560"/>
            <a:ext cx="2754079" cy="3010220"/>
            <a:chOff x="785262" y="3535680"/>
            <a:chExt cx="2754079" cy="3010220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9C577E7-A1D2-D919-C46C-FFCAD19C7C87}"/>
                </a:ext>
              </a:extLst>
            </p:cNvPr>
            <p:cNvGrpSpPr/>
            <p:nvPr/>
          </p:nvGrpSpPr>
          <p:grpSpPr>
            <a:xfrm>
              <a:off x="918838" y="3614945"/>
              <a:ext cx="2487302" cy="2764634"/>
              <a:chOff x="5190763" y="2444171"/>
              <a:chExt cx="2487302" cy="276463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26288C20-9A09-501C-96D9-BE163210A80E}"/>
                  </a:ext>
                </a:extLst>
              </p:cNvPr>
              <p:cNvSpPr/>
              <p:nvPr/>
            </p:nvSpPr>
            <p:spPr>
              <a:xfrm>
                <a:off x="5190763" y="2444171"/>
                <a:ext cx="2487302" cy="276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30FD65B-8DA6-EF44-667D-3CE07F66C918}"/>
                  </a:ext>
                </a:extLst>
              </p:cNvPr>
              <p:cNvSpPr/>
              <p:nvPr/>
            </p:nvSpPr>
            <p:spPr>
              <a:xfrm>
                <a:off x="5323723" y="2555668"/>
                <a:ext cx="2232422" cy="25194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10BEB06-A19C-4AAE-E619-6F9EB22BCDA7}"/>
                  </a:ext>
                </a:extLst>
              </p:cNvPr>
              <p:cNvSpPr/>
              <p:nvPr/>
            </p:nvSpPr>
            <p:spPr>
              <a:xfrm>
                <a:off x="5476795" y="2669371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7F72BF0-E3D2-5898-AC1E-7035B8E7960E}"/>
                  </a:ext>
                </a:extLst>
              </p:cNvPr>
              <p:cNvSpPr/>
              <p:nvPr/>
            </p:nvSpPr>
            <p:spPr>
              <a:xfrm>
                <a:off x="6185248" y="2669371"/>
                <a:ext cx="1218496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D8512AE-22F8-3D77-6EFA-AAF736281A67}"/>
                  </a:ext>
                </a:extLst>
              </p:cNvPr>
              <p:cNvSpPr/>
              <p:nvPr/>
            </p:nvSpPr>
            <p:spPr>
              <a:xfrm>
                <a:off x="5476794" y="3272555"/>
                <a:ext cx="497960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45D3F6E-55B4-51A5-8E5E-51FA358D1974}"/>
                  </a:ext>
                </a:extLst>
              </p:cNvPr>
              <p:cNvSpPr/>
              <p:nvPr/>
            </p:nvSpPr>
            <p:spPr>
              <a:xfrm>
                <a:off x="6185443" y="3280803"/>
                <a:ext cx="497959" cy="1691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AF1FD4C-D267-FBBB-8740-3C753D9AB82C}"/>
                  </a:ext>
                </a:extLst>
              </p:cNvPr>
              <p:cNvSpPr/>
              <p:nvPr/>
            </p:nvSpPr>
            <p:spPr>
              <a:xfrm>
                <a:off x="6910352" y="3280803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D9E9903-D9D4-9EF2-3518-5F8692EE958C}"/>
                  </a:ext>
                </a:extLst>
              </p:cNvPr>
              <p:cNvSpPr/>
              <p:nvPr/>
            </p:nvSpPr>
            <p:spPr>
              <a:xfrm>
                <a:off x="5476794" y="3886274"/>
                <a:ext cx="497960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635927F-F9E4-0C78-7FB3-88D727114824}"/>
                  </a:ext>
                </a:extLst>
              </p:cNvPr>
              <p:cNvSpPr/>
              <p:nvPr/>
            </p:nvSpPr>
            <p:spPr>
              <a:xfrm>
                <a:off x="6910353" y="3886275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0BC54CE-8A5A-4E9B-64B2-D2483FD83C81}"/>
                  </a:ext>
                </a:extLst>
              </p:cNvPr>
              <p:cNvSpPr/>
              <p:nvPr/>
            </p:nvSpPr>
            <p:spPr>
              <a:xfrm>
                <a:off x="5476794" y="4499993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265F62A-4511-B10D-A283-EFE544B420B4}"/>
                  </a:ext>
                </a:extLst>
              </p:cNvPr>
              <p:cNvSpPr/>
              <p:nvPr/>
            </p:nvSpPr>
            <p:spPr>
              <a:xfrm>
                <a:off x="6893702" y="4509911"/>
                <a:ext cx="497960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C4CDD96-4E76-8E42-465E-8F38EE174E31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" y="3535680"/>
              <a:ext cx="0" cy="299498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5C22B45-E17C-0B85-821C-B17C09D4BB67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40" y="3535680"/>
              <a:ext cx="0" cy="301022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727CF40-0CE8-9801-54C2-8E1B6802AE07}"/>
                </a:ext>
              </a:extLst>
            </p:cNvPr>
            <p:cNvCxnSpPr>
              <a:cxnSpLocks/>
            </p:cNvCxnSpPr>
            <p:nvPr/>
          </p:nvCxnSpPr>
          <p:spPr>
            <a:xfrm>
              <a:off x="2522220" y="3535680"/>
              <a:ext cx="0" cy="300260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C31A690-39C4-22B4-AEA9-A245870570A5}"/>
                </a:ext>
              </a:extLst>
            </p:cNvPr>
            <p:cNvCxnSpPr>
              <a:cxnSpLocks/>
            </p:cNvCxnSpPr>
            <p:nvPr/>
          </p:nvCxnSpPr>
          <p:spPr>
            <a:xfrm>
              <a:off x="3208020" y="3535680"/>
              <a:ext cx="0" cy="299498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B3630A6-CB4B-903F-450E-E26DF0F2A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378004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EDCF798-53B5-1E19-E9EA-D6AADA17B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437440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46929FB-1741-5AE7-E81F-5EC136150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499162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A787510-8618-DF86-87BF-7CF07DC1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560278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0F2C807-DAC5-AF67-A4C1-BCBF28907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6207821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1AA0CE-122A-B0BA-1C87-7AFFCA896D9F}"/>
              </a:ext>
            </a:extLst>
          </p:cNvPr>
          <p:cNvSpPr txBox="1"/>
          <p:nvPr/>
        </p:nvSpPr>
        <p:spPr>
          <a:xfrm>
            <a:off x="5759219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24831-8232-7876-E7F0-7C340621F9C5}"/>
              </a:ext>
            </a:extLst>
          </p:cNvPr>
          <p:cNvSpPr txBox="1"/>
          <p:nvPr/>
        </p:nvSpPr>
        <p:spPr>
          <a:xfrm>
            <a:off x="6468788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4AE200-3EE5-ACDA-37C9-ECBE3E48C78C}"/>
              </a:ext>
            </a:extLst>
          </p:cNvPr>
          <p:cNvSpPr txBox="1"/>
          <p:nvPr/>
        </p:nvSpPr>
        <p:spPr>
          <a:xfrm>
            <a:off x="7162910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4A046D-138A-A07C-8411-F2CDC9E1B162}"/>
              </a:ext>
            </a:extLst>
          </p:cNvPr>
          <p:cNvSpPr txBox="1"/>
          <p:nvPr/>
        </p:nvSpPr>
        <p:spPr>
          <a:xfrm>
            <a:off x="7855421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0EBA8-8205-461B-29CA-8B55B1DCDC5C}"/>
              </a:ext>
            </a:extLst>
          </p:cNvPr>
          <p:cNvSpPr txBox="1"/>
          <p:nvPr/>
        </p:nvSpPr>
        <p:spPr>
          <a:xfrm>
            <a:off x="5759219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6F0914-2969-1CF1-E3B8-C06927C8C24C}"/>
              </a:ext>
            </a:extLst>
          </p:cNvPr>
          <p:cNvSpPr txBox="1"/>
          <p:nvPr/>
        </p:nvSpPr>
        <p:spPr>
          <a:xfrm>
            <a:off x="6468788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89D24-C531-DEE9-6327-6E1E2D8D5064}"/>
              </a:ext>
            </a:extLst>
          </p:cNvPr>
          <p:cNvSpPr txBox="1"/>
          <p:nvPr/>
        </p:nvSpPr>
        <p:spPr>
          <a:xfrm>
            <a:off x="7162910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40B38-7A41-4F81-CA88-CD18D306F9DC}"/>
              </a:ext>
            </a:extLst>
          </p:cNvPr>
          <p:cNvSpPr txBox="1"/>
          <p:nvPr/>
        </p:nvSpPr>
        <p:spPr>
          <a:xfrm>
            <a:off x="7855421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3BDD13-7279-8B8C-52F7-2F9BAE973293}"/>
              </a:ext>
            </a:extLst>
          </p:cNvPr>
          <p:cNvSpPr txBox="1"/>
          <p:nvPr/>
        </p:nvSpPr>
        <p:spPr>
          <a:xfrm>
            <a:off x="5263809" y="29092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D7662F-DF45-7F02-A7AA-80B1BDFBFB37}"/>
              </a:ext>
            </a:extLst>
          </p:cNvPr>
          <p:cNvSpPr txBox="1"/>
          <p:nvPr/>
        </p:nvSpPr>
        <p:spPr>
          <a:xfrm>
            <a:off x="5263809" y="35057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F426C7-F117-445D-A42D-B3EF30E7E14B}"/>
              </a:ext>
            </a:extLst>
          </p:cNvPr>
          <p:cNvSpPr txBox="1"/>
          <p:nvPr/>
        </p:nvSpPr>
        <p:spPr>
          <a:xfrm>
            <a:off x="5263809" y="41304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895086-1267-2A90-EAAB-F234AE500378}"/>
              </a:ext>
            </a:extLst>
          </p:cNvPr>
          <p:cNvSpPr txBox="1"/>
          <p:nvPr/>
        </p:nvSpPr>
        <p:spPr>
          <a:xfrm>
            <a:off x="5263809" y="471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338035-4E4E-A7EF-257D-37D16C779F26}"/>
              </a:ext>
            </a:extLst>
          </p:cNvPr>
          <p:cNvSpPr txBox="1"/>
          <p:nvPr/>
        </p:nvSpPr>
        <p:spPr>
          <a:xfrm>
            <a:off x="8327652" y="29092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30A4C2-2E45-4898-503E-1BC6AB519483}"/>
              </a:ext>
            </a:extLst>
          </p:cNvPr>
          <p:cNvSpPr txBox="1"/>
          <p:nvPr/>
        </p:nvSpPr>
        <p:spPr>
          <a:xfrm>
            <a:off x="8327652" y="35057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664FD5-CB7E-A93C-8A8A-5C7C741589E7}"/>
              </a:ext>
            </a:extLst>
          </p:cNvPr>
          <p:cNvSpPr txBox="1"/>
          <p:nvPr/>
        </p:nvSpPr>
        <p:spPr>
          <a:xfrm>
            <a:off x="8327652" y="41304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7DDFE1-037B-9B65-68FA-40E3AC66A185}"/>
              </a:ext>
            </a:extLst>
          </p:cNvPr>
          <p:cNvSpPr txBox="1"/>
          <p:nvPr/>
        </p:nvSpPr>
        <p:spPr>
          <a:xfrm>
            <a:off x="8327652" y="471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FCD575-1739-2819-A404-BE34D4D57E80}"/>
              </a:ext>
            </a:extLst>
          </p:cNvPr>
          <p:cNvSpPr txBox="1"/>
          <p:nvPr/>
        </p:nvSpPr>
        <p:spPr>
          <a:xfrm>
            <a:off x="5263809" y="53393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07A08B-B97F-29E5-90C6-F0807EC19B91}"/>
              </a:ext>
            </a:extLst>
          </p:cNvPr>
          <p:cNvSpPr txBox="1"/>
          <p:nvPr/>
        </p:nvSpPr>
        <p:spPr>
          <a:xfrm>
            <a:off x="8327652" y="53393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2024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90F8F-737E-46FD-A05A-3B5806BD5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DEEE75-C160-B7B5-28E6-51BFCB21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/>
              <a:t>아이템의</a:t>
            </a:r>
            <a:r>
              <a:rPr lang="en-US" altLang="ko-KR"/>
              <a:t> </a:t>
            </a:r>
            <a:r>
              <a:rPr lang="ko-KR" altLang="en-US"/>
              <a:t>영역 지정</a:t>
            </a:r>
            <a:endParaRPr lang="en-US" altLang="ko-KR"/>
          </a:p>
          <a:p>
            <a:pPr lvl="1"/>
            <a:r>
              <a:rPr lang="en-US" altLang="ko-KR"/>
              <a:t>grid-column-start, grid-column-end, grid-column, grid-row-start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A8F5D-249B-302A-CF9B-8F4B8286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25160A-24FC-389A-5EF1-818D8737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31. Grid item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CF889-9414-3FAD-E3AA-59A454704B78}"/>
              </a:ext>
            </a:extLst>
          </p:cNvPr>
          <p:cNvSpPr txBox="1"/>
          <p:nvPr/>
        </p:nvSpPr>
        <p:spPr>
          <a:xfrm>
            <a:off x="918838" y="1842821"/>
            <a:ext cx="5367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row-gap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column-gap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B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grid-column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antiquewhite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item:nth-child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 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grid-column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grid-row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318C91-3B00-D7F0-E3B4-A1EA6D513F06}"/>
              </a:ext>
            </a:extLst>
          </p:cNvPr>
          <p:cNvGrpSpPr/>
          <p:nvPr/>
        </p:nvGrpSpPr>
        <p:grpSpPr>
          <a:xfrm>
            <a:off x="5575184" y="2849560"/>
            <a:ext cx="2754079" cy="3010220"/>
            <a:chOff x="785262" y="3535680"/>
            <a:chExt cx="2754079" cy="3010220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10D2172-4203-118B-DE42-9034C3E49171}"/>
                </a:ext>
              </a:extLst>
            </p:cNvPr>
            <p:cNvGrpSpPr/>
            <p:nvPr/>
          </p:nvGrpSpPr>
          <p:grpSpPr>
            <a:xfrm>
              <a:off x="918838" y="3614945"/>
              <a:ext cx="2487302" cy="2764634"/>
              <a:chOff x="5190763" y="2444171"/>
              <a:chExt cx="2487302" cy="276463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9C83600-4397-1797-2E59-F4543D5EF4AB}"/>
                  </a:ext>
                </a:extLst>
              </p:cNvPr>
              <p:cNvSpPr/>
              <p:nvPr/>
            </p:nvSpPr>
            <p:spPr>
              <a:xfrm>
                <a:off x="5190763" y="2444171"/>
                <a:ext cx="2487302" cy="276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AA34E07-D105-E6E3-71D0-017DCF030938}"/>
                  </a:ext>
                </a:extLst>
              </p:cNvPr>
              <p:cNvSpPr/>
              <p:nvPr/>
            </p:nvSpPr>
            <p:spPr>
              <a:xfrm>
                <a:off x="5323723" y="2555668"/>
                <a:ext cx="2232422" cy="25194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73FA947-365F-2D62-05F2-AC69D13C5B5B}"/>
                  </a:ext>
                </a:extLst>
              </p:cNvPr>
              <p:cNvSpPr/>
              <p:nvPr/>
            </p:nvSpPr>
            <p:spPr>
              <a:xfrm>
                <a:off x="5476795" y="2669371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75354F4-FC29-7604-C2DD-B06E9100CB73}"/>
                  </a:ext>
                </a:extLst>
              </p:cNvPr>
              <p:cNvSpPr/>
              <p:nvPr/>
            </p:nvSpPr>
            <p:spPr>
              <a:xfrm>
                <a:off x="6185248" y="2669371"/>
                <a:ext cx="1218496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2304F98-5F51-12AF-8FB4-FCDE5717EE66}"/>
                  </a:ext>
                </a:extLst>
              </p:cNvPr>
              <p:cNvSpPr/>
              <p:nvPr/>
            </p:nvSpPr>
            <p:spPr>
              <a:xfrm>
                <a:off x="5476794" y="3272555"/>
                <a:ext cx="497960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C6D77B1-F8A4-F70D-677E-A5DB19FF9F50}"/>
                  </a:ext>
                </a:extLst>
              </p:cNvPr>
              <p:cNvSpPr/>
              <p:nvPr/>
            </p:nvSpPr>
            <p:spPr>
              <a:xfrm>
                <a:off x="6185443" y="3280803"/>
                <a:ext cx="497959" cy="1691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039002E-AE72-280E-1E12-D0EBAF434A2B}"/>
                  </a:ext>
                </a:extLst>
              </p:cNvPr>
              <p:cNvSpPr/>
              <p:nvPr/>
            </p:nvSpPr>
            <p:spPr>
              <a:xfrm>
                <a:off x="6910352" y="3280803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7271D0F-9462-5472-DC8B-B23AB309021B}"/>
                  </a:ext>
                </a:extLst>
              </p:cNvPr>
              <p:cNvSpPr/>
              <p:nvPr/>
            </p:nvSpPr>
            <p:spPr>
              <a:xfrm>
                <a:off x="5476794" y="3886274"/>
                <a:ext cx="497960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5367C07-25ED-BF7C-AB94-DA38E412CECF}"/>
                  </a:ext>
                </a:extLst>
              </p:cNvPr>
              <p:cNvSpPr/>
              <p:nvPr/>
            </p:nvSpPr>
            <p:spPr>
              <a:xfrm>
                <a:off x="6910353" y="3886275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7EE1E4C-5C92-2636-C3C2-219AA4938E0F}"/>
                  </a:ext>
                </a:extLst>
              </p:cNvPr>
              <p:cNvSpPr/>
              <p:nvPr/>
            </p:nvSpPr>
            <p:spPr>
              <a:xfrm>
                <a:off x="5476794" y="4499993"/>
                <a:ext cx="497959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5DE7692-7EDA-405F-8DD8-8B718C447884}"/>
                  </a:ext>
                </a:extLst>
              </p:cNvPr>
              <p:cNvSpPr/>
              <p:nvPr/>
            </p:nvSpPr>
            <p:spPr>
              <a:xfrm>
                <a:off x="6893702" y="4509911"/>
                <a:ext cx="497960" cy="4634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739479B-2889-6F72-3753-8C604975771F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" y="3535680"/>
              <a:ext cx="0" cy="299498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854B3F8-B1EC-38B1-931E-3E311D4C5EFD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40" y="3535680"/>
              <a:ext cx="0" cy="301022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A8BF6DC-8157-5FBF-5F69-E90702DFAC8F}"/>
                </a:ext>
              </a:extLst>
            </p:cNvPr>
            <p:cNvCxnSpPr>
              <a:cxnSpLocks/>
            </p:cNvCxnSpPr>
            <p:nvPr/>
          </p:nvCxnSpPr>
          <p:spPr>
            <a:xfrm>
              <a:off x="2522220" y="3535680"/>
              <a:ext cx="0" cy="300260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B66A86A-14B7-961F-54D1-D862E60B426B}"/>
                </a:ext>
              </a:extLst>
            </p:cNvPr>
            <p:cNvCxnSpPr>
              <a:cxnSpLocks/>
            </p:cNvCxnSpPr>
            <p:nvPr/>
          </p:nvCxnSpPr>
          <p:spPr>
            <a:xfrm>
              <a:off x="3208020" y="3535680"/>
              <a:ext cx="0" cy="299498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9B3EC5A-F568-D313-DDC1-B9467A3C9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378004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E2A439E-3013-0FC7-4B1C-1BA7DCC145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437440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4CA6F79-4FC6-F539-A10D-019F3C012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499162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E9CC241-D340-2E8C-5FA0-398A4B41F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5602784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163D32B-302E-6930-83C2-47A4009B4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262" y="6207821"/>
              <a:ext cx="2754079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587A924-91BA-821E-730B-113BC81FFD26}"/>
              </a:ext>
            </a:extLst>
          </p:cNvPr>
          <p:cNvSpPr txBox="1"/>
          <p:nvPr/>
        </p:nvSpPr>
        <p:spPr>
          <a:xfrm>
            <a:off x="5759219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49CF3B-F9A6-E0EF-9B5E-14784E911E35}"/>
              </a:ext>
            </a:extLst>
          </p:cNvPr>
          <p:cNvSpPr txBox="1"/>
          <p:nvPr/>
        </p:nvSpPr>
        <p:spPr>
          <a:xfrm>
            <a:off x="6468788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225A9E-B6DC-538A-35A5-B5F369B7F92A}"/>
              </a:ext>
            </a:extLst>
          </p:cNvPr>
          <p:cNvSpPr txBox="1"/>
          <p:nvPr/>
        </p:nvSpPr>
        <p:spPr>
          <a:xfrm>
            <a:off x="7162910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E092A-DCC8-6877-E737-DB64DD18346A}"/>
              </a:ext>
            </a:extLst>
          </p:cNvPr>
          <p:cNvSpPr txBox="1"/>
          <p:nvPr/>
        </p:nvSpPr>
        <p:spPr>
          <a:xfrm>
            <a:off x="7855421" y="2526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2F517-F13F-6EA3-B63D-6CBC726977CF}"/>
              </a:ext>
            </a:extLst>
          </p:cNvPr>
          <p:cNvSpPr txBox="1"/>
          <p:nvPr/>
        </p:nvSpPr>
        <p:spPr>
          <a:xfrm>
            <a:off x="5759219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1ABC07-C4C4-9441-A3C3-9E27B425EF4E}"/>
              </a:ext>
            </a:extLst>
          </p:cNvPr>
          <p:cNvSpPr txBox="1"/>
          <p:nvPr/>
        </p:nvSpPr>
        <p:spPr>
          <a:xfrm>
            <a:off x="6468788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54EE0-CA1C-319B-94B2-A69A436D689A}"/>
              </a:ext>
            </a:extLst>
          </p:cNvPr>
          <p:cNvSpPr txBox="1"/>
          <p:nvPr/>
        </p:nvSpPr>
        <p:spPr>
          <a:xfrm>
            <a:off x="7162910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4F668A-4FCD-E3DB-7EB7-BA2F38603186}"/>
              </a:ext>
            </a:extLst>
          </p:cNvPr>
          <p:cNvSpPr txBox="1"/>
          <p:nvPr/>
        </p:nvSpPr>
        <p:spPr>
          <a:xfrm>
            <a:off x="7855421" y="58606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B93DFF-97FD-F869-7795-0DB61CEB1B8F}"/>
              </a:ext>
            </a:extLst>
          </p:cNvPr>
          <p:cNvSpPr txBox="1"/>
          <p:nvPr/>
        </p:nvSpPr>
        <p:spPr>
          <a:xfrm>
            <a:off x="5263809" y="29092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961234-1C91-CC00-E570-D7060FAE67F4}"/>
              </a:ext>
            </a:extLst>
          </p:cNvPr>
          <p:cNvSpPr txBox="1"/>
          <p:nvPr/>
        </p:nvSpPr>
        <p:spPr>
          <a:xfrm>
            <a:off x="5263809" y="35057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3740E3-C1C3-8B72-4105-568E009938D4}"/>
              </a:ext>
            </a:extLst>
          </p:cNvPr>
          <p:cNvSpPr txBox="1"/>
          <p:nvPr/>
        </p:nvSpPr>
        <p:spPr>
          <a:xfrm>
            <a:off x="5263809" y="41304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238FBE-68D5-15F3-A419-521F8CBE2763}"/>
              </a:ext>
            </a:extLst>
          </p:cNvPr>
          <p:cNvSpPr txBox="1"/>
          <p:nvPr/>
        </p:nvSpPr>
        <p:spPr>
          <a:xfrm>
            <a:off x="5263809" y="471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2F2CA0-15FD-B285-0B1D-C9CB6A1FBE03}"/>
              </a:ext>
            </a:extLst>
          </p:cNvPr>
          <p:cNvSpPr txBox="1"/>
          <p:nvPr/>
        </p:nvSpPr>
        <p:spPr>
          <a:xfrm>
            <a:off x="8327652" y="29092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96A42-81B2-415A-E60F-0CC16C5DB9EE}"/>
              </a:ext>
            </a:extLst>
          </p:cNvPr>
          <p:cNvSpPr txBox="1"/>
          <p:nvPr/>
        </p:nvSpPr>
        <p:spPr>
          <a:xfrm>
            <a:off x="8327652" y="350571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064585-41D2-77B9-15DF-865F1133DF9D}"/>
              </a:ext>
            </a:extLst>
          </p:cNvPr>
          <p:cNvSpPr txBox="1"/>
          <p:nvPr/>
        </p:nvSpPr>
        <p:spPr>
          <a:xfrm>
            <a:off x="8327652" y="413040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2BCE91-7836-1BA4-C2F2-E880249FE7E3}"/>
              </a:ext>
            </a:extLst>
          </p:cNvPr>
          <p:cNvSpPr txBox="1"/>
          <p:nvPr/>
        </p:nvSpPr>
        <p:spPr>
          <a:xfrm>
            <a:off x="8327652" y="471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2AC9B4-53B5-E5A3-8BEE-7133B771AA91}"/>
              </a:ext>
            </a:extLst>
          </p:cNvPr>
          <p:cNvSpPr txBox="1"/>
          <p:nvPr/>
        </p:nvSpPr>
        <p:spPr>
          <a:xfrm>
            <a:off x="5263809" y="53393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40E42E-C004-83A5-B0D1-B4C0EE49AB53}"/>
              </a:ext>
            </a:extLst>
          </p:cNvPr>
          <p:cNvSpPr txBox="1"/>
          <p:nvPr/>
        </p:nvSpPr>
        <p:spPr>
          <a:xfrm>
            <a:off x="8327652" y="53393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16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E8345-6D21-00F0-776E-2FD6819B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AA28-A597-A5B4-2706-7C453EDDC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31. Grid Layout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0E5B3C-1A7A-E08B-62AE-24534C23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4344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EE389-1B1B-C010-F813-FD2DC6A7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12FA59-3E86-5CF8-8E48-A75C106E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Grid</a:t>
            </a:r>
            <a:r>
              <a:rPr lang="ko-KR" altLang="en-US"/>
              <a:t>를 이용해 </a:t>
            </a:r>
            <a:r>
              <a:rPr lang="en-US" altLang="ko-KR"/>
              <a:t>Layout </a:t>
            </a:r>
            <a:r>
              <a:rPr lang="ko-KR" altLang="en-US"/>
              <a:t>구성하기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B6AFA-A9DC-2222-0191-12201107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CE973A-7B6F-D181-6593-C74A73F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31. Grid Layout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B16AC2-EDAD-8778-9028-8F1AD5BC7033}"/>
              </a:ext>
            </a:extLst>
          </p:cNvPr>
          <p:cNvSpPr/>
          <p:nvPr/>
        </p:nvSpPr>
        <p:spPr>
          <a:xfrm>
            <a:off x="556927" y="1796708"/>
            <a:ext cx="8431498" cy="4752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F07BA7-FFE6-9AC4-9139-B8A1A6D725B8}"/>
              </a:ext>
            </a:extLst>
          </p:cNvPr>
          <p:cNvSpPr/>
          <p:nvPr/>
        </p:nvSpPr>
        <p:spPr>
          <a:xfrm>
            <a:off x="690726" y="1921311"/>
            <a:ext cx="8161174" cy="5452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Header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EBD9CC-0A59-DDB4-0954-980F3569A276}"/>
              </a:ext>
            </a:extLst>
          </p:cNvPr>
          <p:cNvSpPr/>
          <p:nvPr/>
        </p:nvSpPr>
        <p:spPr>
          <a:xfrm>
            <a:off x="690726" y="2556345"/>
            <a:ext cx="1129365" cy="2957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Sidebar1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67530-520E-1F77-F248-4DF12200F6D1}"/>
              </a:ext>
            </a:extLst>
          </p:cNvPr>
          <p:cNvSpPr/>
          <p:nvPr/>
        </p:nvSpPr>
        <p:spPr>
          <a:xfrm>
            <a:off x="690726" y="5842449"/>
            <a:ext cx="8161174" cy="5452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Footer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46AE52-DBCF-1EEF-0407-78F8072CE03F}"/>
              </a:ext>
            </a:extLst>
          </p:cNvPr>
          <p:cNvSpPr/>
          <p:nvPr/>
        </p:nvSpPr>
        <p:spPr>
          <a:xfrm>
            <a:off x="7705086" y="2556345"/>
            <a:ext cx="1129365" cy="2957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Sidebar2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CFDD7A-D64E-821A-FA85-8E829AE8B5D3}"/>
              </a:ext>
            </a:extLst>
          </p:cNvPr>
          <p:cNvSpPr/>
          <p:nvPr/>
        </p:nvSpPr>
        <p:spPr>
          <a:xfrm>
            <a:off x="1923188" y="2556345"/>
            <a:ext cx="5678801" cy="2957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Content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ED7A9F-777F-845B-382E-95E9856A5260}"/>
              </a:ext>
            </a:extLst>
          </p:cNvPr>
          <p:cNvSpPr/>
          <p:nvPr/>
        </p:nvSpPr>
        <p:spPr>
          <a:xfrm>
            <a:off x="690726" y="5603874"/>
            <a:ext cx="8161174" cy="148808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60DE30-6127-044F-64FC-05FB41436345}"/>
              </a:ext>
            </a:extLst>
          </p:cNvPr>
          <p:cNvCxnSpPr>
            <a:cxnSpLocks/>
          </p:cNvCxnSpPr>
          <p:nvPr/>
        </p:nvCxnSpPr>
        <p:spPr>
          <a:xfrm flipH="1">
            <a:off x="370724" y="1867104"/>
            <a:ext cx="868945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B2F71-624A-4878-DB7C-8C4239201814}"/>
              </a:ext>
            </a:extLst>
          </p:cNvPr>
          <p:cNvCxnSpPr>
            <a:cxnSpLocks/>
          </p:cNvCxnSpPr>
          <p:nvPr/>
        </p:nvCxnSpPr>
        <p:spPr>
          <a:xfrm flipH="1">
            <a:off x="370724" y="2504882"/>
            <a:ext cx="868945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273DF6-0792-E407-EEEB-9866845CCDA3}"/>
              </a:ext>
            </a:extLst>
          </p:cNvPr>
          <p:cNvCxnSpPr>
            <a:cxnSpLocks/>
          </p:cNvCxnSpPr>
          <p:nvPr/>
        </p:nvCxnSpPr>
        <p:spPr>
          <a:xfrm flipH="1">
            <a:off x="370724" y="5556056"/>
            <a:ext cx="868945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0818C-54B7-327E-08C1-1E15A9F96C45}"/>
              </a:ext>
            </a:extLst>
          </p:cNvPr>
          <p:cNvCxnSpPr>
            <a:cxnSpLocks/>
          </p:cNvCxnSpPr>
          <p:nvPr/>
        </p:nvCxnSpPr>
        <p:spPr>
          <a:xfrm flipH="1">
            <a:off x="370724" y="5791858"/>
            <a:ext cx="868945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2BBA2A-8EA6-FFCA-EB3B-4498F2CA3FF4}"/>
              </a:ext>
            </a:extLst>
          </p:cNvPr>
          <p:cNvCxnSpPr>
            <a:cxnSpLocks/>
          </p:cNvCxnSpPr>
          <p:nvPr/>
        </p:nvCxnSpPr>
        <p:spPr>
          <a:xfrm flipH="1">
            <a:off x="370724" y="6440805"/>
            <a:ext cx="868945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61032F-23D4-FF29-1FF5-9D169372A5FC}"/>
              </a:ext>
            </a:extLst>
          </p:cNvPr>
          <p:cNvCxnSpPr>
            <a:cxnSpLocks/>
          </p:cNvCxnSpPr>
          <p:nvPr/>
        </p:nvCxnSpPr>
        <p:spPr>
          <a:xfrm flipV="1">
            <a:off x="637386" y="1714500"/>
            <a:ext cx="0" cy="50044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8C246A-36F9-E13F-53F9-FBE6B7A5342A}"/>
              </a:ext>
            </a:extLst>
          </p:cNvPr>
          <p:cNvCxnSpPr>
            <a:cxnSpLocks/>
          </p:cNvCxnSpPr>
          <p:nvPr/>
        </p:nvCxnSpPr>
        <p:spPr>
          <a:xfrm flipV="1">
            <a:off x="1874774" y="1714500"/>
            <a:ext cx="0" cy="50044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B16F716-D97D-ADBA-91E6-F888917F6507}"/>
              </a:ext>
            </a:extLst>
          </p:cNvPr>
          <p:cNvCxnSpPr>
            <a:cxnSpLocks/>
          </p:cNvCxnSpPr>
          <p:nvPr/>
        </p:nvCxnSpPr>
        <p:spPr>
          <a:xfrm flipV="1">
            <a:off x="7659366" y="1714500"/>
            <a:ext cx="0" cy="50044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E5CC76-C477-698E-60B3-7ACA16E25098}"/>
              </a:ext>
            </a:extLst>
          </p:cNvPr>
          <p:cNvCxnSpPr>
            <a:cxnSpLocks/>
          </p:cNvCxnSpPr>
          <p:nvPr/>
        </p:nvCxnSpPr>
        <p:spPr>
          <a:xfrm flipV="1">
            <a:off x="8916666" y="1714500"/>
            <a:ext cx="0" cy="50044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9541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8F3DE-E921-F0FE-B5FC-852CEC8AA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00A397-59DA-C805-9608-86E28B1C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Grid</a:t>
            </a:r>
            <a:r>
              <a:rPr lang="ko-KR" altLang="en-US"/>
              <a:t>를 이용해 </a:t>
            </a:r>
            <a:r>
              <a:rPr lang="en-US" altLang="ko-KR"/>
              <a:t>Layout </a:t>
            </a:r>
            <a:r>
              <a:rPr lang="ko-KR" altLang="en-US"/>
              <a:t>구성하기 </a:t>
            </a:r>
            <a:r>
              <a:rPr lang="en-US" altLang="ko-KR"/>
              <a:t>( 1 / 2 )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D279D-14B6-7AE7-6B38-EA44110B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0045F7-3FC0-78C3-652A-FC2F55EE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31. Grid Layout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E2F91-9810-A0C8-C5F1-507F158EE434}"/>
              </a:ext>
            </a:extLst>
          </p:cNvPr>
          <p:cNvSpPr txBox="1"/>
          <p:nvPr/>
        </p:nvSpPr>
        <p:spPr>
          <a:xfrm>
            <a:off x="445386" y="1606979"/>
            <a:ext cx="869861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sz="14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row-gap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column-gap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.footer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800000"/>
                </a:solidFill>
                <a:latin typeface="Consolas" panose="020B0609020204030204" pitchFamily="49" charset="0"/>
              </a:rPr>
              <a:t>empty</a:t>
            </a:r>
            <a:r>
              <a:rPr lang="ko-KR" altLang="en-US" sz="140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grid-column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106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128C9-7DDD-21F0-02F9-86AA6B6F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7845EE-974B-1B33-76BB-235E3450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/>
              <a:t>Grid</a:t>
            </a:r>
            <a:r>
              <a:rPr lang="ko-KR" altLang="en-US"/>
              <a:t>를 이용해 </a:t>
            </a:r>
            <a:r>
              <a:rPr lang="en-US" altLang="ko-KR"/>
              <a:t>Layout </a:t>
            </a:r>
            <a:r>
              <a:rPr lang="ko-KR" altLang="en-US"/>
              <a:t>구성하기 </a:t>
            </a:r>
            <a:r>
              <a:rPr lang="en-US" altLang="ko-KR"/>
              <a:t>( 2 / 2 )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6A6D3-7C3D-BE92-0D0C-C42D418E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DC510F-5422-DFA9-51A6-A89C5B36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31. Grid Layout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8E86F-55A7-8D6A-3447-2326A6A109E1}"/>
              </a:ext>
            </a:extLst>
          </p:cNvPr>
          <p:cNvSpPr txBox="1"/>
          <p:nvPr/>
        </p:nvSpPr>
        <p:spPr>
          <a:xfrm>
            <a:off x="445386" y="1606979"/>
            <a:ext cx="86986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 header"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Sidebar1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Sidebar2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 empty"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 footer"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8664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324B6-ECE9-6643-6920-E265365FD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7DDC-F3B2-10D4-540D-7D7070B4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 b="1">
                <a:latin typeface="+mj-ea"/>
              </a:rPr>
              <a:t>3</a:t>
            </a:r>
            <a:r>
              <a:rPr lang="de-DE" altLang="ko-KR" sz="4000">
                <a:latin typeface="+mj-ea"/>
              </a:rPr>
              <a:t>2</a:t>
            </a:r>
            <a:r>
              <a:rPr lang="de-DE" altLang="ko-KR" sz="4000" b="1">
                <a:latin typeface="+mj-ea"/>
              </a:rPr>
              <a:t>. Transform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80E9F3-3FB0-5F4B-5B0B-98E3E7CC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383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9BE0-6428-2DA1-430D-7F8B477C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F3FB3D2-2B8E-2B25-B237-1F2060B4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>
                <a:solidFill>
                  <a:srgbClr val="323228"/>
                </a:solidFill>
                <a:latin typeface="Noto Serif KR"/>
              </a:rPr>
              <a:t>Transform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속성을 사용하면 다음과 같은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2D 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변형 방법을 사용할 수 있다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https://developer.mozilla.org/ko/docs/Web/CSS/transform</a:t>
            </a: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r>
              <a:rPr lang="ko-KR" altLang="en-US">
                <a:solidFill>
                  <a:srgbClr val="323228"/>
                </a:solidFill>
                <a:latin typeface="Noto Serif KR"/>
              </a:rPr>
              <a:t>아래 처럼 여러 속성을 동시에 사용할 수 있다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transform: translate(x, y) scale(x, y) rotate(angle);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BA517-AA87-3888-3657-AE879FC5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60ADCE-42C7-B269-6DAF-A2DA0835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32. Transform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F5A02E-19F2-1DBC-9233-13AE83D5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8" y="1941748"/>
            <a:ext cx="582058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045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AE14F-0950-EA35-3544-F2B3427B4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1C2B3A-EDE6-DB19-A550-C1942238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>
                <a:solidFill>
                  <a:srgbClr val="323228"/>
                </a:solidFill>
                <a:latin typeface="Noto Serif KR"/>
              </a:rPr>
              <a:t>Translate</a:t>
            </a: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</a:rPr>
              <a:t>X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축과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Y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축에 지정된 매개변수에 따라 요소를 현재 위치에서 이동시킴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27400-B11F-0D02-6573-7DE19D95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199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AF7E80-8B24-2127-C825-525BBA9A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32. Transform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F055F-1126-A6AA-A6D0-3E38E478221F}"/>
              </a:ext>
            </a:extLst>
          </p:cNvPr>
          <p:cNvSpPr txBox="1"/>
          <p:nvPr/>
        </p:nvSpPr>
        <p:spPr>
          <a:xfrm>
            <a:off x="971006" y="1957269"/>
            <a:ext cx="67447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/*transform: </a:t>
            </a:r>
            <a:r>
              <a:rPr lang="en-US" altLang="ko-KR" sz="14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(50px) </a:t>
            </a:r>
            <a:r>
              <a:rPr lang="en-US" altLang="ko-KR" sz="14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(100px);*/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FD232C-299A-8D62-C3AB-8C770F71646F}"/>
              </a:ext>
            </a:extLst>
          </p:cNvPr>
          <p:cNvSpPr/>
          <p:nvPr/>
        </p:nvSpPr>
        <p:spPr>
          <a:xfrm>
            <a:off x="1816799" y="4089929"/>
            <a:ext cx="2956008" cy="246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2FF92E-2C1B-4472-E60F-ED99243E900B}"/>
              </a:ext>
            </a:extLst>
          </p:cNvPr>
          <p:cNvSpPr/>
          <p:nvPr/>
        </p:nvSpPr>
        <p:spPr>
          <a:xfrm>
            <a:off x="2343405" y="4806310"/>
            <a:ext cx="665500" cy="3231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8B4212-0BB7-D0AF-42A2-5AEB23639E3E}"/>
              </a:ext>
            </a:extLst>
          </p:cNvPr>
          <p:cNvCxnSpPr>
            <a:cxnSpLocks/>
          </p:cNvCxnSpPr>
          <p:nvPr/>
        </p:nvCxnSpPr>
        <p:spPr>
          <a:xfrm>
            <a:off x="1833873" y="4804458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3A7C45-DFBC-9849-6019-E8F290CB5E65}"/>
              </a:ext>
            </a:extLst>
          </p:cNvPr>
          <p:cNvCxnSpPr>
            <a:cxnSpLocks/>
          </p:cNvCxnSpPr>
          <p:nvPr/>
        </p:nvCxnSpPr>
        <p:spPr>
          <a:xfrm flipH="1">
            <a:off x="1828894" y="4971871"/>
            <a:ext cx="51451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7EB5F2-FAA8-2A74-6160-4B03918BDB48}"/>
              </a:ext>
            </a:extLst>
          </p:cNvPr>
          <p:cNvCxnSpPr>
            <a:cxnSpLocks/>
          </p:cNvCxnSpPr>
          <p:nvPr/>
        </p:nvCxnSpPr>
        <p:spPr>
          <a:xfrm>
            <a:off x="2343405" y="4804458"/>
            <a:ext cx="0" cy="3616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F81CF2-86CB-564F-D2C7-3B5D9E30BE8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676155" y="4113381"/>
            <a:ext cx="6804" cy="6929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3D41E0-ECC8-39A4-E3B3-756629BC22DA}"/>
              </a:ext>
            </a:extLst>
          </p:cNvPr>
          <p:cNvCxnSpPr>
            <a:cxnSpLocks/>
          </p:cNvCxnSpPr>
          <p:nvPr/>
        </p:nvCxnSpPr>
        <p:spPr>
          <a:xfrm flipH="1">
            <a:off x="2325986" y="4804458"/>
            <a:ext cx="68291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A44945-D26E-52EA-05A0-1F211049F800}"/>
              </a:ext>
            </a:extLst>
          </p:cNvPr>
          <p:cNvCxnSpPr>
            <a:cxnSpLocks/>
          </p:cNvCxnSpPr>
          <p:nvPr/>
        </p:nvCxnSpPr>
        <p:spPr>
          <a:xfrm flipH="1">
            <a:off x="2325986" y="4113381"/>
            <a:ext cx="68291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3E4AA9-579B-B0B4-AE75-9348A2449575}"/>
              </a:ext>
            </a:extLst>
          </p:cNvPr>
          <p:cNvSpPr txBox="1"/>
          <p:nvPr/>
        </p:nvSpPr>
        <p:spPr>
          <a:xfrm>
            <a:off x="2689454" y="4288919"/>
            <a:ext cx="7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Y: 100px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721EA-A1F3-0BD1-6A5B-D5208946F777}"/>
              </a:ext>
            </a:extLst>
          </p:cNvPr>
          <p:cNvSpPr txBox="1"/>
          <p:nvPr/>
        </p:nvSpPr>
        <p:spPr>
          <a:xfrm>
            <a:off x="1077216" y="4813989"/>
            <a:ext cx="71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X: 50px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9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-110086"/>
            <a:ext cx="8737600" cy="2387600"/>
          </a:xfrm>
        </p:spPr>
        <p:txBody>
          <a:bodyPr/>
          <a:lstStyle/>
          <a:p>
            <a:pPr algn="l"/>
            <a:r>
              <a:rPr lang="en-US" altLang="ko-KR" b="1">
                <a:latin typeface="+mj-ea"/>
              </a:rPr>
              <a:t>HTML5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800" y="2449100"/>
            <a:ext cx="6858000" cy="4049142"/>
          </a:xfrm>
        </p:spPr>
        <p:txBody>
          <a:bodyPr>
            <a:noAutofit/>
          </a:bodyPr>
          <a:lstStyle/>
          <a:p>
            <a:pPr marL="514350" indent="-514350" algn="r">
              <a:buAutoNum type="arabicPeriod"/>
            </a:pPr>
            <a:r>
              <a:rPr lang="en-US" altLang="ko-KR">
                <a:latin typeface="+mj-ea"/>
                <a:ea typeface="+mj-ea"/>
              </a:rPr>
              <a:t>HTML5 </a:t>
            </a:r>
            <a:r>
              <a:rPr lang="ko-KR" altLang="en-US">
                <a:latin typeface="+mj-ea"/>
                <a:ea typeface="+mj-ea"/>
              </a:rPr>
              <a:t>문서 구조</a:t>
            </a:r>
            <a:endParaRPr lang="en-US" altLang="ko-KR">
              <a:latin typeface="+mj-ea"/>
              <a:ea typeface="+mj-ea"/>
            </a:endParaRPr>
          </a:p>
          <a:p>
            <a:pPr marL="514350" indent="-514350" algn="r">
              <a:buAutoNum type="arabicPeriod"/>
            </a:pPr>
            <a:r>
              <a:rPr lang="ko-KR" altLang="en-US">
                <a:latin typeface="+mj-ea"/>
                <a:ea typeface="+mj-ea"/>
              </a:rPr>
              <a:t>태그의 종류</a:t>
            </a:r>
            <a:endParaRPr lang="en-US" altLang="ko-KR">
              <a:latin typeface="+mj-ea"/>
              <a:ea typeface="+mj-ea"/>
            </a:endParaRPr>
          </a:p>
          <a:p>
            <a:pPr marL="514350" indent="-514350" algn="r">
              <a:buAutoNum type="arabicPeriod"/>
            </a:pPr>
            <a:r>
              <a:rPr lang="en-US" altLang="ko-KR">
                <a:latin typeface="+mj-ea"/>
                <a:ea typeface="+mj-ea"/>
              </a:rPr>
              <a:t>Attributes</a:t>
            </a:r>
          </a:p>
          <a:p>
            <a:pPr marL="514350" indent="-514350" algn="r">
              <a:buAutoNum type="arabicPeriod"/>
            </a:pPr>
            <a:r>
              <a:rPr lang="en-US" altLang="ko-KR">
                <a:latin typeface="+mj-ea"/>
                <a:ea typeface="+mj-ea"/>
              </a:rPr>
              <a:t>Events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2294382"/>
            <a:ext cx="9023932" cy="626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68250-69EF-C5A8-F250-3DA5719A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47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공통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4. Events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1B40CE-2A66-23A2-49C3-1A499EF3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9" y="1694290"/>
            <a:ext cx="8383981" cy="281867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D06462-D5FE-2FA2-797E-B61E02A6F626}"/>
              </a:ext>
            </a:extLst>
          </p:cNvPr>
          <p:cNvGrpSpPr/>
          <p:nvPr/>
        </p:nvGrpSpPr>
        <p:grpSpPr>
          <a:xfrm>
            <a:off x="325641" y="4750303"/>
            <a:ext cx="7921373" cy="1513177"/>
            <a:chOff x="1611085" y="3678165"/>
            <a:chExt cx="7921373" cy="15131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618ACA-2F10-54FE-9CB0-40C1D44311EC}"/>
                </a:ext>
              </a:extLst>
            </p:cNvPr>
            <p:cNvSpPr txBox="1"/>
            <p:nvPr/>
          </p:nvSpPr>
          <p:spPr>
            <a:xfrm>
              <a:off x="1611085" y="4208206"/>
              <a:ext cx="79213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&lt;tag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명 </a:t>
              </a:r>
              <a:r>
                <a:rPr lang="ko-KR" altLang="en-US" err="1">
                  <a:highlight>
                    <a:srgbClr val="FFFF00"/>
                  </a:highlight>
                  <a:latin typeface="+mj-ea"/>
                  <a:ea typeface="+mj-ea"/>
                </a:rPr>
                <a:t>속성명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=“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속성값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” 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이벤트명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=“Javascript Code”&gt;</a:t>
              </a:r>
              <a:r>
                <a:rPr lang="ko-KR" altLang="en-US">
                  <a:latin typeface="+mj-ea"/>
                  <a:ea typeface="+mj-ea"/>
                </a:rPr>
                <a:t>데이터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&lt;/tag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517031-30B2-E73B-0F2F-862EA8FFCA1E}"/>
                </a:ext>
              </a:extLst>
            </p:cNvPr>
            <p:cNvSpPr txBox="1"/>
            <p:nvPr/>
          </p:nvSpPr>
          <p:spPr>
            <a:xfrm>
              <a:off x="2117271" y="3678165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Open</a:t>
              </a:r>
              <a:r>
                <a:rPr lang="ko-KR" altLang="en-US" sz="1600"/>
                <a:t> </a:t>
              </a:r>
              <a:r>
                <a:rPr lang="en-US" altLang="ko-KR" sz="1600"/>
                <a:t>Tag</a:t>
              </a:r>
              <a:endParaRPr lang="ko-KR" alt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011E92-26B2-6D79-B64A-268E1896E079}"/>
                </a:ext>
              </a:extLst>
            </p:cNvPr>
            <p:cNvSpPr txBox="1"/>
            <p:nvPr/>
          </p:nvSpPr>
          <p:spPr>
            <a:xfrm>
              <a:off x="8460498" y="3678165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Close Tag</a:t>
              </a:r>
              <a:endParaRPr lang="ko-KR" altLang="en-US" sz="160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E1DA5AE-ADFF-3AA6-1EF7-5D151CAFF43F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598333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E9516E2-38AF-8649-F2EB-9ABF0BF7CFF1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938354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D89CA8-C777-E028-5399-338822CE4F29}"/>
                </a:ext>
              </a:extLst>
            </p:cNvPr>
            <p:cNvSpPr txBox="1"/>
            <p:nvPr/>
          </p:nvSpPr>
          <p:spPr>
            <a:xfrm>
              <a:off x="3079394" y="4852788"/>
              <a:ext cx="101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Attributes</a:t>
              </a:r>
              <a:endParaRPr lang="ko-KR" altLang="en-US" sz="160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9823E42-FF13-C93C-6590-9D7455080B12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3587386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88B118-D8C4-37C0-7BCF-0BA8387897B2}"/>
                </a:ext>
              </a:extLst>
            </p:cNvPr>
            <p:cNvSpPr txBox="1"/>
            <p:nvPr/>
          </p:nvSpPr>
          <p:spPr>
            <a:xfrm>
              <a:off x="7619868" y="485278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태그내용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9E4FB13-FA9B-F956-6560-369F84073590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122570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BC7DE1-CB71-A39A-66E2-3C1F256B5CBD}"/>
                </a:ext>
              </a:extLst>
            </p:cNvPr>
            <p:cNvSpPr txBox="1"/>
            <p:nvPr/>
          </p:nvSpPr>
          <p:spPr>
            <a:xfrm>
              <a:off x="5151229" y="4852788"/>
              <a:ext cx="728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Events</a:t>
              </a:r>
              <a:endParaRPr lang="ko-KR" altLang="en-US" sz="160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01BC38A-B38E-32CA-09E7-603BBA842A1F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5515720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74463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71E20-08EB-4667-44EB-A86A443CA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2CECC-3789-E070-5476-C77ED80B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>
                <a:solidFill>
                  <a:srgbClr val="323228"/>
                </a:solidFill>
                <a:latin typeface="Noto Serif KR"/>
              </a:rPr>
              <a:t>Scale</a:t>
            </a:r>
          </a:p>
          <a:p>
            <a:pPr lvl="1"/>
            <a:r>
              <a:rPr lang="ko-KR" altLang="en-US">
                <a:solidFill>
                  <a:srgbClr val="323228"/>
                </a:solidFill>
                <a:latin typeface="Noto Serif KR"/>
              </a:rPr>
              <a:t>너비와 높이에 지정된 매개변수에 따라 요소의 크기를 늘리거나 줄임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  <a:p>
            <a:pPr lvl="2"/>
            <a:r>
              <a:rPr lang="ko-KR" altLang="en-US">
                <a:solidFill>
                  <a:srgbClr val="323228"/>
                </a:solidFill>
                <a:latin typeface="Noto Serif KR"/>
              </a:rPr>
              <a:t>아래 이미지로 테스트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https://interactive-examples.mdn.mozilla.net/media/examples/firefox-logo.svg</a:t>
            </a:r>
          </a:p>
          <a:p>
            <a:pPr lvl="1"/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67DB6-8ACB-CFD2-847E-33E84C8F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200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B449C5-8C53-1398-9154-6F23C66A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32. Transform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004EE-DAA5-9700-3B97-B2B07B1EE294}"/>
              </a:ext>
            </a:extLst>
          </p:cNvPr>
          <p:cNvSpPr txBox="1"/>
          <p:nvPr/>
        </p:nvSpPr>
        <p:spPr>
          <a:xfrm>
            <a:off x="587830" y="2772863"/>
            <a:ext cx="45963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img.scale1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img.scale2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img.scale3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img.scale4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img.scale5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img.scale6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img.scale7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253915883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7ACC4-1EB6-686A-0C1D-A974A6C4D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CFEB14-68B5-3C61-4239-6A3894EA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>
                <a:solidFill>
                  <a:srgbClr val="323228"/>
                </a:solidFill>
                <a:latin typeface="Noto Serif KR"/>
              </a:rPr>
              <a:t>Rotate</a:t>
            </a:r>
          </a:p>
          <a:p>
            <a:pPr lvl="1"/>
            <a:r>
              <a:rPr lang="ko-KR" altLang="en-US">
                <a:solidFill>
                  <a:srgbClr val="323228"/>
                </a:solidFill>
                <a:latin typeface="Noto Serif KR"/>
              </a:rPr>
              <a:t>주어진 각도에 따라 요소를 시계 방향 또는 시계 반대 방향으로 회전시킴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  <a:p>
            <a:pPr lvl="2"/>
            <a:r>
              <a:rPr lang="ko-KR" altLang="en-US">
                <a:solidFill>
                  <a:srgbClr val="323228"/>
                </a:solidFill>
                <a:latin typeface="Noto Serif KR"/>
              </a:rPr>
              <a:t>아래 이미지로 테스트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2"/>
            <a:r>
              <a:rPr lang="en-US" altLang="ko-KR">
                <a:solidFill>
                  <a:srgbClr val="323228"/>
                </a:solidFill>
                <a:latin typeface="Noto Serif KR"/>
              </a:rPr>
              <a:t>https://interactive-examples.mdn.mozilla.net/media/examples/firefox-logo.svg</a:t>
            </a:r>
          </a:p>
          <a:p>
            <a:pPr lvl="2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62AD-6731-3469-41E5-9FB4C931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201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773BF1-B2E2-F23E-D211-D074708B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32. Transform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B2545-542D-6522-6F29-502969DE7255}"/>
              </a:ext>
            </a:extLst>
          </p:cNvPr>
          <p:cNvSpPr txBox="1"/>
          <p:nvPr/>
        </p:nvSpPr>
        <p:spPr>
          <a:xfrm>
            <a:off x="587830" y="2772863"/>
            <a:ext cx="459639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img.rotate1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img.rotate2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img.rotate3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135deg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img.rotate4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img.rotate5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225deg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img.rotate6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270deg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img.rotate7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315deg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img.rotate8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-45deg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387054960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BE592-A7F9-D01E-B7FB-6AAB10BB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E182-4F7F-25F0-0DB0-ABD562C34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de-DE" altLang="ko-KR" sz="4000" b="1">
                <a:latin typeface="+mj-ea"/>
              </a:rPr>
              <a:t>33. Transition &amp; Animation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D422A1-7B43-FF92-543B-41489F89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2319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2C2CF-0D42-A238-6EDF-BB0E3E569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3DF523-741C-044A-E203-1B6524A8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en-US" altLang="ko-KR">
                <a:solidFill>
                  <a:srgbClr val="323228"/>
                </a:solidFill>
                <a:latin typeface="Noto Serif KR"/>
              </a:rPr>
              <a:t>Transition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을 사용하면 지정된 기간 동안 속성 값을 부드럽게 변경할 수 있다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.</a:t>
            </a: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  <a:hlinkClick r:id="rId2"/>
              </a:rPr>
              <a:t>https://developer.mozilla.org/ko/docs/Web/CSS/transition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r>
              <a:rPr lang="en-US" altLang="ko-KR">
                <a:solidFill>
                  <a:srgbClr val="323228"/>
                </a:solidFill>
                <a:latin typeface="Noto Serif KR"/>
                <a:hlinkClick r:id="rId3"/>
              </a:rPr>
              <a:t>https://www.w3schools.com/css/css3_transitions.asp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pPr lvl="1"/>
            <a:endParaRPr lang="en-US" altLang="ko-KR">
              <a:solidFill>
                <a:srgbClr val="323228"/>
              </a:solidFill>
              <a:latin typeface="Noto Serif KR"/>
            </a:endParaRPr>
          </a:p>
          <a:p>
            <a:r>
              <a:rPr lang="ko-KR" altLang="en-US">
                <a:solidFill>
                  <a:srgbClr val="323228"/>
                </a:solidFill>
                <a:latin typeface="Noto Serif KR"/>
              </a:rPr>
              <a:t>빨간색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Div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에 마우스를 올리면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width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를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0.2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초 동안 변경하는 예제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F2389-72E0-51DD-DC50-A9E204DD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203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0281BC-C584-01C0-C1EB-7E2FC3B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de-DE" altLang="ko-KR" sz="3600" b="1">
                <a:latin typeface="+mj-ea"/>
              </a:rPr>
              <a:t>33. Transition &amp; Animation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1D95A-32E3-418D-CD08-0AA2BB640D1B}"/>
              </a:ext>
            </a:extLst>
          </p:cNvPr>
          <p:cNvSpPr txBox="1"/>
          <p:nvPr/>
        </p:nvSpPr>
        <p:spPr>
          <a:xfrm>
            <a:off x="518161" y="3072622"/>
            <a:ext cx="45894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width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div:hover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7412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A4BB-3863-3245-9A3F-C292923DA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7D48A2-59E3-9460-BB15-54B6C1A7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249363"/>
            <a:ext cx="8593137" cy="5478462"/>
          </a:xfrm>
        </p:spPr>
        <p:txBody>
          <a:bodyPr/>
          <a:lstStyle/>
          <a:p>
            <a:r>
              <a:rPr lang="ko-KR" altLang="en-US">
                <a:solidFill>
                  <a:srgbClr val="323228"/>
                </a:solidFill>
                <a:latin typeface="Noto Serif KR"/>
              </a:rPr>
              <a:t>빨간색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Div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에 마우스를 올리면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width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와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height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를 </a:t>
            </a:r>
            <a:r>
              <a:rPr lang="en-US" altLang="ko-KR">
                <a:solidFill>
                  <a:srgbClr val="323228"/>
                </a:solidFill>
                <a:latin typeface="Noto Serif KR"/>
              </a:rPr>
              <a:t>0.2</a:t>
            </a:r>
            <a:r>
              <a:rPr lang="ko-KR" altLang="en-US">
                <a:solidFill>
                  <a:srgbClr val="323228"/>
                </a:solidFill>
                <a:latin typeface="Noto Serif KR"/>
              </a:rPr>
              <a:t>초 동안 변경하는 예제</a:t>
            </a:r>
            <a:endParaRPr lang="en-US" altLang="ko-KR">
              <a:solidFill>
                <a:srgbClr val="323228"/>
              </a:solidFill>
              <a:latin typeface="Noto Serif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7A8C8-1C23-BA83-1C24-C6312DC6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204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4D0C08-7592-BB53-F374-58E75F40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de-DE" altLang="ko-KR" sz="3600" b="1">
                <a:latin typeface="+mj-ea"/>
              </a:rPr>
              <a:t>33. Transition &amp; Animation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2D4A5-09A8-360F-9BB1-AE049EBE4A5D}"/>
              </a:ext>
            </a:extLst>
          </p:cNvPr>
          <p:cNvSpPr txBox="1"/>
          <p:nvPr/>
        </p:nvSpPr>
        <p:spPr>
          <a:xfrm>
            <a:off x="518161" y="1851970"/>
            <a:ext cx="45894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width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height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0.2s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div:hover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4609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6F84-78D9-4B0E-5138-FFD50C7CB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938434-F613-1713-59D3-243CBB40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기존</a:t>
            </a:r>
            <a:r>
              <a:rPr lang="en-US" altLang="ko-KR">
                <a:latin typeface="+mj-ea"/>
                <a:ea typeface="+mj-ea"/>
              </a:rPr>
              <a:t> Transition</a:t>
            </a:r>
            <a:r>
              <a:rPr lang="ko-KR" altLang="en-US">
                <a:latin typeface="+mj-ea"/>
                <a:ea typeface="+mj-ea"/>
              </a:rPr>
              <a:t>보다 더 구체적인 동작을 수행하는 방법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https://developer.mozilla.org/en-US/docs/Web/CSS/animation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https://developer.mozilla.org/en-US/docs/Web/CSS/animation-name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@keyframe name {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10% { ... }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50% { ... }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}</a:t>
            </a:r>
          </a:p>
          <a:p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8C84EB-E7E8-D2A9-0274-736EC0CE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/>
              <a:t>33. Transition &amp; Animation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A3AC3-3FF1-DC25-4321-69C09F97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31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122363"/>
            <a:ext cx="8737600" cy="2387600"/>
          </a:xfrm>
        </p:spPr>
        <p:txBody>
          <a:bodyPr/>
          <a:lstStyle/>
          <a:p>
            <a:r>
              <a:rPr lang="ko-KR" altLang="en-US">
                <a:latin typeface="+mj-ea"/>
              </a:rPr>
              <a:t>감사합니다</a:t>
            </a:r>
            <a:r>
              <a:rPr lang="en-US" altLang="ko-KR">
                <a:latin typeface="+mj-ea"/>
              </a:rPr>
              <a:t>.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8E3540-D5C2-977C-EFA0-E09A24C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616848"/>
          </a:xfrm>
        </p:spPr>
        <p:txBody>
          <a:bodyPr>
            <a:normAutofit/>
          </a:bodyPr>
          <a:lstStyle/>
          <a:p>
            <a:r>
              <a:rPr lang="en-US" altLang="ko-KR" sz="3000">
                <a:latin typeface="+mj-ea"/>
                <a:ea typeface="+mj-ea"/>
              </a:rPr>
              <a:t>HTML5 &amp; CSS3</a:t>
            </a:r>
          </a:p>
          <a:p>
            <a:endParaRPr lang="en-US" altLang="ko-KR" sz="3000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장민창</a:t>
            </a: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mcjang@hucloud.co.kr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380DC-F3E6-89A5-3D07-7218CB5F3483}"/>
              </a:ext>
            </a:extLst>
          </p:cNvPr>
          <p:cNvSpPr/>
          <p:nvPr/>
        </p:nvSpPr>
        <p:spPr>
          <a:xfrm>
            <a:off x="73891" y="3447319"/>
            <a:ext cx="9023932" cy="62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FC403-BB74-31C4-E52D-48579C2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1657BDF-F55E-6792-5CCF-EB146011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1" y="1702999"/>
            <a:ext cx="8423298" cy="4346927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공통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4. Events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8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BE2320-245E-14C0-2619-9D229601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1" y="1683406"/>
            <a:ext cx="8393771" cy="3872663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공통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4. Events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32F17F-65CA-A0B4-C6F4-70162139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2" y="1709534"/>
            <a:ext cx="7561466" cy="5043685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공통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4. Events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4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공통 </a:t>
            </a:r>
            <a:r>
              <a:rPr lang="en-US" altLang="ko-KR"/>
              <a:t>Event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4. Events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E31294-A021-CCAB-BABA-099F48BA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2" y="1692115"/>
            <a:ext cx="8393771" cy="8267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B2CD78-4376-BFEB-152C-A2F3E494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2" y="2831392"/>
            <a:ext cx="8393771" cy="33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A7963-8005-95A3-A823-471E865BC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BEEF-2D29-9520-5C5E-7ADCC8AC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37956"/>
            <a:ext cx="8737600" cy="2387600"/>
          </a:xfrm>
        </p:spPr>
        <p:txBody>
          <a:bodyPr/>
          <a:lstStyle/>
          <a:p>
            <a:pPr algn="l"/>
            <a:r>
              <a:rPr lang="en-US" altLang="ko-KR" b="1">
                <a:latin typeface="+mj-ea"/>
              </a:rPr>
              <a:t>CSS3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A4938-5ACE-7208-61F8-BEFC0C2D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494" y="2597142"/>
            <a:ext cx="3558903" cy="4049142"/>
          </a:xfrm>
        </p:spPr>
        <p:txBody>
          <a:bodyPr>
            <a:noAutofit/>
          </a:bodyPr>
          <a:lstStyle/>
          <a:p>
            <a:pPr marL="514350" indent="-514350" algn="r">
              <a:buFont typeface="+mj-lt"/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What is CSS</a:t>
            </a:r>
          </a:p>
          <a:p>
            <a:pPr marL="514350" indent="-514350" algn="r">
              <a:buFont typeface="+mj-lt"/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CSS</a:t>
            </a:r>
            <a:r>
              <a:rPr lang="ko-KR" altLang="en-US" sz="1800">
                <a:latin typeface="+mj-ea"/>
                <a:ea typeface="+mj-ea"/>
              </a:rPr>
              <a:t> </a:t>
            </a:r>
            <a:r>
              <a:rPr lang="en-US" altLang="ko-KR" sz="1800">
                <a:latin typeface="+mj-ea"/>
                <a:ea typeface="+mj-ea"/>
              </a:rPr>
              <a:t>selectors</a:t>
            </a: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CSS</a:t>
            </a:r>
            <a:r>
              <a:rPr lang="ko-KR" altLang="en-US" sz="1800">
                <a:latin typeface="+mj-ea"/>
                <a:ea typeface="+mj-ea"/>
              </a:rPr>
              <a:t>를 정의하는 </a:t>
            </a:r>
            <a:r>
              <a:rPr lang="en-US" altLang="ko-KR" sz="1800">
                <a:latin typeface="+mj-ea"/>
                <a:ea typeface="+mj-ea"/>
              </a:rPr>
              <a:t>3</a:t>
            </a:r>
            <a:r>
              <a:rPr lang="ko-KR" altLang="en-US" sz="1800">
                <a:latin typeface="+mj-ea"/>
                <a:ea typeface="+mj-ea"/>
              </a:rPr>
              <a:t>가지 방법</a:t>
            </a:r>
            <a:endParaRPr lang="en-US" altLang="ko-KR" sz="1800">
              <a:latin typeface="+mj-ea"/>
              <a:ea typeface="+mj-ea"/>
            </a:endParaRP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Cascading &amp;</a:t>
            </a:r>
            <a:r>
              <a:rPr lang="ko-KR" altLang="en-US" sz="1800">
                <a:latin typeface="+mj-ea"/>
                <a:ea typeface="+mj-ea"/>
              </a:rPr>
              <a:t> </a:t>
            </a:r>
            <a:r>
              <a:rPr lang="en-US" altLang="ko-KR" sz="1800">
                <a:latin typeface="+mj-ea"/>
                <a:ea typeface="+mj-ea"/>
              </a:rPr>
              <a:t>Specificity</a:t>
            </a: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Inheritance</a:t>
            </a: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Box model</a:t>
            </a: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Margin collapsing</a:t>
            </a: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Width &amp; Height</a:t>
            </a: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Display &amp; Visibility</a:t>
            </a:r>
          </a:p>
          <a:p>
            <a:pPr marL="514350" indent="-514350" algn="r">
              <a:buAutoNum type="arabicPeriod" startAt="5"/>
            </a:pPr>
            <a:r>
              <a:rPr lang="en-US" altLang="ko-KR" sz="1800">
                <a:latin typeface="+mj-ea"/>
                <a:ea typeface="+mj-ea"/>
              </a:rPr>
              <a:t>Text decoration</a:t>
            </a:r>
          </a:p>
          <a:p>
            <a:pPr algn="r"/>
            <a:endParaRPr lang="en-US" altLang="ko-KR" sz="180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D03BD9-3049-8CA2-FF15-16FFE24E9AD1}"/>
              </a:ext>
            </a:extLst>
          </p:cNvPr>
          <p:cNvSpPr/>
          <p:nvPr/>
        </p:nvSpPr>
        <p:spPr>
          <a:xfrm>
            <a:off x="73891" y="2442424"/>
            <a:ext cx="9023932" cy="626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2A7E25-4464-B73E-6919-F32C60AF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5795D9DE-9E52-F13F-38CE-9134BB1B6A3C}"/>
              </a:ext>
            </a:extLst>
          </p:cNvPr>
          <p:cNvSpPr txBox="1">
            <a:spLocks/>
          </p:cNvSpPr>
          <p:nvPr/>
        </p:nvSpPr>
        <p:spPr>
          <a:xfrm>
            <a:off x="4720046" y="2597142"/>
            <a:ext cx="4220754" cy="4049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Box align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Pseudo class &amp; Pseudo element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!important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Outline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Floating </a:t>
            </a:r>
            <a:r>
              <a:rPr lang="en-US" altLang="ko-KR" sz="1800" err="1">
                <a:latin typeface="+mj-ea"/>
                <a:ea typeface="+mj-ea"/>
              </a:rPr>
              <a:t>dom</a:t>
            </a:r>
            <a:endParaRPr lang="en-US" altLang="ko-KR" sz="1800">
              <a:latin typeface="+mj-ea"/>
              <a:ea typeface="+mj-ea"/>
            </a:endParaRP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Position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z-index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Overflow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Background</a:t>
            </a:r>
          </a:p>
          <a:p>
            <a:pPr marL="514350" indent="-514350" algn="r">
              <a:buFont typeface="+mj-lt"/>
              <a:buAutoNum type="arabicPeriod" startAt="15"/>
            </a:pPr>
            <a:r>
              <a:rPr lang="en-US" altLang="ko-KR" sz="1800">
                <a:latin typeface="+mj-ea"/>
                <a:ea typeface="+mj-ea"/>
              </a:rPr>
              <a:t>Size &amp; Unit</a:t>
            </a:r>
          </a:p>
          <a:p>
            <a:pPr marL="514350" indent="-514350" algn="r">
              <a:buFont typeface="+mj-lt"/>
              <a:buAutoNum type="arabicPeriod" startAt="15"/>
            </a:pPr>
            <a:endParaRPr lang="en-US" altLang="ko-KR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520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53F22-BB69-417F-EDD3-095E40FA9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79D6C-6A07-3B15-9D41-4C7B08C7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37956"/>
            <a:ext cx="8737600" cy="2387600"/>
          </a:xfrm>
        </p:spPr>
        <p:txBody>
          <a:bodyPr/>
          <a:lstStyle/>
          <a:p>
            <a:pPr algn="l"/>
            <a:r>
              <a:rPr lang="en-US" altLang="ko-KR" b="1">
                <a:latin typeface="+mj-ea"/>
              </a:rPr>
              <a:t>CSS3</a:t>
            </a:r>
            <a:endParaRPr lang="ko-KR" altLang="en-US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6A94E-13CF-7EF0-80F3-51642EA4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14" y="2597142"/>
            <a:ext cx="4760686" cy="4049142"/>
          </a:xfrm>
        </p:spPr>
        <p:txBody>
          <a:bodyPr>
            <a:noAutofit/>
          </a:bodyPr>
          <a:lstStyle/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Responsive web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Hardware pixels vs. Software pixels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Media query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Form styling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Font styling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Flex box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Grid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Transform</a:t>
            </a:r>
          </a:p>
          <a:p>
            <a:pPr marL="514350" indent="-514350" algn="r">
              <a:buFont typeface="+mj-lt"/>
              <a:buAutoNum type="arabicPeriod" startAt="25"/>
            </a:pPr>
            <a:r>
              <a:rPr lang="en-US" altLang="ko-KR" sz="1800">
                <a:latin typeface="+mj-ea"/>
                <a:ea typeface="+mj-ea"/>
              </a:rPr>
              <a:t>Transition &amp; Animation</a:t>
            </a:r>
          </a:p>
          <a:p>
            <a:pPr marL="514350" indent="-514350" algn="r">
              <a:buFont typeface="+mj-lt"/>
              <a:buAutoNum type="arabicPeriod" startAt="25"/>
            </a:pPr>
            <a:endParaRPr lang="en-US" altLang="ko-KR" sz="180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B455C8-BE08-3380-D7C2-AB21C91334F5}"/>
              </a:ext>
            </a:extLst>
          </p:cNvPr>
          <p:cNvSpPr/>
          <p:nvPr/>
        </p:nvSpPr>
        <p:spPr>
          <a:xfrm>
            <a:off x="73891" y="2442424"/>
            <a:ext cx="9023932" cy="626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DE897F-E680-7141-57E9-9B65E20E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6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5. What is CSS</a:t>
            </a:r>
            <a:endParaRPr lang="ko-KR" altLang="en-US" sz="4000" b="1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7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+mj-ea"/>
                <a:ea typeface="+mj-ea"/>
              </a:rPr>
              <a:t>HTML – </a:t>
            </a:r>
            <a:r>
              <a:rPr lang="ko-KR" altLang="en-US">
                <a:latin typeface="+mj-ea"/>
                <a:ea typeface="+mj-ea"/>
              </a:rPr>
              <a:t>웹 페이지를 구성하는 방식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컨텐츠를 추가하거나 보여줄 때 사용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웹 페이지의 필수사항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Cascading Style Sheets</a:t>
            </a:r>
            <a:r>
              <a:rPr lang="ko-KR" altLang="en-US">
                <a:latin typeface="+mj-ea"/>
                <a:ea typeface="+mj-ea"/>
              </a:rPr>
              <a:t>의 약자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계단식 스타일 문서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>
                <a:latin typeface="+mj-ea"/>
                <a:ea typeface="+mj-ea"/>
              </a:rPr>
              <a:t>부모 태그에 </a:t>
            </a:r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가 정의되면 자식 태그에도 동일하게 적용된다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HTML </a:t>
            </a:r>
            <a:r>
              <a:rPr lang="ko-KR" altLang="en-US">
                <a:latin typeface="+mj-ea"/>
                <a:ea typeface="+mj-ea"/>
              </a:rPr>
              <a:t>을 꾸밀 수 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>
                <a:latin typeface="+mj-ea"/>
                <a:ea typeface="+mj-ea"/>
              </a:rPr>
              <a:t>색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그림자와 같은 시각효과 부여</a:t>
            </a:r>
            <a:endParaRPr lang="en-US" altLang="ko-KR">
              <a:latin typeface="+mj-ea"/>
              <a:ea typeface="+mj-ea"/>
            </a:endParaRPr>
          </a:p>
          <a:p>
            <a:pPr lvl="2"/>
            <a:r>
              <a:rPr lang="en-US" altLang="ko-KR">
                <a:latin typeface="+mj-ea"/>
                <a:ea typeface="+mj-ea"/>
              </a:rPr>
              <a:t>HTML</a:t>
            </a:r>
            <a:r>
              <a:rPr lang="ko-KR" altLang="en-US">
                <a:latin typeface="+mj-ea"/>
                <a:ea typeface="+mj-ea"/>
              </a:rPr>
              <a:t>의 위치를 조정하는 등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HTML </a:t>
            </a:r>
            <a:r>
              <a:rPr lang="ko-KR" altLang="en-US">
                <a:latin typeface="+mj-ea"/>
                <a:ea typeface="+mj-ea"/>
              </a:rPr>
              <a:t>요소가 화면 또는 기타 미디어에 표시되는 방법을 작성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What is CSS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56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What is CSS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C59412-F841-7DBC-DD6E-95083354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1" y="2973625"/>
            <a:ext cx="6333449" cy="3683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9EC81-D8B3-EEF0-6407-CE3BFDF3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0" y="1257530"/>
            <a:ext cx="4630801" cy="15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1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1. HTML5 </a:t>
            </a:r>
            <a:r>
              <a:rPr lang="ko-KR" altLang="en-US" sz="4000" b="1">
                <a:latin typeface="+mj-ea"/>
              </a:rPr>
              <a:t>문서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6. CSS selectors</a:t>
            </a:r>
            <a:endParaRPr lang="ko-KR" altLang="en-US" sz="4000" b="1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8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60C02-3948-0A6A-B7E4-C1744A454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D9DE2F-E5F1-1886-AEA2-139E1351CFC9}"/>
              </a:ext>
            </a:extLst>
          </p:cNvPr>
          <p:cNvSpPr/>
          <p:nvPr/>
        </p:nvSpPr>
        <p:spPr>
          <a:xfrm>
            <a:off x="4885326" y="1346654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944610-3761-9621-2D7B-28550A1ACB72}"/>
              </a:ext>
            </a:extLst>
          </p:cNvPr>
          <p:cNvSpPr/>
          <p:nvPr/>
        </p:nvSpPr>
        <p:spPr>
          <a:xfrm>
            <a:off x="5133521" y="1557248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DF5E3-4E60-010E-19A2-1F2CCBBF55EF}"/>
              </a:ext>
            </a:extLst>
          </p:cNvPr>
          <p:cNvSpPr/>
          <p:nvPr/>
        </p:nvSpPr>
        <p:spPr>
          <a:xfrm>
            <a:off x="4911273" y="242620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D4224F-BF2F-B919-E3DB-B2D6631BF4D4}"/>
              </a:ext>
            </a:extLst>
          </p:cNvPr>
          <p:cNvSpPr/>
          <p:nvPr/>
        </p:nvSpPr>
        <p:spPr>
          <a:xfrm>
            <a:off x="5116100" y="2636801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603BD5-3848-F05D-A6F8-7B13DFCC002C}"/>
              </a:ext>
            </a:extLst>
          </p:cNvPr>
          <p:cNvSpPr/>
          <p:nvPr/>
        </p:nvSpPr>
        <p:spPr>
          <a:xfrm>
            <a:off x="4885332" y="348675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953FDE-0D12-CDE2-A489-13395E33940F}"/>
              </a:ext>
            </a:extLst>
          </p:cNvPr>
          <p:cNvSpPr/>
          <p:nvPr/>
        </p:nvSpPr>
        <p:spPr>
          <a:xfrm>
            <a:off x="5194481" y="3697351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049FA-58BE-EAB1-74ED-2C00224B6E02}"/>
              </a:ext>
            </a:extLst>
          </p:cNvPr>
          <p:cNvSpPr/>
          <p:nvPr/>
        </p:nvSpPr>
        <p:spPr>
          <a:xfrm>
            <a:off x="5608142" y="3902313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BBBFF-6DB2-C3C6-DDDF-D65F9A17E685}"/>
              </a:ext>
            </a:extLst>
          </p:cNvPr>
          <p:cNvSpPr/>
          <p:nvPr/>
        </p:nvSpPr>
        <p:spPr>
          <a:xfrm>
            <a:off x="5608142" y="4138616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8CA91B-8AD6-886B-23A8-E412774B64F0}"/>
              </a:ext>
            </a:extLst>
          </p:cNvPr>
          <p:cNvSpPr/>
          <p:nvPr/>
        </p:nvSpPr>
        <p:spPr>
          <a:xfrm>
            <a:off x="5608142" y="434413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BB878A-079B-080B-98B1-1B5135E5FCFE}"/>
              </a:ext>
            </a:extLst>
          </p:cNvPr>
          <p:cNvSpPr/>
          <p:nvPr/>
        </p:nvSpPr>
        <p:spPr>
          <a:xfrm>
            <a:off x="754718" y="156595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0F524-85FE-2B91-805B-4A53AC5DCC1D}"/>
              </a:ext>
            </a:extLst>
          </p:cNvPr>
          <p:cNvSpPr/>
          <p:nvPr/>
        </p:nvSpPr>
        <p:spPr>
          <a:xfrm>
            <a:off x="1536411" y="1778138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41103-A33C-94BD-B3D5-03E9BE50C133}"/>
              </a:ext>
            </a:extLst>
          </p:cNvPr>
          <p:cNvSpPr/>
          <p:nvPr/>
        </p:nvSpPr>
        <p:spPr>
          <a:xfrm>
            <a:off x="741184" y="199608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EB5578-1E18-4C27-9452-CC4D1EAD0DB7}"/>
              </a:ext>
            </a:extLst>
          </p:cNvPr>
          <p:cNvSpPr/>
          <p:nvPr/>
        </p:nvSpPr>
        <p:spPr>
          <a:xfrm>
            <a:off x="1342733" y="262437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E31ECA-8993-4D63-671F-075122CCE7C8}"/>
              </a:ext>
            </a:extLst>
          </p:cNvPr>
          <p:cNvSpPr/>
          <p:nvPr/>
        </p:nvSpPr>
        <p:spPr>
          <a:xfrm>
            <a:off x="2437091" y="285153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5BDEE-5E5C-E718-520C-D9A8351CD76D}"/>
              </a:ext>
            </a:extLst>
          </p:cNvPr>
          <p:cNvSpPr/>
          <p:nvPr/>
        </p:nvSpPr>
        <p:spPr>
          <a:xfrm>
            <a:off x="1335991" y="3073279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65B1A1-9B72-1FA4-A64C-BDBAA0E98B2E}"/>
              </a:ext>
            </a:extLst>
          </p:cNvPr>
          <p:cNvSpPr/>
          <p:nvPr/>
        </p:nvSpPr>
        <p:spPr>
          <a:xfrm>
            <a:off x="1907722" y="327936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35583-CB43-5011-6B42-EA968E150CBE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AE56F-4D18-A86D-F367-E9CD523F01D7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84B81F-D5E9-37A9-D466-4EBB4FBB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6C2E6C-1868-81FA-AD4D-CAD11289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B30C3D7-41E0-66E2-1759-C654DA72D1DC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1316601" y="1496287"/>
            <a:ext cx="3568725" cy="2193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0E51-E1AF-EA60-9CC5-7D97CBEFB85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2098294" y="1927771"/>
            <a:ext cx="2812979" cy="6480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9F66FA-9E17-2CBA-6B89-007524AFE2FB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1303067" y="2145715"/>
            <a:ext cx="3582265" cy="14906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23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A23DD-1B3C-30C6-B9F5-FA4E169BD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87FCCDC-6AFB-4DDE-E86B-CD7E79D166D6}"/>
              </a:ext>
            </a:extLst>
          </p:cNvPr>
          <p:cNvSpPr/>
          <p:nvPr/>
        </p:nvSpPr>
        <p:spPr>
          <a:xfrm>
            <a:off x="4885326" y="1346654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854276-93AB-EBB9-78C0-5B1E485DEA9B}"/>
              </a:ext>
            </a:extLst>
          </p:cNvPr>
          <p:cNvSpPr/>
          <p:nvPr/>
        </p:nvSpPr>
        <p:spPr>
          <a:xfrm>
            <a:off x="5133521" y="1557248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DF54A3-9717-DF5D-B1F7-C269C5DF29AA}"/>
              </a:ext>
            </a:extLst>
          </p:cNvPr>
          <p:cNvSpPr/>
          <p:nvPr/>
        </p:nvSpPr>
        <p:spPr>
          <a:xfrm>
            <a:off x="4911273" y="242620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58BC5E-2CB0-5933-75AB-9054A47AFE49}"/>
              </a:ext>
            </a:extLst>
          </p:cNvPr>
          <p:cNvSpPr/>
          <p:nvPr/>
        </p:nvSpPr>
        <p:spPr>
          <a:xfrm>
            <a:off x="5116100" y="2636801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49975C-C9D8-10C7-38E2-8B436A0303E2}"/>
              </a:ext>
            </a:extLst>
          </p:cNvPr>
          <p:cNvSpPr/>
          <p:nvPr/>
        </p:nvSpPr>
        <p:spPr>
          <a:xfrm>
            <a:off x="4885332" y="348675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0F3CF4-8AAF-28B4-9822-EC3C3A89058C}"/>
              </a:ext>
            </a:extLst>
          </p:cNvPr>
          <p:cNvSpPr/>
          <p:nvPr/>
        </p:nvSpPr>
        <p:spPr>
          <a:xfrm>
            <a:off x="5194481" y="3697351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CFC215-4905-687E-C61B-AE5A5C69CDD3}"/>
              </a:ext>
            </a:extLst>
          </p:cNvPr>
          <p:cNvSpPr/>
          <p:nvPr/>
        </p:nvSpPr>
        <p:spPr>
          <a:xfrm>
            <a:off x="5608142" y="3902313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420F80-9D17-32A8-6BCC-E83F95F16EDD}"/>
              </a:ext>
            </a:extLst>
          </p:cNvPr>
          <p:cNvSpPr/>
          <p:nvPr/>
        </p:nvSpPr>
        <p:spPr>
          <a:xfrm>
            <a:off x="5608142" y="4138616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06679E-EB87-2D7B-BB61-0C96CF97C38D}"/>
              </a:ext>
            </a:extLst>
          </p:cNvPr>
          <p:cNvSpPr/>
          <p:nvPr/>
        </p:nvSpPr>
        <p:spPr>
          <a:xfrm>
            <a:off x="5608142" y="434413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6450B9-0870-0B8F-A064-CEBC767A950B}"/>
              </a:ext>
            </a:extLst>
          </p:cNvPr>
          <p:cNvSpPr/>
          <p:nvPr/>
        </p:nvSpPr>
        <p:spPr>
          <a:xfrm>
            <a:off x="754718" y="156595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E74EE7-DECF-8E0D-F453-4A32A7279124}"/>
              </a:ext>
            </a:extLst>
          </p:cNvPr>
          <p:cNvSpPr/>
          <p:nvPr/>
        </p:nvSpPr>
        <p:spPr>
          <a:xfrm>
            <a:off x="1536411" y="1778138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5749AE-8656-8EAE-A2F4-5C4EE259E979}"/>
              </a:ext>
            </a:extLst>
          </p:cNvPr>
          <p:cNvSpPr/>
          <p:nvPr/>
        </p:nvSpPr>
        <p:spPr>
          <a:xfrm>
            <a:off x="741184" y="199608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542911-A39C-EAA0-66A6-9BABA0CDFC17}"/>
              </a:ext>
            </a:extLst>
          </p:cNvPr>
          <p:cNvSpPr/>
          <p:nvPr/>
        </p:nvSpPr>
        <p:spPr>
          <a:xfrm>
            <a:off x="1342733" y="262437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8347E6-904A-EE19-5D0A-2FD3EE20A05D}"/>
              </a:ext>
            </a:extLst>
          </p:cNvPr>
          <p:cNvSpPr/>
          <p:nvPr/>
        </p:nvSpPr>
        <p:spPr>
          <a:xfrm>
            <a:off x="2437091" y="285153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C82490-F903-25CB-11EA-99E17786B1C2}"/>
              </a:ext>
            </a:extLst>
          </p:cNvPr>
          <p:cNvSpPr/>
          <p:nvPr/>
        </p:nvSpPr>
        <p:spPr>
          <a:xfrm>
            <a:off x="1335991" y="3073279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4BA812-28BD-A62A-2294-78F86EBA0BD6}"/>
              </a:ext>
            </a:extLst>
          </p:cNvPr>
          <p:cNvSpPr/>
          <p:nvPr/>
        </p:nvSpPr>
        <p:spPr>
          <a:xfrm>
            <a:off x="1907722" y="327936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9F029-6C57-69CD-C133-B7D073BB4B6B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BCD96-47B7-43B7-EFF4-96FCA92E0156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BEF3A1-E288-69AF-39CF-3BF30531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59CC19-47B9-D56E-40E7-00D2C5B8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891B28C-34FF-5E13-8D4D-ED9B97AAFA5B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04616" y="1706881"/>
            <a:ext cx="3228905" cy="106712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3624247-CF48-F818-1CD2-51584609FA27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2998974" y="2786434"/>
            <a:ext cx="2117126" cy="21473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ABC24D-C1FE-9F7B-48E8-247C1BA52226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1897874" y="3222912"/>
            <a:ext cx="3296607" cy="62407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51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F7354-453B-9B80-729D-D582059B2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168AA-69A9-24CE-5DA6-8FB41CCD89A6}"/>
              </a:ext>
            </a:extLst>
          </p:cNvPr>
          <p:cNvSpPr/>
          <p:nvPr/>
        </p:nvSpPr>
        <p:spPr>
          <a:xfrm>
            <a:off x="5608142" y="3902313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77BA76-E03A-F3D9-D049-9680817293B8}"/>
              </a:ext>
            </a:extLst>
          </p:cNvPr>
          <p:cNvSpPr/>
          <p:nvPr/>
        </p:nvSpPr>
        <p:spPr>
          <a:xfrm>
            <a:off x="5608142" y="4138616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719716-9456-C3DB-4640-B2D75936010A}"/>
              </a:ext>
            </a:extLst>
          </p:cNvPr>
          <p:cNvSpPr/>
          <p:nvPr/>
        </p:nvSpPr>
        <p:spPr>
          <a:xfrm>
            <a:off x="5608142" y="434413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5521B5-14C2-E8F2-1AFD-509206C1BA29}"/>
              </a:ext>
            </a:extLst>
          </p:cNvPr>
          <p:cNvSpPr/>
          <p:nvPr/>
        </p:nvSpPr>
        <p:spPr>
          <a:xfrm>
            <a:off x="1907722" y="327936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0A9C6-0DFB-2016-F464-3E7BCC14156F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8D2E-EAE5-9CB6-ADF6-240554F5E176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B9832-F88D-8B42-1A20-0FF39D73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B733D3-8340-A3C5-AAC7-745A96E6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46D2F2-D233-A468-8513-C53D398141E5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>
            <a:off x="2469605" y="3429000"/>
            <a:ext cx="3138537" cy="62294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061BC88-C7FC-803F-93D1-61F9DBDDAA4A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>
            <a:off x="2469605" y="3429000"/>
            <a:ext cx="3138537" cy="85924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8DC0C74-788A-1305-696D-D97E04A414E4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2469605" y="3429000"/>
            <a:ext cx="3138537" cy="106476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38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8D0CE-566F-67D4-6FCF-8C79C172B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B6C1F2-F255-479E-971B-14E9FBB251A6}"/>
              </a:ext>
            </a:extLst>
          </p:cNvPr>
          <p:cNvSpPr/>
          <p:nvPr/>
        </p:nvSpPr>
        <p:spPr>
          <a:xfrm>
            <a:off x="4780828" y="1568416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2E8729-1D3F-A9B9-A470-F1CFD5DC5814}"/>
              </a:ext>
            </a:extLst>
          </p:cNvPr>
          <p:cNvSpPr/>
          <p:nvPr/>
        </p:nvSpPr>
        <p:spPr>
          <a:xfrm>
            <a:off x="192835" y="3913349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F87117-4C73-9707-1356-4CA994777A22}"/>
              </a:ext>
            </a:extLst>
          </p:cNvPr>
          <p:cNvSpPr/>
          <p:nvPr/>
        </p:nvSpPr>
        <p:spPr>
          <a:xfrm>
            <a:off x="4780828" y="2645385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1E0F4-27C1-6B0D-7D44-40F69A2E114F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2DAF0-D5E5-5421-12A6-0CB97707236E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0394C-4C10-8226-E6F2-6AC3071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9FE7DB-B42D-85E7-85EA-8EDE1244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46AFC1-96D0-19FF-B710-94B86028E5DE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54718" y="1718049"/>
            <a:ext cx="4026110" cy="234493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B6312D8-A672-E072-28E1-A2999A8A1924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54718" y="2795018"/>
            <a:ext cx="4026110" cy="12679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C180-9CC8-80C3-A731-DB2140A4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24115-FC84-D69E-4036-8A7A58229FC3}"/>
              </a:ext>
            </a:extLst>
          </p:cNvPr>
          <p:cNvSpPr/>
          <p:nvPr/>
        </p:nvSpPr>
        <p:spPr>
          <a:xfrm>
            <a:off x="4371525" y="135094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512F5-70B3-4F63-36C2-FAF7842C357B}"/>
              </a:ext>
            </a:extLst>
          </p:cNvPr>
          <p:cNvSpPr/>
          <p:nvPr/>
        </p:nvSpPr>
        <p:spPr>
          <a:xfrm>
            <a:off x="375715" y="413977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E17E9C-6DC3-14DA-B6C0-6379B70CC4BE}"/>
              </a:ext>
            </a:extLst>
          </p:cNvPr>
          <p:cNvSpPr/>
          <p:nvPr/>
        </p:nvSpPr>
        <p:spPr>
          <a:xfrm>
            <a:off x="4371525" y="2415098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3B211A-EE42-3521-8A0E-C8D7468E7025}"/>
              </a:ext>
            </a:extLst>
          </p:cNvPr>
          <p:cNvSpPr/>
          <p:nvPr/>
        </p:nvSpPr>
        <p:spPr>
          <a:xfrm>
            <a:off x="4371525" y="3499880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C064F-E361-A733-B176-38D8B778641E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61929-060A-474C-48C5-EEEA2B8EEF16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CD988-39F8-E72C-972C-44375E8D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0DF9D2-FE45-EFE1-2614-30A461C5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3C98EA-7CF3-A762-0A41-2E73644D3962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937598" y="1500580"/>
            <a:ext cx="3433927" cy="278882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B71A0CB-996A-47CC-89AD-10AC24498CFE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937598" y="2564731"/>
            <a:ext cx="3433927" cy="172467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44A1CB-1226-58FB-ABE8-87FC1365EB28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937598" y="3649513"/>
            <a:ext cx="3433927" cy="63989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31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43AC-F000-B1CB-E7B9-4F373E36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F1649C-9C5C-5B88-2D52-C356CE1FEF49}"/>
              </a:ext>
            </a:extLst>
          </p:cNvPr>
          <p:cNvSpPr/>
          <p:nvPr/>
        </p:nvSpPr>
        <p:spPr>
          <a:xfrm>
            <a:off x="288630" y="4357486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4F76BA-C4C0-ED62-DDD6-8EAB0861D4FF}"/>
              </a:ext>
            </a:extLst>
          </p:cNvPr>
          <p:cNvSpPr/>
          <p:nvPr/>
        </p:nvSpPr>
        <p:spPr>
          <a:xfrm>
            <a:off x="4772477" y="3720886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6E45E-735D-8189-887A-7D8A5DCAD72B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FDBD2-882B-2C2D-2B25-57D6E22D3A18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CF62CC-9D3C-E617-7922-70D8B2B2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47939A-4870-9905-1242-54B79583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6DDF832-D573-90ED-064C-8DF3F105B51B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850513" y="3870519"/>
            <a:ext cx="3921964" cy="63660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331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8D82-FFA7-7B74-0292-6EB5DBC3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CD1AB4-78CD-BB10-03A5-B64BD5F5C7B6}"/>
              </a:ext>
            </a:extLst>
          </p:cNvPr>
          <p:cNvSpPr/>
          <p:nvPr/>
        </p:nvSpPr>
        <p:spPr>
          <a:xfrm>
            <a:off x="288630" y="4569400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6CD2F-EE6B-5378-9D96-E90BF8EBB7B0}"/>
              </a:ext>
            </a:extLst>
          </p:cNvPr>
          <p:cNvSpPr/>
          <p:nvPr/>
        </p:nvSpPr>
        <p:spPr>
          <a:xfrm>
            <a:off x="5146946" y="390926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025771-6B08-93F9-18F2-CF0BCA1938C4}"/>
              </a:ext>
            </a:extLst>
          </p:cNvPr>
          <p:cNvSpPr/>
          <p:nvPr/>
        </p:nvSpPr>
        <p:spPr>
          <a:xfrm>
            <a:off x="5146946" y="413371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E49CB3-2B8D-B8A8-D452-783DB187A6AD}"/>
              </a:ext>
            </a:extLst>
          </p:cNvPr>
          <p:cNvSpPr/>
          <p:nvPr/>
        </p:nvSpPr>
        <p:spPr>
          <a:xfrm>
            <a:off x="5146946" y="4344951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C2DD7-72E9-42EC-49B7-12395BA1AEF1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F4F37-DC7D-6670-9C5A-728EA8FA91A0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02E6E-3D4C-9B78-95E0-5DA1ED0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58D961-5858-E449-16DC-A931F98D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83A3D3-8429-9471-AF12-C5D648B58B15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850513" y="4058900"/>
            <a:ext cx="4296433" cy="66013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50FE323-3AC2-C9DE-8024-A861D5CFC071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850513" y="4283350"/>
            <a:ext cx="4296433" cy="43568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B54E78-B733-DFF7-674B-7E0596B969EA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850513" y="4494584"/>
            <a:ext cx="4296433" cy="22444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02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0B2F-BB0D-13D0-7C88-D24614435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7E7162-C872-CE05-6927-9A8B1CA6539F}"/>
              </a:ext>
            </a:extLst>
          </p:cNvPr>
          <p:cNvSpPr/>
          <p:nvPr/>
        </p:nvSpPr>
        <p:spPr>
          <a:xfrm>
            <a:off x="192834" y="519466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46F878-9FC4-EA34-FE4A-6238865F02EA}"/>
              </a:ext>
            </a:extLst>
          </p:cNvPr>
          <p:cNvSpPr/>
          <p:nvPr/>
        </p:nvSpPr>
        <p:spPr>
          <a:xfrm>
            <a:off x="5146946" y="390926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D9A3BB-6AEC-332B-46DD-377268360456}"/>
              </a:ext>
            </a:extLst>
          </p:cNvPr>
          <p:cNvSpPr/>
          <p:nvPr/>
        </p:nvSpPr>
        <p:spPr>
          <a:xfrm>
            <a:off x="5146946" y="413371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5AC56B-D41A-0BA1-8D8C-07086F2C9670}"/>
              </a:ext>
            </a:extLst>
          </p:cNvPr>
          <p:cNvSpPr/>
          <p:nvPr/>
        </p:nvSpPr>
        <p:spPr>
          <a:xfrm>
            <a:off x="5146946" y="4344951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E3A543-E487-7E97-E0D4-8BFAD0AE80AD}"/>
              </a:ext>
            </a:extLst>
          </p:cNvPr>
          <p:cNvSpPr/>
          <p:nvPr/>
        </p:nvSpPr>
        <p:spPr>
          <a:xfrm>
            <a:off x="4785540" y="3706205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93D3F0-F5EB-C0A8-3B21-803DEE6D0A72}"/>
              </a:ext>
            </a:extLst>
          </p:cNvPr>
          <p:cNvSpPr/>
          <p:nvPr/>
        </p:nvSpPr>
        <p:spPr>
          <a:xfrm>
            <a:off x="4358461" y="3503143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279A0E-AC3E-1421-4A59-EC3ACA109539}"/>
              </a:ext>
            </a:extLst>
          </p:cNvPr>
          <p:cNvSpPr/>
          <p:nvPr/>
        </p:nvSpPr>
        <p:spPr>
          <a:xfrm>
            <a:off x="4358461" y="2429638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07769-B330-2175-3767-1369A8DF8FDF}"/>
              </a:ext>
            </a:extLst>
          </p:cNvPr>
          <p:cNvSpPr/>
          <p:nvPr/>
        </p:nvSpPr>
        <p:spPr>
          <a:xfrm>
            <a:off x="4358460" y="1364072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389E39-16BE-1274-29ED-0A39C85CBE21}"/>
              </a:ext>
            </a:extLst>
          </p:cNvPr>
          <p:cNvSpPr/>
          <p:nvPr/>
        </p:nvSpPr>
        <p:spPr>
          <a:xfrm>
            <a:off x="4785540" y="1551114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171B57-F39E-2544-0B37-A5CCF6DC420F}"/>
              </a:ext>
            </a:extLst>
          </p:cNvPr>
          <p:cNvSpPr/>
          <p:nvPr/>
        </p:nvSpPr>
        <p:spPr>
          <a:xfrm>
            <a:off x="4768483" y="2625517"/>
            <a:ext cx="561883" cy="299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4A36F-5FEE-2F8E-F224-433B8166F7D5}"/>
              </a:ext>
            </a:extLst>
          </p:cNvPr>
          <p:cNvSpPr txBox="1"/>
          <p:nvPr/>
        </p:nvSpPr>
        <p:spPr>
          <a:xfrm>
            <a:off x="4301854" y="1346654"/>
            <a:ext cx="4686698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"header--logo"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"main-container--content"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"footer-links--link"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4538D-B42A-C862-DE29-A8C9D4F8723A}"/>
              </a:ext>
            </a:extLst>
          </p:cNvPr>
          <p:cNvSpPr txBox="1"/>
          <p:nvPr/>
        </p:nvSpPr>
        <p:spPr>
          <a:xfrm>
            <a:off x="155448" y="1346654"/>
            <a:ext cx="3049306" cy="41857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/*ID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#main-container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#footer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/*Class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.header--logo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.main-container--content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.footer-links--link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/*Element Selectors*/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altLang="ko-KR" sz="14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Universal Selectors */</a:t>
            </a:r>
            <a:endParaRPr lang="en-US" altLang="ko-K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E8A6D-2761-21A2-59E5-EC1BABA7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08831F-B960-3E37-EEF7-6F79A70F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6. CSS selectors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1F758-B773-DC21-7852-D566D39011E9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754717" y="4058900"/>
            <a:ext cx="4392229" cy="12853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518ED3-7A97-40D8-96B6-C8005F6762F5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754717" y="4283350"/>
            <a:ext cx="4392229" cy="10609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DAD8-BAEC-398D-31BB-E85CEF6B5D58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754717" y="4494584"/>
            <a:ext cx="4392229" cy="849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1B14D9-6DC3-987E-230C-261CB61B6734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754717" y="3855838"/>
            <a:ext cx="4030823" cy="14884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1C9C9F-CAF7-7D99-AC51-F9EBB5CCC6CC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754717" y="3652776"/>
            <a:ext cx="3603744" cy="16915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8EFF02-9D3C-DE34-6395-BC100F49F39D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 flipV="1">
            <a:off x="754717" y="2579271"/>
            <a:ext cx="3603744" cy="27650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11CAFC7-E411-89EE-021D-1D5887D2C941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754717" y="1513705"/>
            <a:ext cx="3603743" cy="38305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30F9AE-7516-5BD9-2C88-800ED98B67C8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754717" y="1700747"/>
            <a:ext cx="4030823" cy="36435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6B03B52-7E57-D4E9-9CBE-111B317BA0D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754717" y="2775150"/>
            <a:ext cx="4013766" cy="25691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32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7. </a:t>
            </a:r>
            <a:r>
              <a:rPr lang="en-US" altLang="ko-KR" sz="4000">
                <a:latin typeface="+mj-ea"/>
                <a:ea typeface="+mj-ea"/>
              </a:rPr>
              <a:t>CSS</a:t>
            </a:r>
            <a:r>
              <a:rPr lang="ko-KR" altLang="en-US" sz="4000">
                <a:latin typeface="+mj-ea"/>
                <a:ea typeface="+mj-ea"/>
              </a:rPr>
              <a:t>를 정의하는 </a:t>
            </a:r>
            <a:r>
              <a:rPr lang="en-US" altLang="ko-KR" sz="4000">
                <a:latin typeface="+mj-ea"/>
                <a:ea typeface="+mj-ea"/>
              </a:rPr>
              <a:t>3</a:t>
            </a:r>
            <a:r>
              <a:rPr lang="ko-KR" altLang="en-US" sz="4000">
                <a:latin typeface="+mj-ea"/>
                <a:ea typeface="+mj-ea"/>
              </a:rPr>
              <a:t>가지 방법</a:t>
            </a:r>
            <a:endParaRPr lang="ko-KR" altLang="en-US" sz="32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4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HTML (</a:t>
            </a:r>
            <a:r>
              <a:rPr lang="en-US" altLang="ko-KR" err="1">
                <a:latin typeface="+mj-ea"/>
                <a:ea typeface="+mj-ea"/>
              </a:rPr>
              <a:t>HyperText</a:t>
            </a:r>
            <a:r>
              <a:rPr lang="en-US" altLang="ko-KR">
                <a:latin typeface="+mj-ea"/>
                <a:ea typeface="+mj-ea"/>
              </a:rPr>
              <a:t> Markup Language)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태그</a:t>
            </a:r>
            <a:r>
              <a:rPr lang="en-US" altLang="ko-KR">
                <a:latin typeface="+mj-ea"/>
                <a:ea typeface="+mj-ea"/>
              </a:rPr>
              <a:t>(Node / Element)</a:t>
            </a:r>
            <a:r>
              <a:rPr lang="ko-KR" altLang="en-US">
                <a:latin typeface="+mj-ea"/>
                <a:ea typeface="+mj-ea"/>
              </a:rPr>
              <a:t>를 조합해 하나의 문서를 만드는 언어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HTML</a:t>
            </a:r>
            <a:r>
              <a:rPr lang="ko-KR" altLang="en-US">
                <a:latin typeface="+mj-ea"/>
                <a:ea typeface="+mj-ea"/>
              </a:rPr>
              <a:t>로 만든 파일은 브라우저로 결과를 즉시 확인 해 볼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Client Side Language (HTML,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CSS,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JS</a:t>
            </a:r>
            <a:r>
              <a:rPr lang="ko-KR" altLang="en-US">
                <a:latin typeface="+mj-ea"/>
                <a:ea typeface="+mj-ea"/>
              </a:rPr>
              <a:t> 등</a:t>
            </a:r>
            <a:r>
              <a:rPr lang="en-US" altLang="ko-KR">
                <a:latin typeface="+mj-ea"/>
                <a:ea typeface="+mj-ea"/>
              </a:rPr>
              <a:t>)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HTML</a:t>
            </a:r>
            <a:r>
              <a:rPr lang="ko-KR" altLang="en-US">
                <a:latin typeface="+mj-ea"/>
                <a:ea typeface="+mj-ea"/>
              </a:rPr>
              <a:t>의 구조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문서 타입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html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head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title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meta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script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style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body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tags</a:t>
            </a: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HTML5 </a:t>
            </a:r>
            <a:r>
              <a:rPr lang="ko-KR" altLang="en-US"/>
              <a:t>문서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FF82D9-9A2D-5566-914A-73D54FD40B81}"/>
              </a:ext>
            </a:extLst>
          </p:cNvPr>
          <p:cNvGrpSpPr/>
          <p:nvPr/>
        </p:nvGrpSpPr>
        <p:grpSpPr>
          <a:xfrm>
            <a:off x="3697895" y="2956914"/>
            <a:ext cx="3372531" cy="3614058"/>
            <a:chOff x="3697895" y="2747909"/>
            <a:chExt cx="3372531" cy="361405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9023FB-41B7-CFBA-D45B-82EC03DA3EB4}"/>
                </a:ext>
              </a:extLst>
            </p:cNvPr>
            <p:cNvSpPr/>
            <p:nvPr/>
          </p:nvSpPr>
          <p:spPr>
            <a:xfrm>
              <a:off x="3697895" y="2747909"/>
              <a:ext cx="3372531" cy="3614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E23392-4FB4-5A72-0F76-1E573CD590D4}"/>
                </a:ext>
              </a:extLst>
            </p:cNvPr>
            <p:cNvSpPr/>
            <p:nvPr/>
          </p:nvSpPr>
          <p:spPr>
            <a:xfrm>
              <a:off x="3853026" y="2930472"/>
              <a:ext cx="3061581" cy="422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문서타입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95F338-1D8D-D47F-9455-ED2F4A25BD0B}"/>
                </a:ext>
              </a:extLst>
            </p:cNvPr>
            <p:cNvSpPr/>
            <p:nvPr/>
          </p:nvSpPr>
          <p:spPr>
            <a:xfrm>
              <a:off x="3853026" y="3429000"/>
              <a:ext cx="3061581" cy="2788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html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B7970C-E0CC-FCC9-D4A7-0C6F3668DA6E}"/>
                </a:ext>
              </a:extLst>
            </p:cNvPr>
            <p:cNvSpPr/>
            <p:nvPr/>
          </p:nvSpPr>
          <p:spPr>
            <a:xfrm>
              <a:off x="3935757" y="3861734"/>
              <a:ext cx="2896117" cy="1189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head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12A56-DC94-7C56-54CB-8F0DEE1A1AD5}"/>
                </a:ext>
              </a:extLst>
            </p:cNvPr>
            <p:cNvSpPr/>
            <p:nvPr/>
          </p:nvSpPr>
          <p:spPr>
            <a:xfrm>
              <a:off x="4260442" y="4297039"/>
              <a:ext cx="929863" cy="257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title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97388C-8FB3-74E8-37D3-085BEA9C36FC}"/>
                </a:ext>
              </a:extLst>
            </p:cNvPr>
            <p:cNvSpPr/>
            <p:nvPr/>
          </p:nvSpPr>
          <p:spPr>
            <a:xfrm>
              <a:off x="5574793" y="4297039"/>
              <a:ext cx="929863" cy="257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meta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724366-74E6-57D8-7543-A39DBB69BDE9}"/>
                </a:ext>
              </a:extLst>
            </p:cNvPr>
            <p:cNvSpPr/>
            <p:nvPr/>
          </p:nvSpPr>
          <p:spPr>
            <a:xfrm>
              <a:off x="4260442" y="4649735"/>
              <a:ext cx="929863" cy="257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script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00E48A-D0BF-8D61-B667-928493E9284C}"/>
                </a:ext>
              </a:extLst>
            </p:cNvPr>
            <p:cNvSpPr/>
            <p:nvPr/>
          </p:nvSpPr>
          <p:spPr>
            <a:xfrm>
              <a:off x="5574793" y="4649735"/>
              <a:ext cx="929863" cy="257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style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4CD365-AC4A-2537-BDBF-D0F7AF63541B}"/>
                </a:ext>
              </a:extLst>
            </p:cNvPr>
            <p:cNvSpPr/>
            <p:nvPr/>
          </p:nvSpPr>
          <p:spPr>
            <a:xfrm>
              <a:off x="3935757" y="5123480"/>
              <a:ext cx="2896117" cy="930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body</a:t>
              </a:r>
              <a:endPara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26DF8E-7D70-E4EB-00F6-470D1735E9D5}"/>
                </a:ext>
              </a:extLst>
            </p:cNvPr>
            <p:cNvSpPr/>
            <p:nvPr/>
          </p:nvSpPr>
          <p:spPr>
            <a:xfrm>
              <a:off x="4260442" y="5558785"/>
              <a:ext cx="929863" cy="257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tags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499B4C-D4A5-AC13-D807-9DCBE657C0B6}"/>
                </a:ext>
              </a:extLst>
            </p:cNvPr>
            <p:cNvSpPr/>
            <p:nvPr/>
          </p:nvSpPr>
          <p:spPr>
            <a:xfrm>
              <a:off x="5574793" y="5558785"/>
              <a:ext cx="929863" cy="2578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tags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844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7. CSS</a:t>
            </a:r>
            <a:r>
              <a:rPr lang="ko-KR" altLang="en-US"/>
              <a:t>를 정의하는 </a:t>
            </a:r>
            <a:r>
              <a:rPr lang="en-US" altLang="ko-KR"/>
              <a:t>3</a:t>
            </a:r>
            <a:r>
              <a:rPr lang="ko-KR" altLang="en-US"/>
              <a:t>가지 방법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5A8F2536-F2F0-4CEB-8B09-6D280601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는 적용 범위에 따라 </a:t>
            </a:r>
            <a:r>
              <a:rPr lang="en-US" altLang="ko-KR">
                <a:latin typeface="+mj-ea"/>
                <a:ea typeface="+mj-ea"/>
              </a:rPr>
              <a:t>3</a:t>
            </a:r>
            <a:r>
              <a:rPr lang="ko-KR" altLang="en-US">
                <a:latin typeface="+mj-ea"/>
                <a:ea typeface="+mj-ea"/>
              </a:rPr>
              <a:t>가지 방법으로 작성할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웹 사이트의 전체 레이아웃을 적용할 수 있는 </a:t>
            </a:r>
            <a:r>
              <a:rPr lang="en-US" altLang="ko-KR">
                <a:latin typeface="+mj-ea"/>
                <a:ea typeface="+mj-ea"/>
              </a:rPr>
              <a:t>External Style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한 페이지의 레이아웃만 적용할 수 있는 </a:t>
            </a:r>
            <a:r>
              <a:rPr lang="en-US" altLang="ko-KR">
                <a:latin typeface="+mj-ea"/>
                <a:ea typeface="+mj-ea"/>
              </a:rPr>
              <a:t>Internal Style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한 태그의 레이아웃만 적용할 수 있는 </a:t>
            </a:r>
            <a:r>
              <a:rPr lang="en-US" altLang="ko-KR">
                <a:latin typeface="+mj-ea"/>
                <a:ea typeface="+mj-ea"/>
              </a:rPr>
              <a:t>Inline Style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BF1932-231F-43C4-7A65-8A36E7BF350A}"/>
              </a:ext>
            </a:extLst>
          </p:cNvPr>
          <p:cNvSpPr/>
          <p:nvPr/>
        </p:nvSpPr>
        <p:spPr>
          <a:xfrm>
            <a:off x="336168" y="2812869"/>
            <a:ext cx="8622792" cy="354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Web Site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(External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Style)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50246E-C18C-1F5B-B0B5-70781E45F0C9}"/>
              </a:ext>
            </a:extLst>
          </p:cNvPr>
          <p:cNvSpPr/>
          <p:nvPr/>
        </p:nvSpPr>
        <p:spPr>
          <a:xfrm>
            <a:off x="521207" y="3370219"/>
            <a:ext cx="2640003" cy="275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Web Page1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(Internal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9C61CD-850E-BEA9-A85C-BAB367AC9ADF}"/>
              </a:ext>
            </a:extLst>
          </p:cNvPr>
          <p:cNvSpPr/>
          <p:nvPr/>
        </p:nvSpPr>
        <p:spPr>
          <a:xfrm>
            <a:off x="706248" y="3864148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C912F3-4595-4426-BBDF-942673D2B4DF}"/>
              </a:ext>
            </a:extLst>
          </p:cNvPr>
          <p:cNvSpPr/>
          <p:nvPr/>
        </p:nvSpPr>
        <p:spPr>
          <a:xfrm>
            <a:off x="706248" y="4421497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3FC4F8-E4E2-2203-7C15-EC4D7E2E1486}"/>
              </a:ext>
            </a:extLst>
          </p:cNvPr>
          <p:cNvSpPr/>
          <p:nvPr/>
        </p:nvSpPr>
        <p:spPr>
          <a:xfrm>
            <a:off x="706248" y="4978846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A09AEF-B235-60F5-284C-BED81219D7CC}"/>
              </a:ext>
            </a:extLst>
          </p:cNvPr>
          <p:cNvSpPr/>
          <p:nvPr/>
        </p:nvSpPr>
        <p:spPr>
          <a:xfrm>
            <a:off x="706248" y="5536195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663AE7-969B-7CE6-D525-EA4335273B92}"/>
              </a:ext>
            </a:extLst>
          </p:cNvPr>
          <p:cNvSpPr/>
          <p:nvPr/>
        </p:nvSpPr>
        <p:spPr>
          <a:xfrm>
            <a:off x="3340674" y="3370219"/>
            <a:ext cx="2640003" cy="275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Web Page2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(Internal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D3E3B3-7EA5-F056-5B8C-417B432C401B}"/>
              </a:ext>
            </a:extLst>
          </p:cNvPr>
          <p:cNvSpPr/>
          <p:nvPr/>
        </p:nvSpPr>
        <p:spPr>
          <a:xfrm>
            <a:off x="3525715" y="3864148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7F313E-F143-D6E7-E7C0-9730CDE96D0A}"/>
              </a:ext>
            </a:extLst>
          </p:cNvPr>
          <p:cNvSpPr/>
          <p:nvPr/>
        </p:nvSpPr>
        <p:spPr>
          <a:xfrm>
            <a:off x="3525715" y="4421497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0F02A8-64FD-AB57-669F-BFBC1A0CFEED}"/>
              </a:ext>
            </a:extLst>
          </p:cNvPr>
          <p:cNvSpPr/>
          <p:nvPr/>
        </p:nvSpPr>
        <p:spPr>
          <a:xfrm>
            <a:off x="3525715" y="4978846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78E14D-2F7F-CA33-E983-00247CC9D8E4}"/>
              </a:ext>
            </a:extLst>
          </p:cNvPr>
          <p:cNvSpPr/>
          <p:nvPr/>
        </p:nvSpPr>
        <p:spPr>
          <a:xfrm>
            <a:off x="3525715" y="5536195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37551D-E26F-9A32-D11E-927CF70F2D2B}"/>
              </a:ext>
            </a:extLst>
          </p:cNvPr>
          <p:cNvSpPr/>
          <p:nvPr/>
        </p:nvSpPr>
        <p:spPr>
          <a:xfrm>
            <a:off x="6144436" y="3370219"/>
            <a:ext cx="2640003" cy="2751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Web Page2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(Internal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C6D4D0-67B2-E162-3E4E-009CE0D4AB04}"/>
              </a:ext>
            </a:extLst>
          </p:cNvPr>
          <p:cNvSpPr/>
          <p:nvPr/>
        </p:nvSpPr>
        <p:spPr>
          <a:xfrm>
            <a:off x="6329477" y="3864148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21B172-F9A5-10B5-6726-3524F11878B7}"/>
              </a:ext>
            </a:extLst>
          </p:cNvPr>
          <p:cNvSpPr/>
          <p:nvPr/>
        </p:nvSpPr>
        <p:spPr>
          <a:xfrm>
            <a:off x="6329477" y="4421497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4BC966-1EA1-9176-EB0F-C9AAC6B54B70}"/>
              </a:ext>
            </a:extLst>
          </p:cNvPr>
          <p:cNvSpPr/>
          <p:nvPr/>
        </p:nvSpPr>
        <p:spPr>
          <a:xfrm>
            <a:off x="6329477" y="4978846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983831-F088-51C5-AE1D-CD8768BF5D7B}"/>
              </a:ext>
            </a:extLst>
          </p:cNvPr>
          <p:cNvSpPr/>
          <p:nvPr/>
        </p:nvSpPr>
        <p:spPr>
          <a:xfrm>
            <a:off x="6329477" y="5536195"/>
            <a:ext cx="2289501" cy="429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(Inline Style)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68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A307B-C5F9-58C7-8D19-305A03C7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F3C00-5AAC-5471-B24E-67C8F7F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846538-7ABD-657D-C2B3-8ABCEF8D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7. CSS</a:t>
            </a:r>
            <a:r>
              <a:rPr lang="ko-KR" altLang="en-US"/>
              <a:t>를 정의하는 </a:t>
            </a:r>
            <a:r>
              <a:rPr lang="en-US" altLang="ko-KR"/>
              <a:t>3</a:t>
            </a:r>
            <a:r>
              <a:rPr lang="ko-KR" altLang="en-US"/>
              <a:t>가지 방법 </a:t>
            </a:r>
            <a:r>
              <a:rPr lang="en-US" altLang="ko-KR"/>
              <a:t>- External</a:t>
            </a:r>
            <a:endParaRPr lang="ko-KR" altLang="en-US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F322507-F1F3-3239-DDBB-80F4739D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별도의 </a:t>
            </a:r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파일을 만들어 필요한 웹 페이지에 </a:t>
            </a:r>
            <a:r>
              <a:rPr lang="ko-KR" altLang="en-US" err="1">
                <a:latin typeface="+mj-ea"/>
                <a:ea typeface="+mj-ea"/>
              </a:rPr>
              <a:t>로드하는</a:t>
            </a:r>
            <a:r>
              <a:rPr lang="ko-KR" altLang="en-US">
                <a:latin typeface="+mj-ea"/>
                <a:ea typeface="+mj-ea"/>
              </a:rPr>
              <a:t> 방법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ko-KR" altLang="en-US">
                <a:latin typeface="+mj-ea"/>
                <a:ea typeface="+mj-ea"/>
              </a:rPr>
              <a:t>보편적으로 사용하는 방법 중 하나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관련된 태그에 대한 스타일을 하나로 모아 관리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스타일 수정이나 추가가 용이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예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&gt; 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테이블 스타일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단락 스타일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헤더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err="1">
                <a:latin typeface="+mj-ea"/>
                <a:ea typeface="+mj-ea"/>
                <a:sym typeface="Wingdings" panose="05000000000000000000" pitchFamily="2" charset="2"/>
              </a:rPr>
              <a:t>푸터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>
                <a:latin typeface="+mj-ea"/>
                <a:ea typeface="+mj-ea"/>
                <a:sym typeface="Wingdings" panose="05000000000000000000" pitchFamily="2" charset="2"/>
              </a:rPr>
              <a:t>메뉴 스타일 등</a:t>
            </a:r>
            <a:r>
              <a:rPr lang="en-US" altLang="ko-KR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CSS</a:t>
            </a:r>
            <a:r>
              <a:rPr lang="ko-KR" altLang="en-US">
                <a:latin typeface="+mj-ea"/>
                <a:ea typeface="+mj-ea"/>
              </a:rPr>
              <a:t> 파일만 작성하므로 변경 이력 추적에도 용이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CSS </a:t>
            </a:r>
            <a:r>
              <a:rPr lang="ko-KR" altLang="en-US">
                <a:latin typeface="+mj-ea"/>
                <a:ea typeface="+mj-ea"/>
              </a:rPr>
              <a:t>파일을 버전별로 만들어 사용할 수도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ko-KR" altLang="en-US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649278-CDC2-86C6-396D-B71DF382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6" y="3485016"/>
            <a:ext cx="6020640" cy="2876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EF526D-3F52-F273-FBE1-744C5E27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" y="3485016"/>
            <a:ext cx="3067478" cy="24863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7AD954-6CBE-B7A5-03F7-55C3AA0B76FB}"/>
              </a:ext>
            </a:extLst>
          </p:cNvPr>
          <p:cNvSpPr/>
          <p:nvPr/>
        </p:nvSpPr>
        <p:spPr>
          <a:xfrm>
            <a:off x="3274423" y="4275909"/>
            <a:ext cx="3396343" cy="24384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95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1BB47-C04C-6BF4-1DAE-D524086BB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DE08F-CC71-9516-E87F-64A4CD2D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604727-CE21-54C7-6BF4-01A7E362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7. CSS</a:t>
            </a:r>
            <a:r>
              <a:rPr lang="ko-KR" altLang="en-US"/>
              <a:t>를 정의하는 </a:t>
            </a:r>
            <a:r>
              <a:rPr lang="en-US" altLang="ko-KR"/>
              <a:t>3</a:t>
            </a:r>
            <a:r>
              <a:rPr lang="ko-KR" altLang="en-US"/>
              <a:t>가지 방법 </a:t>
            </a:r>
            <a:r>
              <a:rPr lang="en-US" altLang="ko-KR"/>
              <a:t>- Internal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68ADE-4354-AEC7-40D2-50F265F5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웹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페이지의 </a:t>
            </a:r>
            <a:r>
              <a:rPr lang="en-US" altLang="ko-KR">
                <a:latin typeface="+mj-ea"/>
                <a:ea typeface="+mj-ea"/>
              </a:rPr>
              <a:t>&lt;style&gt; </a:t>
            </a:r>
            <a:r>
              <a:rPr lang="ko-KR" altLang="en-US">
                <a:latin typeface="+mj-ea"/>
                <a:ea typeface="+mj-ea"/>
              </a:rPr>
              <a:t>태그 안에 스타일을 정의하는 방법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External Style</a:t>
            </a:r>
            <a:r>
              <a:rPr lang="ko-KR" altLang="en-US">
                <a:latin typeface="+mj-ea"/>
                <a:ea typeface="+mj-ea"/>
              </a:rPr>
              <a:t>의 내용 중 일부를 추가</a:t>
            </a:r>
            <a:r>
              <a:rPr lang="en-US" altLang="ko-KR">
                <a:latin typeface="+mj-ea"/>
                <a:ea typeface="+mj-ea"/>
              </a:rPr>
              <a:t>/</a:t>
            </a:r>
            <a:r>
              <a:rPr lang="ko-KR" altLang="en-US">
                <a:latin typeface="+mj-ea"/>
                <a:ea typeface="+mj-ea"/>
              </a:rPr>
              <a:t>수정 하고자 할 때 사용</a:t>
            </a:r>
            <a:endParaRPr lang="en-US" altLang="ko-KR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D618D5-6C46-E3A3-77D1-E1BAAC13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39" y="2011483"/>
            <a:ext cx="5992061" cy="4772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E3C4CF-E04D-7D3F-B582-46CA8E7A2555}"/>
              </a:ext>
            </a:extLst>
          </p:cNvPr>
          <p:cNvSpPr/>
          <p:nvPr/>
        </p:nvSpPr>
        <p:spPr>
          <a:xfrm>
            <a:off x="905693" y="2795451"/>
            <a:ext cx="2264228" cy="2159725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86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A31D-529B-2E0B-A9B5-BC06F8BE2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9B3CF-EB4D-0F79-FF5E-B35DAEE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7CB6F1-7FB8-5987-9D73-646DC8C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7. CSS</a:t>
            </a:r>
            <a:r>
              <a:rPr lang="ko-KR" altLang="en-US"/>
              <a:t>를 정의하는 </a:t>
            </a:r>
            <a:r>
              <a:rPr lang="en-US" altLang="ko-KR"/>
              <a:t>3</a:t>
            </a:r>
            <a:r>
              <a:rPr lang="ko-KR" altLang="en-US"/>
              <a:t>가지 방법 </a:t>
            </a:r>
            <a:r>
              <a:rPr lang="en-US" altLang="ko-KR"/>
              <a:t>- Inline</a:t>
            </a:r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674FC6-43AC-7580-EA26-63BA6AE7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태그에 직접 스타일을 추가하는 방법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스타일 추적이 어렵기 때문에 권장하지 않는 방법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0614A5-15F4-0F3D-09DD-07887732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5" y="2045271"/>
            <a:ext cx="6011114" cy="22101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E6F940-A630-CCCE-3C84-912F52DDD724}"/>
              </a:ext>
            </a:extLst>
          </p:cNvPr>
          <p:cNvSpPr/>
          <p:nvPr/>
        </p:nvSpPr>
        <p:spPr>
          <a:xfrm>
            <a:off x="1036322" y="3071813"/>
            <a:ext cx="2987038" cy="15825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622998-AAE8-4BAE-A610-46DFD168B2E6}"/>
              </a:ext>
            </a:extLst>
          </p:cNvPr>
          <p:cNvSpPr/>
          <p:nvPr/>
        </p:nvSpPr>
        <p:spPr>
          <a:xfrm>
            <a:off x="1004888" y="3279448"/>
            <a:ext cx="1433513" cy="18289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00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Cascading Order </a:t>
            </a:r>
            <a:r>
              <a:rPr lang="en-US" altLang="ko-KR" sz="1600">
                <a:latin typeface="+mj-ea"/>
                <a:ea typeface="+mj-ea"/>
              </a:rPr>
              <a:t>(</a:t>
            </a:r>
            <a:r>
              <a:rPr lang="ko-KR" altLang="en-US" sz="1600">
                <a:latin typeface="+mj-ea"/>
                <a:ea typeface="+mj-ea"/>
              </a:rPr>
              <a:t>우선순위가 존재하지만</a:t>
            </a:r>
            <a:r>
              <a:rPr lang="en-US" altLang="ko-KR" sz="1600">
                <a:latin typeface="+mj-ea"/>
                <a:ea typeface="+mj-ea"/>
              </a:rPr>
              <a:t>, HTML </a:t>
            </a:r>
            <a:r>
              <a:rPr lang="ko-KR" altLang="en-US" sz="1600">
                <a:latin typeface="+mj-ea"/>
                <a:ea typeface="+mj-ea"/>
              </a:rPr>
              <a:t>코드의 순서에 따라 달라진다</a:t>
            </a:r>
            <a:r>
              <a:rPr lang="en-US" altLang="ko-KR" sz="1600">
                <a:latin typeface="+mj-ea"/>
                <a:ea typeface="+mj-ea"/>
              </a:rPr>
              <a:t>.)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1. Inline Style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2. Internal Style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3. External Style</a:t>
            </a: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CSS</a:t>
            </a:r>
            <a:r>
              <a:rPr lang="ko-KR" altLang="en-US"/>
              <a:t>를 정의하는 </a:t>
            </a:r>
            <a:r>
              <a:rPr lang="en-US" altLang="ko-KR"/>
              <a:t>3</a:t>
            </a:r>
            <a:r>
              <a:rPr lang="ko-KR" altLang="en-US"/>
              <a:t>가지 방법</a:t>
            </a:r>
            <a:br>
              <a:rPr lang="ko-KR" altLang="en-US"/>
            </a:br>
            <a:r>
              <a:rPr lang="ko-KR" altLang="en-US" sz="280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ko-KR" sz="280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2800">
                <a:solidFill>
                  <a:schemeClr val="bg2">
                    <a:lumMod val="50000"/>
                  </a:schemeClr>
                </a:solidFill>
              </a:rPr>
              <a:t>스타일별 우선순위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38BFC7-6087-4269-4F77-F67CE3D5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33" y="2624286"/>
            <a:ext cx="6030167" cy="1991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6B9F47-1468-66F5-4972-D148327F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624286"/>
            <a:ext cx="3067478" cy="248637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C61052-9A54-58D1-0408-D844091BB5AF}"/>
              </a:ext>
            </a:extLst>
          </p:cNvPr>
          <p:cNvSpPr/>
          <p:nvPr/>
        </p:nvSpPr>
        <p:spPr>
          <a:xfrm>
            <a:off x="193548" y="4049846"/>
            <a:ext cx="1768602" cy="91272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A7C613-D211-EF73-3C20-514369FD3A42}"/>
              </a:ext>
            </a:extLst>
          </p:cNvPr>
          <p:cNvSpPr/>
          <p:nvPr/>
        </p:nvSpPr>
        <p:spPr>
          <a:xfrm>
            <a:off x="3279648" y="3002096"/>
            <a:ext cx="4645152" cy="198348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52CEEC-FC04-DE75-3E4D-9B042B042962}"/>
              </a:ext>
            </a:extLst>
          </p:cNvPr>
          <p:cNvSpPr/>
          <p:nvPr/>
        </p:nvSpPr>
        <p:spPr>
          <a:xfrm>
            <a:off x="3279648" y="3219495"/>
            <a:ext cx="1444752" cy="1066799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425D5-96EF-5947-95A5-7E592E02A72C}"/>
              </a:ext>
            </a:extLst>
          </p:cNvPr>
          <p:cNvSpPr txBox="1"/>
          <p:nvPr/>
        </p:nvSpPr>
        <p:spPr>
          <a:xfrm>
            <a:off x="4790052" y="3568228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External Style + Internal Style</a:t>
            </a:r>
          </a:p>
          <a:p>
            <a:r>
              <a:rPr lang="en-US" altLang="ko-KR">
                <a:sym typeface="Wingdings" panose="05000000000000000000" pitchFamily="2" charset="2"/>
              </a:rPr>
              <a:t>H1 color is orange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EFD947E-63ED-937C-18E8-87DF3623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33" y="4707511"/>
            <a:ext cx="5982535" cy="201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99E840-B6CD-157B-74CE-BE57A53777C6}"/>
              </a:ext>
            </a:extLst>
          </p:cNvPr>
          <p:cNvSpPr txBox="1"/>
          <p:nvPr/>
        </p:nvSpPr>
        <p:spPr>
          <a:xfrm>
            <a:off x="4790052" y="5227351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Internal Style + External Style</a:t>
            </a:r>
          </a:p>
          <a:p>
            <a:r>
              <a:rPr lang="en-US" altLang="ko-KR">
                <a:sym typeface="Wingdings" panose="05000000000000000000" pitchFamily="2" charset="2"/>
              </a:rPr>
              <a:t>H1 color is navy</a:t>
            </a:r>
          </a:p>
        </p:txBody>
      </p:sp>
    </p:spTree>
    <p:extLst>
      <p:ext uri="{BB962C8B-B14F-4D97-AF65-F5344CB8AC3E}">
        <p14:creationId xmlns:p14="http://schemas.microsoft.com/office/powerpoint/2010/main" val="2423271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59726-1BA4-9A89-81EA-ECA4DBF80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6174E-C020-3E9D-5E08-AC6CCD4D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8. Cascading &amp; Specificity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90670-F256-62F5-410A-89F1C840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76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00175-23D5-9441-E76E-94858A34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620F5D7-827D-0787-119B-A55415D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Cascading &amp; Specificity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B9022-B7BD-9D86-B767-C00EE93F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20A3B3-5C26-EE62-F0F4-7C995C052E4C}"/>
              </a:ext>
            </a:extLst>
          </p:cNvPr>
          <p:cNvSpPr/>
          <p:nvPr/>
        </p:nvSpPr>
        <p:spPr>
          <a:xfrm>
            <a:off x="379379" y="1430285"/>
            <a:ext cx="3988340" cy="42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Cascading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21FDC5-3BEB-C15F-56FD-0CA646D397EC}"/>
              </a:ext>
            </a:extLst>
          </p:cNvPr>
          <p:cNvSpPr/>
          <p:nvPr/>
        </p:nvSpPr>
        <p:spPr>
          <a:xfrm>
            <a:off x="5068110" y="1430285"/>
            <a:ext cx="3618689" cy="428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Spectificity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1543C4-2DAA-8C1C-CF17-552BA1EB3A11}"/>
              </a:ext>
            </a:extLst>
          </p:cNvPr>
          <p:cNvSpPr/>
          <p:nvPr/>
        </p:nvSpPr>
        <p:spPr>
          <a:xfrm>
            <a:off x="379379" y="1984761"/>
            <a:ext cx="3988340" cy="739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같은 태그</a:t>
            </a:r>
            <a:r>
              <a:rPr lang="en-US" altLang="ko-KR" sz="1600" b="1"/>
              <a:t>(</a:t>
            </a:r>
            <a:r>
              <a:rPr lang="ko-KR" altLang="en-US" sz="1600" b="1"/>
              <a:t>엘리먼트</a:t>
            </a:r>
            <a:r>
              <a:rPr lang="en-US" altLang="ko-KR" sz="1600" b="1"/>
              <a:t>)</a:t>
            </a:r>
            <a:r>
              <a:rPr lang="ko-KR" altLang="en-US" sz="1600" b="1"/>
              <a:t>에 여러 개의 스타일 규칙을 정의할 수 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20E7C7-30A4-B553-F557-683FE4B9C09F}"/>
              </a:ext>
            </a:extLst>
          </p:cNvPr>
          <p:cNvSpPr/>
          <p:nvPr/>
        </p:nvSpPr>
        <p:spPr>
          <a:xfrm>
            <a:off x="5068110" y="1984761"/>
            <a:ext cx="3618689" cy="7393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스타일 충돌이 일어날 경우 명시도에 따라 처리된다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9F056C-FBF1-5943-2143-2502845CFE77}"/>
              </a:ext>
            </a:extLst>
          </p:cNvPr>
          <p:cNvSpPr/>
          <p:nvPr/>
        </p:nvSpPr>
        <p:spPr>
          <a:xfrm>
            <a:off x="5068110" y="2850523"/>
            <a:ext cx="3618689" cy="428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Inline-Styles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213DD-39A5-DDB6-024B-71F02F2A3DD2}"/>
              </a:ext>
            </a:extLst>
          </p:cNvPr>
          <p:cNvSpPr/>
          <p:nvPr/>
        </p:nvSpPr>
        <p:spPr>
          <a:xfrm>
            <a:off x="5068110" y="3382878"/>
            <a:ext cx="3618689" cy="428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#ID Selectors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47652-A4B4-21AB-FAE7-95AD09714182}"/>
              </a:ext>
            </a:extLst>
          </p:cNvPr>
          <p:cNvSpPr/>
          <p:nvPr/>
        </p:nvSpPr>
        <p:spPr>
          <a:xfrm>
            <a:off x="5068110" y="3920128"/>
            <a:ext cx="3618689" cy="546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3. .class, :pseudo-class, [attribute] Selectors 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1092A2-882D-76F0-7AF7-763A868F480C}"/>
              </a:ext>
            </a:extLst>
          </p:cNvPr>
          <p:cNvSpPr/>
          <p:nvPr/>
        </p:nvSpPr>
        <p:spPr>
          <a:xfrm>
            <a:off x="5068110" y="4576080"/>
            <a:ext cx="3618689" cy="428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4. &lt;tag&gt;, ::pseudo-element selectors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17BB9F-0214-A08E-1359-2AD14F8CFC5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367719" y="1644294"/>
            <a:ext cx="70039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02FA9D-A62F-BB1F-A787-A3545DD5603C}"/>
              </a:ext>
            </a:extLst>
          </p:cNvPr>
          <p:cNvGrpSpPr/>
          <p:nvPr/>
        </p:nvGrpSpPr>
        <p:grpSpPr>
          <a:xfrm>
            <a:off x="-535021" y="3774425"/>
            <a:ext cx="7684851" cy="2497312"/>
            <a:chOff x="-535021" y="3774425"/>
            <a:chExt cx="7684851" cy="24973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D640C8-B692-E935-DE80-D21EE75F86BB}"/>
                </a:ext>
              </a:extLst>
            </p:cNvPr>
            <p:cNvSpPr txBox="1"/>
            <p:nvPr/>
          </p:nvSpPr>
          <p:spPr>
            <a:xfrm>
              <a:off x="-535021" y="3774425"/>
              <a:ext cx="3229584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2"/>
              <a:r>
                <a:rPr lang="en-US" altLang="ko-KR"/>
                <a:t>#id {</a:t>
              </a:r>
              <a:br>
                <a:rPr lang="en-US" altLang="ko-KR"/>
              </a:br>
              <a:r>
                <a:rPr lang="en-US" altLang="ko-KR"/>
                <a:t>    color: red;</a:t>
              </a:r>
              <a:br>
                <a:rPr lang="en-US" altLang="ko-KR"/>
              </a:br>
              <a:r>
                <a:rPr lang="en-US" altLang="ko-KR"/>
                <a:t>}</a:t>
              </a:r>
              <a:br>
                <a:rPr lang="en-US" altLang="ko-KR"/>
              </a:br>
              <a:br>
                <a:rPr lang="en-US" altLang="ko-KR"/>
              </a:br>
              <a:r>
                <a:rPr lang="en-US" altLang="ko-KR"/>
                <a:t>#id {</a:t>
              </a:r>
              <a:br>
                <a:rPr lang="en-US" altLang="ko-KR"/>
              </a:br>
              <a:r>
                <a:rPr lang="en-US" altLang="ko-KR"/>
                <a:t>    color: blue;</a:t>
              </a:r>
              <a:br>
                <a:rPr lang="en-US" altLang="ko-KR"/>
              </a:br>
              <a:r>
                <a:rPr lang="en-US" altLang="ko-KR"/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8D19B-14AD-679B-180C-251A41D6679F}"/>
                </a:ext>
              </a:extLst>
            </p:cNvPr>
            <p:cNvSpPr txBox="1"/>
            <p:nvPr/>
          </p:nvSpPr>
          <p:spPr>
            <a:xfrm>
              <a:off x="-97276" y="5963960"/>
              <a:ext cx="72471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400"/>
                <a:t>* </a:t>
              </a:r>
              <a:r>
                <a:rPr lang="ko-KR" altLang="en-US" sz="1400"/>
                <a:t>동일 </a:t>
              </a:r>
              <a:r>
                <a:rPr lang="en-US" altLang="ko-KR" sz="1400"/>
                <a:t>Selector</a:t>
              </a:r>
              <a:r>
                <a:rPr lang="ko-KR" altLang="en-US" sz="1400"/>
                <a:t>를 여러 번 사용할 경우</a:t>
              </a:r>
              <a:r>
                <a:rPr lang="en-US" altLang="ko-KR" sz="1400"/>
                <a:t>, CSS</a:t>
              </a:r>
              <a:r>
                <a:rPr lang="ko-KR" altLang="en-US" sz="1400"/>
                <a:t>가 작성된 순서대로 브라우저에 표현된다</a:t>
              </a:r>
              <a:r>
                <a:rPr lang="en-US" altLang="ko-KR" sz="140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53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93D5-7114-25C5-1270-5055612C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C052-220F-614B-6F91-7F455B60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9. Inheritance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5C4A89-8FC1-BB88-AA89-54937811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86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4987-6A29-CA6E-D3FA-FE5206BD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273AD9-69E8-EBF0-F70C-DE2F5081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부모 태그에 정의된 스타일은 자식 태그에도 동일하게 적용된다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F21D1B-A0E0-6548-F44F-E4D1DE04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 Inheritance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11886-A9C4-E783-EC25-F5CBC012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E31A7F-2E51-F952-E64E-0BC5161103C3}"/>
              </a:ext>
            </a:extLst>
          </p:cNvPr>
          <p:cNvSpPr/>
          <p:nvPr/>
        </p:nvSpPr>
        <p:spPr>
          <a:xfrm>
            <a:off x="729756" y="1845778"/>
            <a:ext cx="1125153" cy="42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&lt;div&gt;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69C19-C2D1-4272-8FA9-229C7B00ABFE}"/>
              </a:ext>
            </a:extLst>
          </p:cNvPr>
          <p:cNvSpPr/>
          <p:nvPr/>
        </p:nvSpPr>
        <p:spPr>
          <a:xfrm>
            <a:off x="1650641" y="2406242"/>
            <a:ext cx="1125153" cy="42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&lt;div&gt;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322C14-ACE0-EA8D-3B21-0C4552148468}"/>
              </a:ext>
            </a:extLst>
          </p:cNvPr>
          <p:cNvSpPr/>
          <p:nvPr/>
        </p:nvSpPr>
        <p:spPr>
          <a:xfrm>
            <a:off x="2650962" y="2966706"/>
            <a:ext cx="1125153" cy="42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&lt;div&gt;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210B63-99DD-DF2F-6817-38ACF8561907}"/>
              </a:ext>
            </a:extLst>
          </p:cNvPr>
          <p:cNvSpPr/>
          <p:nvPr/>
        </p:nvSpPr>
        <p:spPr>
          <a:xfrm>
            <a:off x="2650962" y="3503402"/>
            <a:ext cx="1125153" cy="42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&lt;div&gt;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39472B-BD02-8B81-9D92-C9BD91D956DD}"/>
              </a:ext>
            </a:extLst>
          </p:cNvPr>
          <p:cNvSpPr/>
          <p:nvPr/>
        </p:nvSpPr>
        <p:spPr>
          <a:xfrm>
            <a:off x="1650641" y="4040098"/>
            <a:ext cx="1125153" cy="42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&lt;div&gt;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D88FD8-203D-A8D5-C2C2-9C6AE8BEBD70}"/>
              </a:ext>
            </a:extLst>
          </p:cNvPr>
          <p:cNvSpPr/>
          <p:nvPr/>
        </p:nvSpPr>
        <p:spPr>
          <a:xfrm>
            <a:off x="1650641" y="4576794"/>
            <a:ext cx="1125153" cy="428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&lt;p&gt;</a:t>
            </a:r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D25F83C-67F4-B078-ACEB-BA8B5DF543DB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1298259" y="2267869"/>
            <a:ext cx="346456" cy="3583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4045F28-0121-BE21-6E4F-645B55B9D74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481331" y="3084797"/>
            <a:ext cx="1980312" cy="3583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09A0441-C528-DC5A-F554-C616278873E4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212983" y="3353145"/>
            <a:ext cx="2517008" cy="3583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C248C2D-BD28-2000-E254-E365782E38CF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2258862" y="2788615"/>
            <a:ext cx="346456" cy="4377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0136E2A-B905-448B-0044-C26E67F896E4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1990513" y="3056962"/>
            <a:ext cx="883152" cy="4377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55756A-BF35-880A-2B4E-2F8DB0030D17}"/>
              </a:ext>
            </a:extLst>
          </p:cNvPr>
          <p:cNvSpPr/>
          <p:nvPr/>
        </p:nvSpPr>
        <p:spPr>
          <a:xfrm>
            <a:off x="3776115" y="1845778"/>
            <a:ext cx="2234106" cy="42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font-family: sans-serif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64A26F-CA4A-F3D7-EB94-A878A150F97A}"/>
              </a:ext>
            </a:extLst>
          </p:cNvPr>
          <p:cNvCxnSpPr>
            <a:endCxn id="5" idx="3"/>
          </p:cNvCxnSpPr>
          <p:nvPr/>
        </p:nvCxnSpPr>
        <p:spPr>
          <a:xfrm flipH="1">
            <a:off x="1854909" y="2059786"/>
            <a:ext cx="192120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654B59C2-3C39-4C1A-82D0-73A186AC053B}"/>
              </a:ext>
            </a:extLst>
          </p:cNvPr>
          <p:cNvSpPr/>
          <p:nvPr/>
        </p:nvSpPr>
        <p:spPr>
          <a:xfrm>
            <a:off x="3776121" y="2550364"/>
            <a:ext cx="671208" cy="2466257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7CBC96-0277-68F3-720E-31841BC7A8E3}"/>
              </a:ext>
            </a:extLst>
          </p:cNvPr>
          <p:cNvSpPr/>
          <p:nvPr/>
        </p:nvSpPr>
        <p:spPr>
          <a:xfrm>
            <a:off x="4455435" y="3569483"/>
            <a:ext cx="2234106" cy="42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font-family: sans-serif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70D424-0003-02C6-54D0-5BF4630517DE}"/>
              </a:ext>
            </a:extLst>
          </p:cNvPr>
          <p:cNvSpPr txBox="1"/>
          <p:nvPr/>
        </p:nvSpPr>
        <p:spPr>
          <a:xfrm>
            <a:off x="484182" y="5449338"/>
            <a:ext cx="817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모든 페이지에 동일한 스타일을 정의하려면 </a:t>
            </a:r>
            <a:r>
              <a:rPr lang="en-US" altLang="ko-KR" b="1">
                <a:solidFill>
                  <a:schemeClr val="bg2">
                    <a:lumMod val="50000"/>
                  </a:schemeClr>
                </a:solidFill>
              </a:rPr>
              <a:t>&lt;body&gt; </a:t>
            </a:r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태그에 스타일을 정의한다</a:t>
            </a:r>
            <a:r>
              <a:rPr lang="en-US" altLang="ko-KR" b="1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97D6C2-4B78-FCF4-71C6-8A7AE65CDF6E}"/>
              </a:ext>
            </a:extLst>
          </p:cNvPr>
          <p:cNvSpPr txBox="1"/>
          <p:nvPr/>
        </p:nvSpPr>
        <p:spPr>
          <a:xfrm>
            <a:off x="484182" y="5967541"/>
            <a:ext cx="48333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자식 태그에서의 상속의 명시도는 가장 낮다</a:t>
            </a:r>
            <a:r>
              <a:rPr lang="en-US" altLang="ko-KR" b="1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브라우저 기본 스타일보다 낮다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27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10. Box model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9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태그 </a:t>
            </a:r>
            <a:r>
              <a:rPr lang="en-US" altLang="ko-KR">
                <a:latin typeface="+mj-ea"/>
                <a:ea typeface="+mj-ea"/>
              </a:rPr>
              <a:t>(Tag)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Element,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Node</a:t>
            </a:r>
            <a:r>
              <a:rPr lang="ko-KR" altLang="en-US">
                <a:latin typeface="+mj-ea"/>
                <a:ea typeface="+mj-ea"/>
              </a:rPr>
              <a:t> 라고도 표현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HTML</a:t>
            </a:r>
            <a:r>
              <a:rPr lang="ko-KR" altLang="en-US">
                <a:latin typeface="+mj-ea"/>
                <a:ea typeface="+mj-ea"/>
              </a:rPr>
              <a:t>은 다양한 형태의 데이터를 표현하기 위해 많은 태그를 미리 정의해 두었음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태그를 사용하는 방법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태그는 </a:t>
            </a:r>
            <a:r>
              <a:rPr lang="en-US" altLang="ko-KR">
                <a:latin typeface="+mj-ea"/>
                <a:ea typeface="+mj-ea"/>
              </a:rPr>
              <a:t>Open Tag, Attributes, </a:t>
            </a:r>
            <a:r>
              <a:rPr lang="ko-KR" altLang="en-US">
                <a:latin typeface="+mj-ea"/>
                <a:ea typeface="+mj-ea"/>
              </a:rPr>
              <a:t>태그내용</a:t>
            </a:r>
            <a:r>
              <a:rPr lang="en-US" altLang="ko-KR">
                <a:latin typeface="+mj-ea"/>
                <a:ea typeface="+mj-ea"/>
              </a:rPr>
              <a:t>, Close Tag</a:t>
            </a:r>
            <a:r>
              <a:rPr lang="ko-KR" altLang="en-US">
                <a:latin typeface="+mj-ea"/>
                <a:ea typeface="+mj-ea"/>
              </a:rPr>
              <a:t>로 구성되어 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태그에 따라 </a:t>
            </a:r>
            <a:r>
              <a:rPr lang="en-US" altLang="ko-KR">
                <a:latin typeface="+mj-ea"/>
                <a:ea typeface="+mj-ea"/>
              </a:rPr>
              <a:t>Open Tag</a:t>
            </a:r>
            <a:r>
              <a:rPr lang="ko-KR" altLang="en-US">
                <a:latin typeface="+mj-ea"/>
                <a:ea typeface="+mj-ea"/>
              </a:rPr>
              <a:t>와 </a:t>
            </a:r>
            <a:r>
              <a:rPr lang="en-US" altLang="ko-KR">
                <a:latin typeface="+mj-ea"/>
                <a:ea typeface="+mj-ea"/>
              </a:rPr>
              <a:t>Close Tag</a:t>
            </a:r>
            <a:r>
              <a:rPr lang="ko-KR" altLang="en-US">
                <a:latin typeface="+mj-ea"/>
                <a:ea typeface="+mj-ea"/>
              </a:rPr>
              <a:t>가 하나로 구성된 경우도 있음</a:t>
            </a:r>
            <a:r>
              <a:rPr lang="en-US" altLang="ko-KR">
                <a:latin typeface="+mj-ea"/>
                <a:ea typeface="+mj-ea"/>
              </a:rPr>
              <a:t>. (Single ling tag)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HTML5 </a:t>
            </a:r>
            <a:r>
              <a:rPr lang="ko-KR" altLang="en-US"/>
              <a:t>문서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327D885-B19B-D661-7C59-6A564BA91480}"/>
              </a:ext>
            </a:extLst>
          </p:cNvPr>
          <p:cNvGrpSpPr/>
          <p:nvPr/>
        </p:nvGrpSpPr>
        <p:grpSpPr>
          <a:xfrm>
            <a:off x="873172" y="3281925"/>
            <a:ext cx="5921828" cy="1513177"/>
            <a:chOff x="1611086" y="3678165"/>
            <a:chExt cx="5921828" cy="1513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119A68-13AC-05C0-CDEA-C51EE41D3D4C}"/>
                </a:ext>
              </a:extLst>
            </p:cNvPr>
            <p:cNvSpPr txBox="1"/>
            <p:nvPr/>
          </p:nvSpPr>
          <p:spPr>
            <a:xfrm>
              <a:off x="1611086" y="4208206"/>
              <a:ext cx="59218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&lt;tag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명 </a:t>
              </a:r>
              <a:r>
                <a:rPr lang="ko-KR" altLang="en-US" err="1">
                  <a:highlight>
                    <a:srgbClr val="FFFF00"/>
                  </a:highlight>
                  <a:latin typeface="+mj-ea"/>
                  <a:ea typeface="+mj-ea"/>
                </a:rPr>
                <a:t>속성명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=“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속성값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”&gt;</a:t>
              </a:r>
              <a:r>
                <a:rPr lang="ko-KR" altLang="en-US">
                  <a:latin typeface="+mj-ea"/>
                  <a:ea typeface="+mj-ea"/>
                </a:rPr>
                <a:t>데이터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&lt;/tag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27315-9BA8-9866-BCD0-044AD477D797}"/>
                </a:ext>
              </a:extLst>
            </p:cNvPr>
            <p:cNvSpPr txBox="1"/>
            <p:nvPr/>
          </p:nvSpPr>
          <p:spPr>
            <a:xfrm>
              <a:off x="2117271" y="3678165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Open</a:t>
              </a:r>
              <a:r>
                <a:rPr lang="ko-KR" altLang="en-US" sz="1600"/>
                <a:t> </a:t>
              </a:r>
              <a:r>
                <a:rPr lang="en-US" altLang="ko-KR" sz="1600"/>
                <a:t>Tag</a:t>
              </a:r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9AC450-3A47-93CD-46E7-2F4BC5230DFB}"/>
                </a:ext>
              </a:extLst>
            </p:cNvPr>
            <p:cNvSpPr txBox="1"/>
            <p:nvPr/>
          </p:nvSpPr>
          <p:spPr>
            <a:xfrm>
              <a:off x="5478500" y="3678165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Close Tag</a:t>
              </a:r>
              <a:endParaRPr lang="ko-KR" altLang="en-US" sz="160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7C05234-B4DA-758C-4C48-77EB4D38B23D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98333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5CE5BE7-523E-ACD7-C121-4C5163F5D0D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5956356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79A07C-1EF5-F550-6BAD-A8CAEB2673C5}"/>
                </a:ext>
              </a:extLst>
            </p:cNvPr>
            <p:cNvSpPr txBox="1"/>
            <p:nvPr/>
          </p:nvSpPr>
          <p:spPr>
            <a:xfrm>
              <a:off x="3266802" y="4852788"/>
              <a:ext cx="101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Attributes</a:t>
              </a:r>
              <a:endParaRPr lang="ko-KR" altLang="en-US" sz="16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80C3066-20F2-021E-FDA6-77338B04C14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774794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567688-5A41-6903-A688-AB36D39FC2ED}"/>
                </a:ext>
              </a:extLst>
            </p:cNvPr>
            <p:cNvSpPr txBox="1"/>
            <p:nvPr/>
          </p:nvSpPr>
          <p:spPr>
            <a:xfrm>
              <a:off x="4637870" y="485278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태그내용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BD85FBE-CC07-E379-0EBA-B16E5374221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5140572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CAE7AE-EA61-61B1-D36A-978932E5BB28}"/>
              </a:ext>
            </a:extLst>
          </p:cNvPr>
          <p:cNvGrpSpPr/>
          <p:nvPr/>
        </p:nvGrpSpPr>
        <p:grpSpPr>
          <a:xfrm>
            <a:off x="873172" y="5285985"/>
            <a:ext cx="5921828" cy="1513177"/>
            <a:chOff x="1611086" y="3678165"/>
            <a:chExt cx="5921828" cy="15131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9FC2C3-FA43-33D5-C474-583EB0226BD5}"/>
                </a:ext>
              </a:extLst>
            </p:cNvPr>
            <p:cNvSpPr txBox="1"/>
            <p:nvPr/>
          </p:nvSpPr>
          <p:spPr>
            <a:xfrm>
              <a:off x="1611086" y="4208206"/>
              <a:ext cx="59218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&lt;tag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명 </a:t>
              </a:r>
              <a:r>
                <a:rPr lang="ko-KR" altLang="en-US" err="1">
                  <a:highlight>
                    <a:srgbClr val="FFFF00"/>
                  </a:highlight>
                  <a:latin typeface="+mj-ea"/>
                  <a:ea typeface="+mj-ea"/>
                </a:rPr>
                <a:t>속성명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=“</a:t>
              </a:r>
              <a:r>
                <a:rPr lang="ko-KR" altLang="en-US">
                  <a:highlight>
                    <a:srgbClr val="FFFF00"/>
                  </a:highlight>
                  <a:latin typeface="+mj-ea"/>
                  <a:ea typeface="+mj-ea"/>
                </a:rPr>
                <a:t>속성값</a:t>
              </a:r>
              <a:r>
                <a:rPr lang="en-US" altLang="ko-KR">
                  <a:highlight>
                    <a:srgbClr val="FFFF00"/>
                  </a:highlight>
                  <a:latin typeface="+mj-ea"/>
                  <a:ea typeface="+mj-ea"/>
                </a:rPr>
                <a:t>” /&gt;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B93674-C8C4-DB34-097E-2163B462F357}"/>
                </a:ext>
              </a:extLst>
            </p:cNvPr>
            <p:cNvSpPr txBox="1"/>
            <p:nvPr/>
          </p:nvSpPr>
          <p:spPr>
            <a:xfrm>
              <a:off x="2117271" y="3678165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Open</a:t>
              </a:r>
              <a:r>
                <a:rPr lang="ko-KR" altLang="en-US" sz="1600"/>
                <a:t> </a:t>
              </a:r>
              <a:r>
                <a:rPr lang="en-US" altLang="ko-KR" sz="1600"/>
                <a:t>Tag</a:t>
              </a:r>
              <a:endParaRPr lang="ko-KR" alt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828E42-4D90-A5BD-C586-3E720E39EA5E}"/>
                </a:ext>
              </a:extLst>
            </p:cNvPr>
            <p:cNvSpPr txBox="1"/>
            <p:nvPr/>
          </p:nvSpPr>
          <p:spPr>
            <a:xfrm>
              <a:off x="4344107" y="3678165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Close Tag</a:t>
              </a:r>
              <a:endParaRPr lang="ko-KR" altLang="en-US" sz="160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9A883BA-024A-04DF-7632-EC5F2F343375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598333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70FC3C1-DB8D-C984-5C5D-8B8BC05D7E91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4821963" y="4016719"/>
              <a:ext cx="0" cy="19148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3E1FCF-AB95-14C6-1C29-86136E354BB2}"/>
                </a:ext>
              </a:extLst>
            </p:cNvPr>
            <p:cNvSpPr txBox="1"/>
            <p:nvPr/>
          </p:nvSpPr>
          <p:spPr>
            <a:xfrm>
              <a:off x="3266802" y="4852788"/>
              <a:ext cx="10159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Attributes</a:t>
              </a:r>
              <a:endParaRPr lang="ko-KR" altLang="en-US" sz="160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1B2F7D0-A8CA-CF1F-866C-ABEEB3038D43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774794" y="4577538"/>
              <a:ext cx="0" cy="275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333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HTML </a:t>
            </a:r>
            <a:r>
              <a:rPr lang="ko-KR" altLang="en-US"/>
              <a:t>요소를 감싸는 상자</a:t>
            </a:r>
            <a:r>
              <a:rPr lang="en-US" altLang="ko-KR"/>
              <a:t>. (</a:t>
            </a:r>
            <a:r>
              <a:rPr lang="ko-KR" altLang="en-US"/>
              <a:t>모든 </a:t>
            </a:r>
            <a:r>
              <a:rPr lang="en-US" altLang="ko-KR"/>
              <a:t>Tag</a:t>
            </a:r>
            <a:r>
              <a:rPr lang="ko-KR" altLang="en-US"/>
              <a:t>는 </a:t>
            </a:r>
            <a:r>
              <a:rPr lang="en-US" altLang="ko-KR"/>
              <a:t>Box)</a:t>
            </a:r>
          </a:p>
          <a:p>
            <a:r>
              <a:rPr lang="ko-KR" altLang="en-US"/>
              <a:t>여백</a:t>
            </a:r>
            <a:r>
              <a:rPr lang="en-US" altLang="ko-KR"/>
              <a:t>(Margin), </a:t>
            </a:r>
            <a:r>
              <a:rPr lang="ko-KR" altLang="en-US"/>
              <a:t>테두리</a:t>
            </a:r>
            <a:r>
              <a:rPr lang="en-US" altLang="ko-KR"/>
              <a:t>(Border), </a:t>
            </a:r>
            <a:r>
              <a:rPr lang="ko-KR" altLang="en-US"/>
              <a:t>패딩</a:t>
            </a:r>
            <a:r>
              <a:rPr lang="en-US" altLang="ko-KR"/>
              <a:t>(Padding)</a:t>
            </a:r>
            <a:r>
              <a:rPr lang="ko-KR" altLang="en-US"/>
              <a:t> 및 실제 콘텐츠로 구성된다</a:t>
            </a:r>
            <a:r>
              <a:rPr lang="en-US" altLang="ko-KR"/>
              <a:t>.</a:t>
            </a:r>
          </a:p>
          <a:p>
            <a:r>
              <a:rPr lang="en-US" altLang="ko-KR"/>
              <a:t>Border – Padding – Content </a:t>
            </a:r>
            <a:r>
              <a:rPr lang="ko-KR" altLang="en-US"/>
              <a:t>가 </a:t>
            </a:r>
            <a:r>
              <a:rPr lang="en-US" altLang="ko-KR"/>
              <a:t>Box</a:t>
            </a:r>
            <a:r>
              <a:rPr lang="ko-KR" altLang="en-US"/>
              <a:t>의 범위</a:t>
            </a:r>
            <a:endParaRPr lang="en-US" altLang="ko-KR"/>
          </a:p>
          <a:p>
            <a:pPr lvl="1"/>
            <a:r>
              <a:rPr lang="en-US" altLang="ko-KR"/>
              <a:t>Margin</a:t>
            </a:r>
            <a:r>
              <a:rPr lang="ko-KR" altLang="en-US"/>
              <a:t>은 </a:t>
            </a:r>
            <a:r>
              <a:rPr lang="ko-KR" altLang="en-US" err="1"/>
              <a:t>엘리먼트와</a:t>
            </a:r>
            <a:r>
              <a:rPr lang="ko-KR" altLang="en-US"/>
              <a:t> 상관없이 바깥 여백을 설정한다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10. Box model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A93C34-82EC-B903-73E6-5F3EBED0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25" y="3013166"/>
            <a:ext cx="4716642" cy="30136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626AF9-81D3-5D41-159D-16C5BDB94344}"/>
              </a:ext>
            </a:extLst>
          </p:cNvPr>
          <p:cNvSpPr/>
          <p:nvPr/>
        </p:nvSpPr>
        <p:spPr>
          <a:xfrm>
            <a:off x="1381478" y="3405185"/>
            <a:ext cx="3875314" cy="2203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76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Box Model Styling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10. Box model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0DBE80-0C73-8262-DFF2-D344D9BD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36" y="1728678"/>
            <a:ext cx="6020640" cy="157184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3CC6C9CF-22B8-6480-33BE-07DA97A4AA8B}"/>
              </a:ext>
            </a:extLst>
          </p:cNvPr>
          <p:cNvGrpSpPr/>
          <p:nvPr/>
        </p:nvGrpSpPr>
        <p:grpSpPr>
          <a:xfrm>
            <a:off x="2157542" y="3371850"/>
            <a:ext cx="4828916" cy="3421709"/>
            <a:chOff x="1858913" y="3429941"/>
            <a:chExt cx="4828916" cy="34217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FC7E25-727E-3745-9AF3-E7D4E8AB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913" y="3838034"/>
              <a:ext cx="4716642" cy="30136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0B6DC2-6C8B-5077-EF88-01E0E89E18C3}"/>
                </a:ext>
              </a:extLst>
            </p:cNvPr>
            <p:cNvSpPr txBox="1"/>
            <p:nvPr/>
          </p:nvSpPr>
          <p:spPr>
            <a:xfrm>
              <a:off x="4448166" y="3913747"/>
              <a:ext cx="575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0px</a:t>
              </a:r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88997-A42F-F265-6FDF-7443619F891D}"/>
                </a:ext>
              </a:extLst>
            </p:cNvPr>
            <p:cNvSpPr txBox="1"/>
            <p:nvPr/>
          </p:nvSpPr>
          <p:spPr>
            <a:xfrm>
              <a:off x="4448166" y="4240574"/>
              <a:ext cx="575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5px</a:t>
              </a:r>
              <a:endParaRPr lang="ko-KR" altLang="en-US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8A44C5-D315-0622-E548-ADBCFB914AFA}"/>
                </a:ext>
              </a:extLst>
            </p:cNvPr>
            <p:cNvSpPr txBox="1"/>
            <p:nvPr/>
          </p:nvSpPr>
          <p:spPr>
            <a:xfrm>
              <a:off x="4535840" y="4586451"/>
              <a:ext cx="666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10px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CD29AE-F414-D4B3-D979-A0E7CF18F468}"/>
                </a:ext>
              </a:extLst>
            </p:cNvPr>
            <p:cNvSpPr txBox="1"/>
            <p:nvPr/>
          </p:nvSpPr>
          <p:spPr>
            <a:xfrm>
              <a:off x="4467234" y="5184839"/>
              <a:ext cx="758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320px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55B44-DA5D-71A4-973F-8F368342FA75}"/>
                </a:ext>
              </a:extLst>
            </p:cNvPr>
            <p:cNvSpPr txBox="1"/>
            <p:nvPr/>
          </p:nvSpPr>
          <p:spPr>
            <a:xfrm>
              <a:off x="1897013" y="5184839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F47A50-958D-4791-E935-B03E393FEB3B}"/>
                </a:ext>
              </a:extLst>
            </p:cNvPr>
            <p:cNvSpPr txBox="1"/>
            <p:nvPr/>
          </p:nvSpPr>
          <p:spPr>
            <a:xfrm>
              <a:off x="4049663" y="6449778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CC307D-B0E6-738A-3604-7EADF47D8366}"/>
                </a:ext>
              </a:extLst>
            </p:cNvPr>
            <p:cNvSpPr txBox="1"/>
            <p:nvPr/>
          </p:nvSpPr>
          <p:spPr>
            <a:xfrm>
              <a:off x="6112415" y="5193209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0A64EE-1D7F-D5CF-2428-660934F40463}"/>
                </a:ext>
              </a:extLst>
            </p:cNvPr>
            <p:cNvSpPr txBox="1"/>
            <p:nvPr/>
          </p:nvSpPr>
          <p:spPr>
            <a:xfrm>
              <a:off x="2222417" y="5184838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6702B1-EDFF-A875-D169-895BB29F5DFB}"/>
                </a:ext>
              </a:extLst>
            </p:cNvPr>
            <p:cNvSpPr txBox="1"/>
            <p:nvPr/>
          </p:nvSpPr>
          <p:spPr>
            <a:xfrm>
              <a:off x="5753728" y="5184838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F98AD-5B67-2EB8-D4FF-9D850F8B793B}"/>
                </a:ext>
              </a:extLst>
            </p:cNvPr>
            <p:cNvSpPr txBox="1"/>
            <p:nvPr/>
          </p:nvSpPr>
          <p:spPr>
            <a:xfrm>
              <a:off x="4049663" y="6122951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44D61D-CED7-DD5A-5A1B-37324B5981C5}"/>
                </a:ext>
              </a:extLst>
            </p:cNvPr>
            <p:cNvSpPr txBox="1"/>
            <p:nvPr/>
          </p:nvSpPr>
          <p:spPr>
            <a:xfrm>
              <a:off x="2537630" y="5193209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943056-58A9-3C40-8A1D-96B20E575D18}"/>
                </a:ext>
              </a:extLst>
            </p:cNvPr>
            <p:cNvSpPr txBox="1"/>
            <p:nvPr/>
          </p:nvSpPr>
          <p:spPr>
            <a:xfrm>
              <a:off x="5366257" y="5193209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4F3FC7-D3DF-853B-6E21-44C229E5D9B4}"/>
                </a:ext>
              </a:extLst>
            </p:cNvPr>
            <p:cNvSpPr txBox="1"/>
            <p:nvPr/>
          </p:nvSpPr>
          <p:spPr>
            <a:xfrm>
              <a:off x="4003977" y="5765863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24" name="오른쪽 대괄호 23">
              <a:extLst>
                <a:ext uri="{FF2B5EF4-FFF2-40B4-BE49-F238E27FC236}">
                  <a16:creationId xmlns:a16="http://schemas.microsoft.com/office/drawing/2014/main" id="{8C7F0545-A67C-53A4-B4E3-871AABBEF170}"/>
                </a:ext>
              </a:extLst>
            </p:cNvPr>
            <p:cNvSpPr/>
            <p:nvPr/>
          </p:nvSpPr>
          <p:spPr>
            <a:xfrm rot="16200000">
              <a:off x="4141383" y="1508061"/>
              <a:ext cx="130889" cy="4544266"/>
            </a:xfrm>
            <a:prstGeom prst="rightBracket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43CF9A-57A8-242C-AF94-6BCC18E8C1A1}"/>
                </a:ext>
              </a:extLst>
            </p:cNvPr>
            <p:cNvSpPr txBox="1"/>
            <p:nvPr/>
          </p:nvSpPr>
          <p:spPr>
            <a:xfrm>
              <a:off x="3958291" y="3429941"/>
              <a:ext cx="628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350px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54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Content Box (Content</a:t>
            </a:r>
            <a:r>
              <a:rPr lang="ko-KR" altLang="en-US"/>
              <a:t> 크기에 </a:t>
            </a:r>
            <a:r>
              <a:rPr lang="en-US" altLang="ko-KR"/>
              <a:t>Padding, Border</a:t>
            </a:r>
            <a:r>
              <a:rPr lang="ko-KR" altLang="en-US"/>
              <a:t>를 더하는 박스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Content</a:t>
            </a:r>
            <a:r>
              <a:rPr lang="ko-KR" altLang="en-US"/>
              <a:t>의 너비가 </a:t>
            </a:r>
            <a:r>
              <a:rPr lang="en-US" altLang="ko-KR"/>
              <a:t>320px (width: 320px)</a:t>
            </a:r>
          </a:p>
          <a:p>
            <a:pPr lvl="1"/>
            <a:r>
              <a:rPr lang="en-US" altLang="ko-KR"/>
              <a:t>Padding 10px (padding: 10px)</a:t>
            </a:r>
          </a:p>
          <a:p>
            <a:pPr lvl="1"/>
            <a:r>
              <a:rPr lang="en-US" altLang="ko-KR"/>
              <a:t>Border 5px (border-width: 5px)</a:t>
            </a:r>
          </a:p>
          <a:p>
            <a:pPr lvl="1"/>
            <a:r>
              <a:rPr lang="ko-KR" altLang="en-US"/>
              <a:t>실제 </a:t>
            </a:r>
            <a:r>
              <a:rPr lang="en-US" altLang="ko-KR"/>
              <a:t>Box</a:t>
            </a:r>
            <a:r>
              <a:rPr lang="ko-KR" altLang="en-US"/>
              <a:t>의 사이즈는 </a:t>
            </a:r>
            <a:r>
              <a:rPr lang="en-US" altLang="ko-KR"/>
              <a:t>350px</a:t>
            </a:r>
            <a:r>
              <a:rPr lang="ko-KR" altLang="en-US"/>
              <a:t>이 된다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(Padding, Border, Margin </a:t>
            </a:r>
            <a:r>
              <a:rPr lang="ko-KR" altLang="en-US"/>
              <a:t>값에 따라 크기가 유동적으로 변한다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10. Box model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717B38-3510-596A-02F2-1AE565B15EFF}"/>
              </a:ext>
            </a:extLst>
          </p:cNvPr>
          <p:cNvGrpSpPr/>
          <p:nvPr/>
        </p:nvGrpSpPr>
        <p:grpSpPr>
          <a:xfrm>
            <a:off x="938342" y="3267347"/>
            <a:ext cx="4828916" cy="3421709"/>
            <a:chOff x="1858913" y="3429941"/>
            <a:chExt cx="4828916" cy="34217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BA4FFC7-BF66-2B8E-55A0-F1703FBD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913" y="3838034"/>
              <a:ext cx="4716642" cy="301361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B49436-7C2C-DE7F-52A4-0C0DF1809801}"/>
                </a:ext>
              </a:extLst>
            </p:cNvPr>
            <p:cNvSpPr txBox="1"/>
            <p:nvPr/>
          </p:nvSpPr>
          <p:spPr>
            <a:xfrm>
              <a:off x="4448166" y="3913747"/>
              <a:ext cx="575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0px</a:t>
              </a:r>
              <a:endParaRPr lang="ko-KR" alt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B0834F-8B76-5060-80E2-F2D1BDF3BCB6}"/>
                </a:ext>
              </a:extLst>
            </p:cNvPr>
            <p:cNvSpPr txBox="1"/>
            <p:nvPr/>
          </p:nvSpPr>
          <p:spPr>
            <a:xfrm>
              <a:off x="4448166" y="4240574"/>
              <a:ext cx="575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5px</a:t>
              </a:r>
              <a:endParaRPr lang="ko-KR" altLang="en-US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F66F30-73F1-C5C8-F399-19A211CF1325}"/>
                </a:ext>
              </a:extLst>
            </p:cNvPr>
            <p:cNvSpPr txBox="1"/>
            <p:nvPr/>
          </p:nvSpPr>
          <p:spPr>
            <a:xfrm>
              <a:off x="4535840" y="4586451"/>
              <a:ext cx="666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10px</a:t>
              </a:r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5C8A13-CF3A-39BF-7D75-1E5B5F1E008B}"/>
                </a:ext>
              </a:extLst>
            </p:cNvPr>
            <p:cNvSpPr txBox="1"/>
            <p:nvPr/>
          </p:nvSpPr>
          <p:spPr>
            <a:xfrm>
              <a:off x="4467234" y="5184839"/>
              <a:ext cx="758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320px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59A446-7DE9-F595-4B77-A25E4D7C2D28}"/>
                </a:ext>
              </a:extLst>
            </p:cNvPr>
            <p:cNvSpPr txBox="1"/>
            <p:nvPr/>
          </p:nvSpPr>
          <p:spPr>
            <a:xfrm>
              <a:off x="1897013" y="5184839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AA9ADE-22C7-9ACE-9565-9B5B3BAB6F6E}"/>
                </a:ext>
              </a:extLst>
            </p:cNvPr>
            <p:cNvSpPr txBox="1"/>
            <p:nvPr/>
          </p:nvSpPr>
          <p:spPr>
            <a:xfrm>
              <a:off x="4049663" y="6449778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0709DD-0FBB-B503-E2B6-26C166C61A66}"/>
                </a:ext>
              </a:extLst>
            </p:cNvPr>
            <p:cNvSpPr txBox="1"/>
            <p:nvPr/>
          </p:nvSpPr>
          <p:spPr>
            <a:xfrm>
              <a:off x="6112415" y="5193209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69EAB2-6DE9-496D-080E-52D285645A1F}"/>
                </a:ext>
              </a:extLst>
            </p:cNvPr>
            <p:cNvSpPr txBox="1"/>
            <p:nvPr/>
          </p:nvSpPr>
          <p:spPr>
            <a:xfrm>
              <a:off x="2222417" y="5184838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C023C3-E241-15A4-62B2-34E506B1CE56}"/>
                </a:ext>
              </a:extLst>
            </p:cNvPr>
            <p:cNvSpPr txBox="1"/>
            <p:nvPr/>
          </p:nvSpPr>
          <p:spPr>
            <a:xfrm>
              <a:off x="5753728" y="5184838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68AE3F-99CA-588C-8395-CCC2B1AB77E4}"/>
                </a:ext>
              </a:extLst>
            </p:cNvPr>
            <p:cNvSpPr txBox="1"/>
            <p:nvPr/>
          </p:nvSpPr>
          <p:spPr>
            <a:xfrm>
              <a:off x="4049663" y="6122951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A451D7-5A94-6FBC-F18C-187ABCDC8FAC}"/>
                </a:ext>
              </a:extLst>
            </p:cNvPr>
            <p:cNvSpPr txBox="1"/>
            <p:nvPr/>
          </p:nvSpPr>
          <p:spPr>
            <a:xfrm>
              <a:off x="2537630" y="5193209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B72491-6175-14EF-6974-22AB623FF709}"/>
                </a:ext>
              </a:extLst>
            </p:cNvPr>
            <p:cNvSpPr txBox="1"/>
            <p:nvPr/>
          </p:nvSpPr>
          <p:spPr>
            <a:xfrm>
              <a:off x="5366257" y="5193209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8DE9E0-3E4E-2142-6C73-30FDC8B83D89}"/>
                </a:ext>
              </a:extLst>
            </p:cNvPr>
            <p:cNvSpPr txBox="1"/>
            <p:nvPr/>
          </p:nvSpPr>
          <p:spPr>
            <a:xfrm>
              <a:off x="4003977" y="5765863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B84C6C63-9469-228B-53E6-74CD24B54464}"/>
                </a:ext>
              </a:extLst>
            </p:cNvPr>
            <p:cNvSpPr/>
            <p:nvPr/>
          </p:nvSpPr>
          <p:spPr>
            <a:xfrm rot="16200000">
              <a:off x="4141383" y="1508061"/>
              <a:ext cx="130889" cy="4544266"/>
            </a:xfrm>
            <a:prstGeom prst="rightBracket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5DF181-180B-5088-6578-91FE48A637AF}"/>
                </a:ext>
              </a:extLst>
            </p:cNvPr>
            <p:cNvSpPr txBox="1"/>
            <p:nvPr/>
          </p:nvSpPr>
          <p:spPr>
            <a:xfrm>
              <a:off x="3958291" y="3429941"/>
              <a:ext cx="628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350px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2C1CF3F-274A-76A5-71E5-B1E8CBF2A28E}"/>
              </a:ext>
            </a:extLst>
          </p:cNvPr>
          <p:cNvSpPr txBox="1"/>
          <p:nvPr/>
        </p:nvSpPr>
        <p:spPr>
          <a:xfrm>
            <a:off x="6179330" y="4960689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box-sizing:</a:t>
            </a:r>
            <a:r>
              <a:rPr lang="ko-KR" altLang="en-US"/>
              <a:t> </a:t>
            </a:r>
            <a:r>
              <a:rPr lang="en-US" altLang="ko-KR"/>
              <a:t>content-box;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04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Border Box (Content</a:t>
            </a:r>
            <a:r>
              <a:rPr lang="ko-KR" altLang="en-US"/>
              <a:t> 의 너비에 </a:t>
            </a:r>
            <a:r>
              <a:rPr lang="en-US" altLang="ko-KR"/>
              <a:t>Padding,  Border</a:t>
            </a:r>
            <a:r>
              <a:rPr lang="ko-KR" altLang="en-US"/>
              <a:t>의 크기를 빼는 </a:t>
            </a:r>
            <a:r>
              <a:rPr lang="en-US" altLang="ko-KR"/>
              <a:t>Box) </a:t>
            </a:r>
          </a:p>
          <a:p>
            <a:pPr lvl="1"/>
            <a:r>
              <a:rPr lang="ko-KR" altLang="en-US" b="1"/>
              <a:t>가장 흔히 사용된다</a:t>
            </a:r>
            <a:r>
              <a:rPr lang="en-US" altLang="ko-KR" b="1"/>
              <a:t>.</a:t>
            </a:r>
          </a:p>
          <a:p>
            <a:pPr lvl="1"/>
            <a:r>
              <a:rPr lang="en-US" altLang="ko-KR"/>
              <a:t>Content</a:t>
            </a:r>
            <a:r>
              <a:rPr lang="ko-KR" altLang="en-US"/>
              <a:t>의 너비가 </a:t>
            </a:r>
            <a:r>
              <a:rPr lang="en-US" altLang="ko-KR"/>
              <a:t>320px (width: 320px)</a:t>
            </a:r>
          </a:p>
          <a:p>
            <a:pPr lvl="1"/>
            <a:r>
              <a:rPr lang="en-US" altLang="ko-KR"/>
              <a:t>Padding 10px (padding: 10px)</a:t>
            </a:r>
          </a:p>
          <a:p>
            <a:pPr lvl="1"/>
            <a:r>
              <a:rPr lang="en-US" altLang="ko-KR"/>
              <a:t>Border 5px (border-width: 5px)</a:t>
            </a:r>
          </a:p>
          <a:p>
            <a:pPr lvl="1"/>
            <a:r>
              <a:rPr lang="ko-KR" altLang="en-US"/>
              <a:t>실제 </a:t>
            </a:r>
            <a:r>
              <a:rPr lang="en-US" altLang="ko-KR"/>
              <a:t>Box</a:t>
            </a:r>
            <a:r>
              <a:rPr lang="ko-KR" altLang="en-US"/>
              <a:t>의 사이즈는 </a:t>
            </a:r>
            <a:r>
              <a:rPr lang="en-US" altLang="ko-KR"/>
              <a:t>320px</a:t>
            </a:r>
            <a:r>
              <a:rPr lang="ko-KR" altLang="en-US"/>
              <a:t>이 된다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(Margin</a:t>
            </a:r>
            <a:r>
              <a:rPr lang="ko-KR" altLang="en-US"/>
              <a:t> 값에 따라 크기가 유동적으로 변한다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10. Box model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717B38-3510-596A-02F2-1AE565B15EFF}"/>
              </a:ext>
            </a:extLst>
          </p:cNvPr>
          <p:cNvGrpSpPr/>
          <p:nvPr/>
        </p:nvGrpSpPr>
        <p:grpSpPr>
          <a:xfrm>
            <a:off x="938342" y="3368838"/>
            <a:ext cx="4828916" cy="3421709"/>
            <a:chOff x="1858913" y="3429941"/>
            <a:chExt cx="4828916" cy="342170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BA4FFC7-BF66-2B8E-55A0-F1703FBD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8913" y="3838034"/>
              <a:ext cx="4716642" cy="301361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B49436-7C2C-DE7F-52A4-0C0DF1809801}"/>
                </a:ext>
              </a:extLst>
            </p:cNvPr>
            <p:cNvSpPr txBox="1"/>
            <p:nvPr/>
          </p:nvSpPr>
          <p:spPr>
            <a:xfrm>
              <a:off x="4448166" y="3913747"/>
              <a:ext cx="575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0px</a:t>
              </a:r>
              <a:endParaRPr lang="ko-KR" alt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B0834F-8B76-5060-80E2-F2D1BDF3BCB6}"/>
                </a:ext>
              </a:extLst>
            </p:cNvPr>
            <p:cNvSpPr txBox="1"/>
            <p:nvPr/>
          </p:nvSpPr>
          <p:spPr>
            <a:xfrm>
              <a:off x="4448166" y="4240574"/>
              <a:ext cx="575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5px</a:t>
              </a:r>
              <a:endParaRPr lang="ko-KR" altLang="en-US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F66F30-73F1-C5C8-F399-19A211CF1325}"/>
                </a:ext>
              </a:extLst>
            </p:cNvPr>
            <p:cNvSpPr txBox="1"/>
            <p:nvPr/>
          </p:nvSpPr>
          <p:spPr>
            <a:xfrm>
              <a:off x="4535840" y="4586451"/>
              <a:ext cx="666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10px</a:t>
              </a:r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5C8A13-CF3A-39BF-7D75-1E5B5F1E008B}"/>
                </a:ext>
              </a:extLst>
            </p:cNvPr>
            <p:cNvSpPr txBox="1"/>
            <p:nvPr/>
          </p:nvSpPr>
          <p:spPr>
            <a:xfrm>
              <a:off x="4467234" y="5184839"/>
              <a:ext cx="758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= 290px</a:t>
              </a:r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59A446-7DE9-F595-4B77-A25E4D7C2D28}"/>
                </a:ext>
              </a:extLst>
            </p:cNvPr>
            <p:cNvSpPr txBox="1"/>
            <p:nvPr/>
          </p:nvSpPr>
          <p:spPr>
            <a:xfrm>
              <a:off x="1897013" y="5184839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AA9ADE-22C7-9ACE-9565-9B5B3BAB6F6E}"/>
                </a:ext>
              </a:extLst>
            </p:cNvPr>
            <p:cNvSpPr txBox="1"/>
            <p:nvPr/>
          </p:nvSpPr>
          <p:spPr>
            <a:xfrm>
              <a:off x="4049663" y="6449778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0709DD-0FBB-B503-E2B6-26C166C61A66}"/>
                </a:ext>
              </a:extLst>
            </p:cNvPr>
            <p:cNvSpPr txBox="1"/>
            <p:nvPr/>
          </p:nvSpPr>
          <p:spPr>
            <a:xfrm>
              <a:off x="6112415" y="5193209"/>
              <a:ext cx="575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0px</a:t>
              </a:r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69EAB2-6DE9-496D-080E-52D285645A1F}"/>
                </a:ext>
              </a:extLst>
            </p:cNvPr>
            <p:cNvSpPr txBox="1"/>
            <p:nvPr/>
          </p:nvSpPr>
          <p:spPr>
            <a:xfrm>
              <a:off x="2222417" y="5184838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C023C3-E241-15A4-62B2-34E506B1CE56}"/>
                </a:ext>
              </a:extLst>
            </p:cNvPr>
            <p:cNvSpPr txBox="1"/>
            <p:nvPr/>
          </p:nvSpPr>
          <p:spPr>
            <a:xfrm>
              <a:off x="5753728" y="5184838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68AE3F-99CA-588C-8395-CCC2B1AB77E4}"/>
                </a:ext>
              </a:extLst>
            </p:cNvPr>
            <p:cNvSpPr txBox="1"/>
            <p:nvPr/>
          </p:nvSpPr>
          <p:spPr>
            <a:xfrm>
              <a:off x="4049663" y="6122951"/>
              <a:ext cx="445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5px</a:t>
              </a:r>
              <a:endParaRPr lang="ko-KR" alt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A451D7-5A94-6FBC-F18C-187ABCDC8FAC}"/>
                </a:ext>
              </a:extLst>
            </p:cNvPr>
            <p:cNvSpPr txBox="1"/>
            <p:nvPr/>
          </p:nvSpPr>
          <p:spPr>
            <a:xfrm>
              <a:off x="2537630" y="5193209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B72491-6175-14EF-6974-22AB623FF709}"/>
                </a:ext>
              </a:extLst>
            </p:cNvPr>
            <p:cNvSpPr txBox="1"/>
            <p:nvPr/>
          </p:nvSpPr>
          <p:spPr>
            <a:xfrm>
              <a:off x="5366257" y="5193209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8DE9E0-3E4E-2142-6C73-30FDC8B83D89}"/>
                </a:ext>
              </a:extLst>
            </p:cNvPr>
            <p:cNvSpPr txBox="1"/>
            <p:nvPr/>
          </p:nvSpPr>
          <p:spPr>
            <a:xfrm>
              <a:off x="4003977" y="5765863"/>
              <a:ext cx="536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10px</a:t>
              </a:r>
              <a:endParaRPr lang="ko-KR" altLang="en-US" sz="1400"/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B84C6C63-9469-228B-53E6-74CD24B54464}"/>
                </a:ext>
              </a:extLst>
            </p:cNvPr>
            <p:cNvSpPr/>
            <p:nvPr/>
          </p:nvSpPr>
          <p:spPr>
            <a:xfrm rot="16200000">
              <a:off x="4141383" y="1508061"/>
              <a:ext cx="130889" cy="4544266"/>
            </a:xfrm>
            <a:prstGeom prst="rightBracket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5DF181-180B-5088-6578-91FE48A637AF}"/>
                </a:ext>
              </a:extLst>
            </p:cNvPr>
            <p:cNvSpPr txBox="1"/>
            <p:nvPr/>
          </p:nvSpPr>
          <p:spPr>
            <a:xfrm>
              <a:off x="3958291" y="3429941"/>
              <a:ext cx="628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2">
                      <a:lumMod val="50000"/>
                    </a:schemeClr>
                  </a:solidFill>
                </a:rPr>
                <a:t>320px</a:t>
              </a:r>
              <a:endParaRPr lang="ko-KR" altLang="en-US" sz="140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2C1CF3F-274A-76A5-71E5-B1E8CBF2A28E}"/>
              </a:ext>
            </a:extLst>
          </p:cNvPr>
          <p:cNvSpPr txBox="1"/>
          <p:nvPr/>
        </p:nvSpPr>
        <p:spPr>
          <a:xfrm>
            <a:off x="6179330" y="5062180"/>
            <a:ext cx="233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box-sizing:</a:t>
            </a:r>
            <a:r>
              <a:rPr lang="ko-KR" altLang="en-US"/>
              <a:t> </a:t>
            </a:r>
            <a:r>
              <a:rPr lang="en-US" altLang="ko-KR"/>
              <a:t>border-box;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433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97F96-1EE7-0803-FA1F-1E49F98C6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77C5-3BCA-0110-0427-B84CD8C9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11. Margin collapsing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F50583-277B-DC8F-96A8-0DACEA6F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C8060-B160-8FD6-6A17-C937BB08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26A8F5-CD23-24D5-5221-9DCA88D1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Margin</a:t>
            </a:r>
            <a:r>
              <a:rPr lang="ko-KR" altLang="en-US">
                <a:latin typeface="+mj-ea"/>
                <a:ea typeface="+mj-ea"/>
              </a:rPr>
              <a:t> 을 가진 </a:t>
            </a:r>
            <a:r>
              <a:rPr lang="ko-KR" altLang="en-US" err="1">
                <a:latin typeface="+mj-ea"/>
                <a:ea typeface="+mj-ea"/>
              </a:rPr>
              <a:t>엘리먼트가</a:t>
            </a:r>
            <a:r>
              <a:rPr lang="ko-KR" altLang="en-US">
                <a:latin typeface="+mj-ea"/>
                <a:ea typeface="+mj-ea"/>
              </a:rPr>
              <a:t> 나란히 있을 때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중첩된 </a:t>
            </a:r>
            <a:r>
              <a:rPr lang="en-US" altLang="ko-KR">
                <a:latin typeface="+mj-ea"/>
                <a:ea typeface="+mj-ea"/>
              </a:rPr>
              <a:t>Margin</a:t>
            </a:r>
            <a:r>
              <a:rPr lang="ko-KR" altLang="en-US">
                <a:latin typeface="+mj-ea"/>
                <a:ea typeface="+mj-ea"/>
              </a:rPr>
              <a:t>은 제거된다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Margin</a:t>
            </a:r>
            <a:r>
              <a:rPr lang="ko-KR" altLang="en-US">
                <a:latin typeface="+mj-ea"/>
                <a:ea typeface="+mj-ea"/>
              </a:rPr>
              <a:t>이 더 큰 쪽으로 덮어씌운다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98EB11-CBC7-6880-C974-ED986B2A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11. Margin collapsing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44E983-75FA-3072-D77C-A5C908A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A91FE7-E8AC-2D19-81B4-809C464D1BA2}"/>
              </a:ext>
            </a:extLst>
          </p:cNvPr>
          <p:cNvGrpSpPr/>
          <p:nvPr/>
        </p:nvGrpSpPr>
        <p:grpSpPr>
          <a:xfrm>
            <a:off x="612843" y="2757791"/>
            <a:ext cx="2422187" cy="1517515"/>
            <a:chOff x="749030" y="1838528"/>
            <a:chExt cx="3822970" cy="15175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4B1BCC5-6449-9915-7554-BC05FCE7402C}"/>
                </a:ext>
              </a:extLst>
            </p:cNvPr>
            <p:cNvSpPr/>
            <p:nvPr/>
          </p:nvSpPr>
          <p:spPr>
            <a:xfrm>
              <a:off x="749030" y="1838528"/>
              <a:ext cx="3822970" cy="151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F0DE29-C287-A55D-54E7-FF9C7812241C}"/>
                </a:ext>
              </a:extLst>
            </p:cNvPr>
            <p:cNvSpPr/>
            <p:nvPr/>
          </p:nvSpPr>
          <p:spPr>
            <a:xfrm>
              <a:off x="1148217" y="2052817"/>
              <a:ext cx="3010121" cy="1098945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90BCAE-24B1-C1F0-C2A5-268387465161}"/>
                </a:ext>
              </a:extLst>
            </p:cNvPr>
            <p:cNvSpPr/>
            <p:nvPr/>
          </p:nvSpPr>
          <p:spPr>
            <a:xfrm>
              <a:off x="1562755" y="2267106"/>
              <a:ext cx="2185907" cy="641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Content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F675A1-7CCF-BE78-9702-5E93A27E9CA7}"/>
              </a:ext>
            </a:extLst>
          </p:cNvPr>
          <p:cNvGrpSpPr/>
          <p:nvPr/>
        </p:nvGrpSpPr>
        <p:grpSpPr>
          <a:xfrm>
            <a:off x="612843" y="4275306"/>
            <a:ext cx="2422187" cy="1517515"/>
            <a:chOff x="749030" y="1838528"/>
            <a:chExt cx="3822970" cy="151751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74D386-E96A-BE84-CF3A-E22F7BBF673F}"/>
                </a:ext>
              </a:extLst>
            </p:cNvPr>
            <p:cNvSpPr/>
            <p:nvPr/>
          </p:nvSpPr>
          <p:spPr>
            <a:xfrm>
              <a:off x="749030" y="1838528"/>
              <a:ext cx="3822970" cy="151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7F5E9E-2D49-CBB4-0A84-20C91F8E9874}"/>
                </a:ext>
              </a:extLst>
            </p:cNvPr>
            <p:cNvSpPr/>
            <p:nvPr/>
          </p:nvSpPr>
          <p:spPr>
            <a:xfrm>
              <a:off x="1148217" y="2052817"/>
              <a:ext cx="3010121" cy="1098945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3799BA-F9F9-BBE2-058F-1890DEC7CA17}"/>
                </a:ext>
              </a:extLst>
            </p:cNvPr>
            <p:cNvSpPr/>
            <p:nvPr/>
          </p:nvSpPr>
          <p:spPr>
            <a:xfrm>
              <a:off x="1562755" y="2267106"/>
              <a:ext cx="2185907" cy="641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Content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575390-0925-8AE9-DFC7-267648CA39A1}"/>
              </a:ext>
            </a:extLst>
          </p:cNvPr>
          <p:cNvGrpSpPr/>
          <p:nvPr/>
        </p:nvGrpSpPr>
        <p:grpSpPr>
          <a:xfrm>
            <a:off x="5132246" y="2757791"/>
            <a:ext cx="2422187" cy="1517515"/>
            <a:chOff x="749030" y="1838528"/>
            <a:chExt cx="3822970" cy="151751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7FAFB0-26BD-D1A6-72F4-8465E0071C2D}"/>
                </a:ext>
              </a:extLst>
            </p:cNvPr>
            <p:cNvSpPr/>
            <p:nvPr/>
          </p:nvSpPr>
          <p:spPr>
            <a:xfrm>
              <a:off x="749030" y="1838528"/>
              <a:ext cx="3822970" cy="151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70859E-9E5D-05C4-155D-D489ABBA389F}"/>
                </a:ext>
              </a:extLst>
            </p:cNvPr>
            <p:cNvSpPr/>
            <p:nvPr/>
          </p:nvSpPr>
          <p:spPr>
            <a:xfrm>
              <a:off x="1148217" y="2052817"/>
              <a:ext cx="3010121" cy="1098945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AA5024F-4344-8449-8649-EFFF07385B6F}"/>
                </a:ext>
              </a:extLst>
            </p:cNvPr>
            <p:cNvSpPr/>
            <p:nvPr/>
          </p:nvSpPr>
          <p:spPr>
            <a:xfrm>
              <a:off x="1562755" y="2267106"/>
              <a:ext cx="2185907" cy="641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Content</a:t>
              </a:r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0BE4D6-6DA1-5C51-46D1-BD5932113B34}"/>
              </a:ext>
            </a:extLst>
          </p:cNvPr>
          <p:cNvGrpSpPr/>
          <p:nvPr/>
        </p:nvGrpSpPr>
        <p:grpSpPr>
          <a:xfrm>
            <a:off x="5132246" y="4090286"/>
            <a:ext cx="2422187" cy="1517515"/>
            <a:chOff x="749030" y="1838528"/>
            <a:chExt cx="3822970" cy="151751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DA9D1B-3505-6781-B28D-51D92CF19738}"/>
                </a:ext>
              </a:extLst>
            </p:cNvPr>
            <p:cNvSpPr/>
            <p:nvPr/>
          </p:nvSpPr>
          <p:spPr>
            <a:xfrm>
              <a:off x="749030" y="1838528"/>
              <a:ext cx="3822970" cy="1517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F1604D-7278-31CC-6602-ED397A5E3F4B}"/>
                </a:ext>
              </a:extLst>
            </p:cNvPr>
            <p:cNvSpPr/>
            <p:nvPr/>
          </p:nvSpPr>
          <p:spPr>
            <a:xfrm>
              <a:off x="1148217" y="2052817"/>
              <a:ext cx="3010121" cy="1098945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055786-1CC3-CC09-668D-2F562135088C}"/>
                </a:ext>
              </a:extLst>
            </p:cNvPr>
            <p:cNvSpPr/>
            <p:nvPr/>
          </p:nvSpPr>
          <p:spPr>
            <a:xfrm>
              <a:off x="1562755" y="2267106"/>
              <a:ext cx="2185907" cy="641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Content</a:t>
              </a:r>
              <a:endParaRPr lang="ko-KR" altLang="en-US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7D26F41-3178-9684-7CE0-B5F425592C86}"/>
              </a:ext>
            </a:extLst>
          </p:cNvPr>
          <p:cNvSpPr/>
          <p:nvPr/>
        </p:nvSpPr>
        <p:spPr>
          <a:xfrm>
            <a:off x="4332996" y="3976695"/>
            <a:ext cx="672790" cy="3843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96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480B-B6E3-C315-E801-31F5CF32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6AAC-AFA2-6583-F451-AE9CE6CE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12. Width &amp; Height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FE834E-80A2-EE98-C4C1-4A28E926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6815A-5D5B-967D-EA44-FBE47F79D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698508-45D3-D326-B4A3-4C4FC410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Inline Element(13 Chapter)</a:t>
            </a:r>
            <a:r>
              <a:rPr lang="ko-KR" altLang="en-US">
                <a:latin typeface="+mj-ea"/>
                <a:ea typeface="+mj-ea"/>
              </a:rPr>
              <a:t>를 제외한 </a:t>
            </a:r>
            <a:r>
              <a:rPr lang="en-US" altLang="ko-KR">
                <a:latin typeface="+mj-ea"/>
                <a:ea typeface="+mj-ea"/>
              </a:rPr>
              <a:t>Block Element, Inline-Block Element</a:t>
            </a:r>
            <a:r>
              <a:rPr lang="ko-KR" altLang="en-US">
                <a:latin typeface="+mj-ea"/>
                <a:ea typeface="+mj-ea"/>
              </a:rPr>
              <a:t>의</a:t>
            </a:r>
            <a:br>
              <a:rPr lang="en-US" altLang="ko-KR">
                <a:latin typeface="+mj-ea"/>
                <a:ea typeface="+mj-ea"/>
              </a:rPr>
            </a:br>
            <a:r>
              <a:rPr lang="ko-KR" altLang="en-US">
                <a:latin typeface="+mj-ea"/>
                <a:ea typeface="+mj-ea"/>
              </a:rPr>
              <a:t>폭</a:t>
            </a:r>
            <a:r>
              <a:rPr lang="en-US" altLang="ko-KR">
                <a:latin typeface="+mj-ea"/>
                <a:ea typeface="+mj-ea"/>
              </a:rPr>
              <a:t>(width)</a:t>
            </a:r>
            <a:r>
              <a:rPr lang="ko-KR" altLang="en-US">
                <a:latin typeface="+mj-ea"/>
                <a:ea typeface="+mj-ea"/>
              </a:rPr>
              <a:t>과 높이</a:t>
            </a:r>
            <a:r>
              <a:rPr lang="en-US" altLang="ko-KR">
                <a:latin typeface="+mj-ea"/>
                <a:ea typeface="+mj-ea"/>
              </a:rPr>
              <a:t>(height)</a:t>
            </a:r>
            <a:r>
              <a:rPr lang="ko-KR" altLang="en-US">
                <a:latin typeface="+mj-ea"/>
                <a:ea typeface="+mj-ea"/>
              </a:rPr>
              <a:t>를 지정할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ko-KR" altLang="en-US">
                <a:latin typeface="+mj-ea"/>
                <a:ea typeface="+mj-ea"/>
              </a:rPr>
              <a:t>폭과 너비는 항상 부모 </a:t>
            </a:r>
            <a:r>
              <a:rPr lang="en-US" altLang="ko-KR">
                <a:latin typeface="+mj-ea"/>
                <a:ea typeface="+mj-ea"/>
              </a:rPr>
              <a:t>Element</a:t>
            </a:r>
            <a:r>
              <a:rPr lang="ko-KR" altLang="en-US">
                <a:latin typeface="+mj-ea"/>
                <a:ea typeface="+mj-ea"/>
              </a:rPr>
              <a:t>의 영역 내에서만 할당된다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3232FC-9468-C3DC-53DD-64978841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Width &amp; Height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E9E35-5599-4C8C-7548-77A92029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663DDA-E0EA-B8F9-A205-6280AE21863A}"/>
              </a:ext>
            </a:extLst>
          </p:cNvPr>
          <p:cNvGrpSpPr/>
          <p:nvPr/>
        </p:nvGrpSpPr>
        <p:grpSpPr>
          <a:xfrm>
            <a:off x="2076368" y="2889115"/>
            <a:ext cx="4958863" cy="3277047"/>
            <a:chOff x="1955258" y="2577830"/>
            <a:chExt cx="4958863" cy="32770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6FC350-F68E-1B3D-DC4E-283B545C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7479" y="2841261"/>
              <a:ext cx="4716642" cy="301361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9588F1D-19D4-AC18-0F68-78808378B0CA}"/>
                </a:ext>
              </a:extLst>
            </p:cNvPr>
            <p:cNvCxnSpPr/>
            <p:nvPr/>
          </p:nvCxnSpPr>
          <p:spPr>
            <a:xfrm>
              <a:off x="2276272" y="2577830"/>
              <a:ext cx="4562273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30D5F91-0238-3926-FB0F-594A1207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955258" y="2889507"/>
              <a:ext cx="0" cy="29171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8979C2-57FD-377C-A72B-9F4C2C368F7C}"/>
              </a:ext>
            </a:extLst>
          </p:cNvPr>
          <p:cNvSpPr txBox="1"/>
          <p:nvPr/>
        </p:nvSpPr>
        <p:spPr>
          <a:xfrm>
            <a:off x="4210362" y="242846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B42EC-F1FD-B1F7-84A3-9BE78FFF9007}"/>
              </a:ext>
            </a:extLst>
          </p:cNvPr>
          <p:cNvSpPr txBox="1"/>
          <p:nvPr/>
        </p:nvSpPr>
        <p:spPr>
          <a:xfrm>
            <a:off x="1231983" y="447468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938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1C98-9771-B83F-17E0-1722D43C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A49589-6D6B-65E8-FBF7-F427401C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</a:t>
            </a:r>
            <a:r>
              <a:rPr lang="ko-KR" altLang="en-US">
                <a:latin typeface="+mj-ea"/>
                <a:ea typeface="+mj-ea"/>
              </a:rPr>
              <a:t>와 </a:t>
            </a:r>
            <a:r>
              <a:rPr lang="en-US" altLang="ko-KR">
                <a:latin typeface="+mj-ea"/>
                <a:ea typeface="+mj-ea"/>
              </a:rPr>
              <a:t>height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Percent</a:t>
            </a:r>
            <a:r>
              <a:rPr lang="ko-KR" altLang="en-US">
                <a:latin typeface="+mj-ea"/>
                <a:ea typeface="+mj-ea"/>
              </a:rPr>
              <a:t>로도 값을 지정할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C9F174-02F1-8298-F2B9-C92AD5FD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Width &amp; Height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C62B8-7ADC-B7ED-1B3B-F4C3C673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1882D4-ADE3-DA1E-C685-5830BBB2CE13}"/>
              </a:ext>
            </a:extLst>
          </p:cNvPr>
          <p:cNvSpPr/>
          <p:nvPr/>
        </p:nvSpPr>
        <p:spPr>
          <a:xfrm>
            <a:off x="1361054" y="2368886"/>
            <a:ext cx="6194937" cy="339961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EB2AA-9188-FEE7-CB23-060EEDF43B28}"/>
              </a:ext>
            </a:extLst>
          </p:cNvPr>
          <p:cNvSpPr txBox="1"/>
          <p:nvPr/>
        </p:nvSpPr>
        <p:spPr>
          <a:xfrm>
            <a:off x="1361054" y="2020324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&lt;html&gt;: height: auto;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E9F27C-1947-B98C-8F61-F932AE433CFB}"/>
              </a:ext>
            </a:extLst>
          </p:cNvPr>
          <p:cNvSpPr/>
          <p:nvPr/>
        </p:nvSpPr>
        <p:spPr>
          <a:xfrm>
            <a:off x="1513454" y="2750221"/>
            <a:ext cx="5899023" cy="285290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2CE65-3C91-1BC3-7D5E-DEA40F55DA7E}"/>
              </a:ext>
            </a:extLst>
          </p:cNvPr>
          <p:cNvSpPr txBox="1"/>
          <p:nvPr/>
        </p:nvSpPr>
        <p:spPr>
          <a:xfrm>
            <a:off x="1513454" y="2380889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&lt;body&gt;: height: auto;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D45D4F-AACE-B48C-D185-AE5BF57F5B03}"/>
              </a:ext>
            </a:extLst>
          </p:cNvPr>
          <p:cNvSpPr/>
          <p:nvPr/>
        </p:nvSpPr>
        <p:spPr>
          <a:xfrm>
            <a:off x="1665854" y="3135806"/>
            <a:ext cx="5610435" cy="44369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DBCFE4-6CE8-F9FF-E0E1-11E0CB101D99}"/>
              </a:ext>
            </a:extLst>
          </p:cNvPr>
          <p:cNvSpPr/>
          <p:nvPr/>
        </p:nvSpPr>
        <p:spPr>
          <a:xfrm>
            <a:off x="1217540" y="2017688"/>
            <a:ext cx="6496494" cy="446805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CF82A-9B87-EE82-80A3-B4DC814609F9}"/>
              </a:ext>
            </a:extLst>
          </p:cNvPr>
          <p:cNvSpPr txBox="1"/>
          <p:nvPr/>
        </p:nvSpPr>
        <p:spPr>
          <a:xfrm>
            <a:off x="1217540" y="165769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Browser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F038F-DD58-8303-2F97-EFBBC36FBD89}"/>
              </a:ext>
            </a:extLst>
          </p:cNvPr>
          <p:cNvSpPr txBox="1"/>
          <p:nvPr/>
        </p:nvSpPr>
        <p:spPr>
          <a:xfrm>
            <a:off x="1640047" y="2767289"/>
            <a:ext cx="195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&lt;div&gt;: width: auto;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5D6B2C-0A19-AAB9-53E4-466471E449FD}"/>
              </a:ext>
            </a:extLst>
          </p:cNvPr>
          <p:cNvSpPr/>
          <p:nvPr/>
        </p:nvSpPr>
        <p:spPr>
          <a:xfrm>
            <a:off x="1665854" y="4097021"/>
            <a:ext cx="5610435" cy="44369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B4DE3-788A-64BA-3705-88AB954AB47F}"/>
              </a:ext>
            </a:extLst>
          </p:cNvPr>
          <p:cNvSpPr txBox="1"/>
          <p:nvPr/>
        </p:nvSpPr>
        <p:spPr>
          <a:xfrm>
            <a:off x="1640047" y="372850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7F6724-405F-304C-DC0E-51A55B58FA26}"/>
              </a:ext>
            </a:extLst>
          </p:cNvPr>
          <p:cNvSpPr/>
          <p:nvPr/>
        </p:nvSpPr>
        <p:spPr>
          <a:xfrm>
            <a:off x="1665855" y="4985238"/>
            <a:ext cx="2844479" cy="44369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BC8D01-41AC-53DC-613A-D94F3383335D}"/>
              </a:ext>
            </a:extLst>
          </p:cNvPr>
          <p:cNvSpPr txBox="1"/>
          <p:nvPr/>
        </p:nvSpPr>
        <p:spPr>
          <a:xfrm>
            <a:off x="1640047" y="461672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50%;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3BB745-2083-B946-946F-DBB9B2EA6C39}"/>
              </a:ext>
            </a:extLst>
          </p:cNvPr>
          <p:cNvSpPr/>
          <p:nvPr/>
        </p:nvSpPr>
        <p:spPr>
          <a:xfrm>
            <a:off x="4510334" y="4985238"/>
            <a:ext cx="2762632" cy="443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18F6F-677B-A313-0898-0D7B0FD67C1F}"/>
              </a:ext>
            </a:extLst>
          </p:cNvPr>
          <p:cNvSpPr txBox="1"/>
          <p:nvPr/>
        </p:nvSpPr>
        <p:spPr>
          <a:xfrm>
            <a:off x="1640047" y="372850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9760F-4963-525D-41A8-ACF3F89B743C}"/>
              </a:ext>
            </a:extLst>
          </p:cNvPr>
          <p:cNvSpPr txBox="1"/>
          <p:nvPr/>
        </p:nvSpPr>
        <p:spPr>
          <a:xfrm>
            <a:off x="4141035" y="3745528"/>
            <a:ext cx="242566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항상 부모</a:t>
            </a:r>
            <a:r>
              <a:rPr lang="en-US" altLang="ko-KR"/>
              <a:t>(body)</a:t>
            </a:r>
            <a:r>
              <a:rPr lang="ko-KR" altLang="en-US"/>
              <a:t>의 </a:t>
            </a:r>
            <a:endParaRPr lang="en-US" altLang="ko-KR"/>
          </a:p>
          <a:p>
            <a:pPr algn="ctr"/>
            <a:r>
              <a:rPr lang="ko-KR" altLang="en-US"/>
              <a:t>절반 만큼만 차지한다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D1B5A46-E9C4-560D-9A90-8B50423AE794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3936895" y="3790111"/>
            <a:ext cx="815224" cy="201872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C80E04-61E9-8A7B-3C39-5548D3F1B2D1}"/>
              </a:ext>
            </a:extLst>
          </p:cNvPr>
          <p:cNvSpPr txBox="1"/>
          <p:nvPr/>
        </p:nvSpPr>
        <p:spPr>
          <a:xfrm>
            <a:off x="3163464" y="5207083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84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FAD1B-0DDE-FBFF-9CC0-6F372604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D14953-F0D5-C774-7836-74F063A6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</a:t>
            </a:r>
            <a:r>
              <a:rPr lang="ko-KR" altLang="en-US">
                <a:latin typeface="+mj-ea"/>
                <a:ea typeface="+mj-ea"/>
              </a:rPr>
              <a:t>와 </a:t>
            </a:r>
            <a:r>
              <a:rPr lang="en-US" altLang="ko-KR">
                <a:latin typeface="+mj-ea"/>
                <a:ea typeface="+mj-ea"/>
              </a:rPr>
              <a:t>height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Percent</a:t>
            </a:r>
            <a:r>
              <a:rPr lang="ko-KR" altLang="en-US">
                <a:latin typeface="+mj-ea"/>
                <a:ea typeface="+mj-ea"/>
              </a:rPr>
              <a:t>로도 값을 지정할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2DA7B2-DD2C-0C18-64E3-72C4EC41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Width &amp; Height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EAAF1-2902-1C5C-C665-EDBDC300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BC9CD4-EC35-B507-C918-DD64922CDB0E}"/>
              </a:ext>
            </a:extLst>
          </p:cNvPr>
          <p:cNvSpPr/>
          <p:nvPr/>
        </p:nvSpPr>
        <p:spPr>
          <a:xfrm>
            <a:off x="1361054" y="2368886"/>
            <a:ext cx="6194937" cy="339961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5879-54F0-0295-E139-3BB0A26103D6}"/>
              </a:ext>
            </a:extLst>
          </p:cNvPr>
          <p:cNvSpPr txBox="1"/>
          <p:nvPr/>
        </p:nvSpPr>
        <p:spPr>
          <a:xfrm>
            <a:off x="1361054" y="2020324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&lt;html&gt;: height: auto;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D85D-1CDE-793F-4AB5-CD90833CAF16}"/>
              </a:ext>
            </a:extLst>
          </p:cNvPr>
          <p:cNvSpPr/>
          <p:nvPr/>
        </p:nvSpPr>
        <p:spPr>
          <a:xfrm>
            <a:off x="1513454" y="2750221"/>
            <a:ext cx="5899023" cy="285290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972B1-E338-84F5-49F6-B495685F3D31}"/>
              </a:ext>
            </a:extLst>
          </p:cNvPr>
          <p:cNvSpPr txBox="1"/>
          <p:nvPr/>
        </p:nvSpPr>
        <p:spPr>
          <a:xfrm>
            <a:off x="1513454" y="2380889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&lt;body&gt;: height: auto;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B5AD47-28A9-A224-AC79-EAAE54624422}"/>
              </a:ext>
            </a:extLst>
          </p:cNvPr>
          <p:cNvSpPr/>
          <p:nvPr/>
        </p:nvSpPr>
        <p:spPr>
          <a:xfrm>
            <a:off x="1665854" y="3135806"/>
            <a:ext cx="5610435" cy="443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7E6BED-F61D-C95F-1765-D31DF0282263}"/>
              </a:ext>
            </a:extLst>
          </p:cNvPr>
          <p:cNvSpPr/>
          <p:nvPr/>
        </p:nvSpPr>
        <p:spPr>
          <a:xfrm>
            <a:off x="1217540" y="2017688"/>
            <a:ext cx="6496494" cy="446805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E072E-738B-7CF0-F856-90BC7765FF33}"/>
              </a:ext>
            </a:extLst>
          </p:cNvPr>
          <p:cNvSpPr txBox="1"/>
          <p:nvPr/>
        </p:nvSpPr>
        <p:spPr>
          <a:xfrm>
            <a:off x="1217540" y="165769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Browser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DDD3A-97B5-7B1F-9014-3A7C88418B89}"/>
              </a:ext>
            </a:extLst>
          </p:cNvPr>
          <p:cNvSpPr txBox="1"/>
          <p:nvPr/>
        </p:nvSpPr>
        <p:spPr>
          <a:xfrm>
            <a:off x="1640047" y="2767289"/>
            <a:ext cx="195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&lt;div&gt;: width: auto;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CB0F27-80B7-6F46-B550-98BDD5D2B9DB}"/>
              </a:ext>
            </a:extLst>
          </p:cNvPr>
          <p:cNvSpPr/>
          <p:nvPr/>
        </p:nvSpPr>
        <p:spPr>
          <a:xfrm>
            <a:off x="1665854" y="4097021"/>
            <a:ext cx="5610435" cy="44369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EBE73-0195-07A8-7D86-6FA6EF99EF01}"/>
              </a:ext>
            </a:extLst>
          </p:cNvPr>
          <p:cNvSpPr txBox="1"/>
          <p:nvPr/>
        </p:nvSpPr>
        <p:spPr>
          <a:xfrm>
            <a:off x="1640047" y="372850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457CEE-06DF-FE19-BA2F-1DE9DE2C27D6}"/>
              </a:ext>
            </a:extLst>
          </p:cNvPr>
          <p:cNvSpPr/>
          <p:nvPr/>
        </p:nvSpPr>
        <p:spPr>
          <a:xfrm>
            <a:off x="1665855" y="4985238"/>
            <a:ext cx="2844479" cy="44369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1059E-2EB6-2130-1C3E-D420CC8A1101}"/>
              </a:ext>
            </a:extLst>
          </p:cNvPr>
          <p:cNvSpPr txBox="1"/>
          <p:nvPr/>
        </p:nvSpPr>
        <p:spPr>
          <a:xfrm>
            <a:off x="1640047" y="461672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50%;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3E78AD-CD01-2FA8-019A-6924FADB11AC}"/>
              </a:ext>
            </a:extLst>
          </p:cNvPr>
          <p:cNvSpPr/>
          <p:nvPr/>
        </p:nvSpPr>
        <p:spPr>
          <a:xfrm>
            <a:off x="4510334" y="4985238"/>
            <a:ext cx="2762632" cy="443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2EB88-D052-6611-BE38-5F284290A281}"/>
              </a:ext>
            </a:extLst>
          </p:cNvPr>
          <p:cNvSpPr txBox="1"/>
          <p:nvPr/>
        </p:nvSpPr>
        <p:spPr>
          <a:xfrm>
            <a:off x="998653" y="3830509"/>
            <a:ext cx="172996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높이를 </a:t>
            </a:r>
            <a:r>
              <a:rPr lang="en-US" altLang="ko-KR"/>
              <a:t>100%</a:t>
            </a:r>
            <a:r>
              <a:rPr lang="ko-KR" altLang="en-US"/>
              <a:t>로 </a:t>
            </a:r>
            <a:endParaRPr lang="en-US" altLang="ko-KR"/>
          </a:p>
          <a:p>
            <a:pPr algn="ctr"/>
            <a:r>
              <a:rPr lang="ko-KR" altLang="en-US"/>
              <a:t>설정하면</a:t>
            </a:r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B1FC8666-ED9D-3F7B-E8E7-B255A748A297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2728614" y="3328308"/>
            <a:ext cx="1291064" cy="825367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1AF5D5-D815-6626-0F63-CE6A9901ED3C}"/>
              </a:ext>
            </a:extLst>
          </p:cNvPr>
          <p:cNvSpPr txBox="1"/>
          <p:nvPr/>
        </p:nvSpPr>
        <p:spPr>
          <a:xfrm>
            <a:off x="3847996" y="29589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7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태그 내용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간단한 텍스트 데이터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복잡한 레이아웃을 만들기 위해 다른 태그를 사용할 수 도 있음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HTML5 </a:t>
            </a:r>
            <a:r>
              <a:rPr lang="ko-KR" altLang="en-US"/>
              <a:t>문서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19A68-13AC-05C0-CDEA-C51EE41D3D4C}"/>
              </a:ext>
            </a:extLst>
          </p:cNvPr>
          <p:cNvSpPr txBox="1"/>
          <p:nvPr/>
        </p:nvSpPr>
        <p:spPr>
          <a:xfrm>
            <a:off x="873172" y="1967926"/>
            <a:ext cx="5921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>
                <a:latin typeface="+mj-ea"/>
                <a:ea typeface="+mj-ea"/>
              </a:rPr>
              <a:t>&lt;tag</a:t>
            </a:r>
            <a:r>
              <a:rPr lang="ko-KR" altLang="en-US">
                <a:latin typeface="+mj-ea"/>
                <a:ea typeface="+mj-ea"/>
              </a:rPr>
              <a:t>명 </a:t>
            </a:r>
            <a:r>
              <a:rPr lang="ko-KR" altLang="en-US" err="1">
                <a:latin typeface="+mj-ea"/>
                <a:ea typeface="+mj-ea"/>
              </a:rPr>
              <a:t>속성명</a:t>
            </a:r>
            <a:r>
              <a:rPr lang="en-US" altLang="ko-KR">
                <a:latin typeface="+mj-ea"/>
                <a:ea typeface="+mj-ea"/>
              </a:rPr>
              <a:t>=“</a:t>
            </a:r>
            <a:r>
              <a:rPr lang="ko-KR" altLang="en-US">
                <a:latin typeface="+mj-ea"/>
                <a:ea typeface="+mj-ea"/>
              </a:rPr>
              <a:t>속성값</a:t>
            </a:r>
            <a:r>
              <a:rPr lang="en-US" altLang="ko-KR">
                <a:latin typeface="+mj-ea"/>
                <a:ea typeface="+mj-ea"/>
              </a:rPr>
              <a:t>”&gt;</a:t>
            </a:r>
            <a:r>
              <a:rPr lang="ko-KR" altLang="en-US">
                <a:latin typeface="+mj-ea"/>
                <a:ea typeface="+mj-ea"/>
              </a:rPr>
              <a:t>텍스트</a:t>
            </a:r>
            <a:r>
              <a:rPr lang="en-US" altLang="ko-KR">
                <a:latin typeface="+mj-ea"/>
                <a:ea typeface="+mj-ea"/>
              </a:rPr>
              <a:t>&lt;/tag</a:t>
            </a:r>
            <a:r>
              <a:rPr lang="ko-KR" altLang="en-US">
                <a:latin typeface="+mj-ea"/>
                <a:ea typeface="+mj-ea"/>
              </a:rPr>
              <a:t>명</a:t>
            </a:r>
            <a:r>
              <a:rPr lang="en-US" altLang="ko-KR">
                <a:latin typeface="+mj-ea"/>
                <a:ea typeface="+mj-ea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C45BC-AD7D-0AED-2E26-F25E65CDCE55}"/>
              </a:ext>
            </a:extLst>
          </p:cNvPr>
          <p:cNvSpPr txBox="1"/>
          <p:nvPr/>
        </p:nvSpPr>
        <p:spPr>
          <a:xfrm>
            <a:off x="873172" y="2884952"/>
            <a:ext cx="5921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>
                <a:latin typeface="+mj-ea"/>
                <a:ea typeface="+mj-ea"/>
              </a:rPr>
              <a:t>&lt;tag</a:t>
            </a:r>
            <a:r>
              <a:rPr lang="ko-KR" altLang="en-US">
                <a:latin typeface="+mj-ea"/>
                <a:ea typeface="+mj-ea"/>
              </a:rPr>
              <a:t>명 </a:t>
            </a:r>
            <a:r>
              <a:rPr lang="ko-KR" altLang="en-US" err="1">
                <a:latin typeface="+mj-ea"/>
                <a:ea typeface="+mj-ea"/>
              </a:rPr>
              <a:t>속성명</a:t>
            </a:r>
            <a:r>
              <a:rPr lang="en-US" altLang="ko-KR">
                <a:latin typeface="+mj-ea"/>
                <a:ea typeface="+mj-ea"/>
              </a:rPr>
              <a:t>=“</a:t>
            </a:r>
            <a:r>
              <a:rPr lang="ko-KR" altLang="en-US">
                <a:latin typeface="+mj-ea"/>
                <a:ea typeface="+mj-ea"/>
              </a:rPr>
              <a:t>속성값</a:t>
            </a:r>
            <a:r>
              <a:rPr lang="en-US" altLang="ko-KR">
                <a:latin typeface="+mj-ea"/>
                <a:ea typeface="+mj-ea"/>
              </a:rPr>
              <a:t>”&gt;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	&lt;tag</a:t>
            </a:r>
            <a:r>
              <a:rPr lang="ko-KR" altLang="en-US">
                <a:latin typeface="+mj-ea"/>
                <a:ea typeface="+mj-ea"/>
              </a:rPr>
              <a:t>명</a:t>
            </a:r>
            <a:r>
              <a:rPr lang="en-US" altLang="ko-KR">
                <a:latin typeface="+mj-ea"/>
                <a:ea typeface="+mj-ea"/>
              </a:rPr>
              <a:t>&gt;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		&lt;tag</a:t>
            </a:r>
            <a:r>
              <a:rPr lang="ko-KR" altLang="en-US">
                <a:latin typeface="+mj-ea"/>
                <a:ea typeface="+mj-ea"/>
              </a:rPr>
              <a:t>명</a:t>
            </a:r>
            <a:r>
              <a:rPr lang="en-US" altLang="ko-KR">
                <a:latin typeface="+mj-ea"/>
                <a:ea typeface="+mj-ea"/>
              </a:rPr>
              <a:t>&gt;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		&lt;/tag</a:t>
            </a:r>
            <a:r>
              <a:rPr lang="ko-KR" altLang="en-US">
                <a:latin typeface="+mj-ea"/>
                <a:ea typeface="+mj-ea"/>
              </a:rPr>
              <a:t>명</a:t>
            </a:r>
            <a:r>
              <a:rPr lang="en-US" altLang="ko-KR">
                <a:latin typeface="+mj-ea"/>
                <a:ea typeface="+mj-ea"/>
              </a:rPr>
              <a:t>&gt;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	&lt;/tag</a:t>
            </a:r>
            <a:r>
              <a:rPr lang="ko-KR" altLang="en-US">
                <a:latin typeface="+mj-ea"/>
                <a:ea typeface="+mj-ea"/>
              </a:rPr>
              <a:t>명</a:t>
            </a:r>
            <a:r>
              <a:rPr lang="en-US" altLang="ko-KR">
                <a:latin typeface="+mj-ea"/>
                <a:ea typeface="+mj-ea"/>
              </a:rPr>
              <a:t>&gt;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&lt;/tag</a:t>
            </a:r>
            <a:r>
              <a:rPr lang="ko-KR" altLang="en-US">
                <a:latin typeface="+mj-ea"/>
                <a:ea typeface="+mj-ea"/>
              </a:rPr>
              <a:t>명</a:t>
            </a:r>
            <a:r>
              <a:rPr lang="en-US" altLang="ko-KR">
                <a:latin typeface="+mj-ea"/>
                <a:ea typeface="+mj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1516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AF03-F538-D35E-2C1C-0930B40B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097D6C-5131-7F07-0C21-AD43DD77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</a:t>
            </a:r>
            <a:r>
              <a:rPr lang="ko-KR" altLang="en-US">
                <a:latin typeface="+mj-ea"/>
                <a:ea typeface="+mj-ea"/>
              </a:rPr>
              <a:t>와 </a:t>
            </a:r>
            <a:r>
              <a:rPr lang="en-US" altLang="ko-KR">
                <a:latin typeface="+mj-ea"/>
                <a:ea typeface="+mj-ea"/>
              </a:rPr>
              <a:t>height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Percent</a:t>
            </a:r>
            <a:r>
              <a:rPr lang="ko-KR" altLang="en-US">
                <a:latin typeface="+mj-ea"/>
                <a:ea typeface="+mj-ea"/>
              </a:rPr>
              <a:t>로도 값을 지정할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C0559A-7341-66CF-96F4-7F01984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Width &amp; Height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7DC0D-EF3A-78CA-0FA3-BA76369E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D996D-F477-DB43-36FD-8724F0022E71}"/>
              </a:ext>
            </a:extLst>
          </p:cNvPr>
          <p:cNvSpPr/>
          <p:nvPr/>
        </p:nvSpPr>
        <p:spPr>
          <a:xfrm>
            <a:off x="1361054" y="2368886"/>
            <a:ext cx="6194937" cy="339961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04A52-38D2-B606-D021-C432FB4D32F5}"/>
              </a:ext>
            </a:extLst>
          </p:cNvPr>
          <p:cNvSpPr txBox="1"/>
          <p:nvPr/>
        </p:nvSpPr>
        <p:spPr>
          <a:xfrm>
            <a:off x="1361054" y="2020324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&lt;html&gt;: height: auto;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9D0642-C7E9-FC9F-B871-C7AB60D1935D}"/>
              </a:ext>
            </a:extLst>
          </p:cNvPr>
          <p:cNvSpPr/>
          <p:nvPr/>
        </p:nvSpPr>
        <p:spPr>
          <a:xfrm>
            <a:off x="1513454" y="2750221"/>
            <a:ext cx="5899023" cy="285290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6F8F7-B98D-7E28-381F-CF4A92AF2414}"/>
              </a:ext>
            </a:extLst>
          </p:cNvPr>
          <p:cNvSpPr txBox="1"/>
          <p:nvPr/>
        </p:nvSpPr>
        <p:spPr>
          <a:xfrm>
            <a:off x="1513454" y="2380889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&lt;body&gt;: height: auto;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82E27C-9BFC-0F56-C641-4F3132F518CF}"/>
              </a:ext>
            </a:extLst>
          </p:cNvPr>
          <p:cNvSpPr/>
          <p:nvPr/>
        </p:nvSpPr>
        <p:spPr>
          <a:xfrm>
            <a:off x="1665854" y="3135806"/>
            <a:ext cx="5610435" cy="443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DCF120-663E-4AC9-F211-04A429920E3F}"/>
              </a:ext>
            </a:extLst>
          </p:cNvPr>
          <p:cNvSpPr/>
          <p:nvPr/>
        </p:nvSpPr>
        <p:spPr>
          <a:xfrm>
            <a:off x="1217540" y="2017688"/>
            <a:ext cx="6496494" cy="446805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ED4C4-F002-6BCC-23E9-B46028D08140}"/>
              </a:ext>
            </a:extLst>
          </p:cNvPr>
          <p:cNvSpPr txBox="1"/>
          <p:nvPr/>
        </p:nvSpPr>
        <p:spPr>
          <a:xfrm>
            <a:off x="1217540" y="165769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Browser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74346-09F8-D3DC-9A82-FE0CF3322727}"/>
              </a:ext>
            </a:extLst>
          </p:cNvPr>
          <p:cNvSpPr txBox="1"/>
          <p:nvPr/>
        </p:nvSpPr>
        <p:spPr>
          <a:xfrm>
            <a:off x="1640047" y="2767289"/>
            <a:ext cx="32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&lt;div&gt;: width: auto; </a:t>
            </a:r>
            <a:r>
              <a:rPr lang="en-US" altLang="ko-KR" b="1">
                <a:solidFill>
                  <a:srgbClr val="FF0000"/>
                </a:solidFill>
              </a:rPr>
              <a:t>height: 100%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BBC94B-D31E-6ACA-319B-3D2482F893D9}"/>
              </a:ext>
            </a:extLst>
          </p:cNvPr>
          <p:cNvSpPr/>
          <p:nvPr/>
        </p:nvSpPr>
        <p:spPr>
          <a:xfrm>
            <a:off x="1665854" y="4097021"/>
            <a:ext cx="5610435" cy="44369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35936-4267-941F-CE56-B735A1E90C7D}"/>
              </a:ext>
            </a:extLst>
          </p:cNvPr>
          <p:cNvSpPr txBox="1"/>
          <p:nvPr/>
        </p:nvSpPr>
        <p:spPr>
          <a:xfrm>
            <a:off x="1640047" y="372850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F75853-A0FA-EEFE-6773-0D971A9FE679}"/>
              </a:ext>
            </a:extLst>
          </p:cNvPr>
          <p:cNvSpPr/>
          <p:nvPr/>
        </p:nvSpPr>
        <p:spPr>
          <a:xfrm>
            <a:off x="1665855" y="4985238"/>
            <a:ext cx="2844479" cy="44369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DFB90-CF02-4CF4-02B5-F7BDD9D7CB0D}"/>
              </a:ext>
            </a:extLst>
          </p:cNvPr>
          <p:cNvSpPr txBox="1"/>
          <p:nvPr/>
        </p:nvSpPr>
        <p:spPr>
          <a:xfrm>
            <a:off x="1640047" y="461672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50%;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648FF5-53E8-459C-5822-AE67A41820C4}"/>
              </a:ext>
            </a:extLst>
          </p:cNvPr>
          <p:cNvSpPr/>
          <p:nvPr/>
        </p:nvSpPr>
        <p:spPr>
          <a:xfrm>
            <a:off x="4510334" y="4985238"/>
            <a:ext cx="2762632" cy="443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0337B-9A66-891F-267D-0A9ADFDB58AF}"/>
              </a:ext>
            </a:extLst>
          </p:cNvPr>
          <p:cNvSpPr txBox="1"/>
          <p:nvPr/>
        </p:nvSpPr>
        <p:spPr>
          <a:xfrm>
            <a:off x="393522" y="3830509"/>
            <a:ext cx="2940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아무 변화가 생기지 않는다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039C4C6-9E7B-D5CA-D10B-58EE14081355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3333750" y="3328308"/>
            <a:ext cx="685928" cy="686867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29C1C-91A7-7245-029C-19DFE37C753F}"/>
              </a:ext>
            </a:extLst>
          </p:cNvPr>
          <p:cNvSpPr txBox="1"/>
          <p:nvPr/>
        </p:nvSpPr>
        <p:spPr>
          <a:xfrm>
            <a:off x="3847996" y="29589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76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6ACDB-1010-B9E2-41C2-0DDD40CC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BF5F23-4BE0-532F-3557-BD13E9A0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0" y="1254871"/>
            <a:ext cx="8593200" cy="5477892"/>
          </a:xfrm>
        </p:spPr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</a:t>
            </a:r>
            <a:r>
              <a:rPr lang="ko-KR" altLang="en-US">
                <a:latin typeface="+mj-ea"/>
                <a:ea typeface="+mj-ea"/>
              </a:rPr>
              <a:t>와 </a:t>
            </a:r>
            <a:r>
              <a:rPr lang="en-US" altLang="ko-KR">
                <a:latin typeface="+mj-ea"/>
                <a:ea typeface="+mj-ea"/>
              </a:rPr>
              <a:t>height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Percent</a:t>
            </a:r>
            <a:r>
              <a:rPr lang="ko-KR" altLang="en-US">
                <a:latin typeface="+mj-ea"/>
                <a:ea typeface="+mj-ea"/>
              </a:rPr>
              <a:t>로도 값을 지정할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2D3FE1-1321-BCC0-1365-AA304C6B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Width &amp; Height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42338-FDCA-D8BF-EF10-2A44D0C6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247864-0E3B-2313-EC6D-CCD69D72687C}"/>
              </a:ext>
            </a:extLst>
          </p:cNvPr>
          <p:cNvSpPr/>
          <p:nvPr/>
        </p:nvSpPr>
        <p:spPr>
          <a:xfrm>
            <a:off x="1361054" y="2368886"/>
            <a:ext cx="6194937" cy="339961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97C13-6AAE-3511-A6B1-39F0925302BA}"/>
              </a:ext>
            </a:extLst>
          </p:cNvPr>
          <p:cNvSpPr txBox="1"/>
          <p:nvPr/>
        </p:nvSpPr>
        <p:spPr>
          <a:xfrm>
            <a:off x="1361054" y="2020324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&lt;html&gt;: height: auto;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EF0D92-3EEB-E167-73E4-A614C5858252}"/>
              </a:ext>
            </a:extLst>
          </p:cNvPr>
          <p:cNvSpPr/>
          <p:nvPr/>
        </p:nvSpPr>
        <p:spPr>
          <a:xfrm>
            <a:off x="1513454" y="2750221"/>
            <a:ext cx="5899023" cy="2852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75DEC-8D77-D53C-03D5-1BA22107E43B}"/>
              </a:ext>
            </a:extLst>
          </p:cNvPr>
          <p:cNvSpPr txBox="1"/>
          <p:nvPr/>
        </p:nvSpPr>
        <p:spPr>
          <a:xfrm>
            <a:off x="1513454" y="2380889"/>
            <a:ext cx="222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&lt;body&gt;: </a:t>
            </a:r>
            <a:r>
              <a:rPr lang="en-US" altLang="ko-KR" b="1"/>
              <a:t>height: auto;</a:t>
            </a:r>
            <a:endParaRPr lang="ko-KR" altLang="en-US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ED05AA-BF59-AE55-7439-48B815491671}"/>
              </a:ext>
            </a:extLst>
          </p:cNvPr>
          <p:cNvSpPr/>
          <p:nvPr/>
        </p:nvSpPr>
        <p:spPr>
          <a:xfrm>
            <a:off x="1665854" y="3135806"/>
            <a:ext cx="5610435" cy="443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A4B22F-BD0F-51D5-8CD3-02F958096C71}"/>
              </a:ext>
            </a:extLst>
          </p:cNvPr>
          <p:cNvSpPr/>
          <p:nvPr/>
        </p:nvSpPr>
        <p:spPr>
          <a:xfrm>
            <a:off x="1217540" y="2017688"/>
            <a:ext cx="6496494" cy="446805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DFC69-7747-897C-B057-57C1BE71D931}"/>
              </a:ext>
            </a:extLst>
          </p:cNvPr>
          <p:cNvSpPr txBox="1"/>
          <p:nvPr/>
        </p:nvSpPr>
        <p:spPr>
          <a:xfrm>
            <a:off x="1217540" y="165769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Browser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94E05-72F8-FD29-03F5-3D3A85046A50}"/>
              </a:ext>
            </a:extLst>
          </p:cNvPr>
          <p:cNvSpPr txBox="1"/>
          <p:nvPr/>
        </p:nvSpPr>
        <p:spPr>
          <a:xfrm>
            <a:off x="1640047" y="2767289"/>
            <a:ext cx="32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&lt;div&gt;: width: auto; </a:t>
            </a:r>
            <a:r>
              <a:rPr lang="en-US" altLang="ko-KR" b="1">
                <a:solidFill>
                  <a:srgbClr val="FF0000"/>
                </a:solidFill>
              </a:rPr>
              <a:t>height: 100%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8F7A0B-A655-A896-92B5-9243B3ACF68C}"/>
              </a:ext>
            </a:extLst>
          </p:cNvPr>
          <p:cNvSpPr/>
          <p:nvPr/>
        </p:nvSpPr>
        <p:spPr>
          <a:xfrm>
            <a:off x="1665854" y="4097021"/>
            <a:ext cx="5610435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6C19A-0909-A0E7-FA74-BDC774FD8877}"/>
              </a:ext>
            </a:extLst>
          </p:cNvPr>
          <p:cNvSpPr txBox="1"/>
          <p:nvPr/>
        </p:nvSpPr>
        <p:spPr>
          <a:xfrm>
            <a:off x="1640047" y="372850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9EB1EA-3162-EB40-B1AE-EADF9F737732}"/>
              </a:ext>
            </a:extLst>
          </p:cNvPr>
          <p:cNvSpPr/>
          <p:nvPr/>
        </p:nvSpPr>
        <p:spPr>
          <a:xfrm>
            <a:off x="1665855" y="4985238"/>
            <a:ext cx="2844479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1BD51-5F64-C9CA-B0BB-0FA7FCDA78C8}"/>
              </a:ext>
            </a:extLst>
          </p:cNvPr>
          <p:cNvSpPr txBox="1"/>
          <p:nvPr/>
        </p:nvSpPr>
        <p:spPr>
          <a:xfrm>
            <a:off x="1640047" y="461672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50%;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47E120-FED8-5366-83D4-51B8D61043BD}"/>
              </a:ext>
            </a:extLst>
          </p:cNvPr>
          <p:cNvSpPr/>
          <p:nvPr/>
        </p:nvSpPr>
        <p:spPr>
          <a:xfrm>
            <a:off x="4510334" y="4985238"/>
            <a:ext cx="2762632" cy="4436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8896A-BF4D-5B9F-27FF-AB295C063531}"/>
              </a:ext>
            </a:extLst>
          </p:cNvPr>
          <p:cNvSpPr txBox="1"/>
          <p:nvPr/>
        </p:nvSpPr>
        <p:spPr>
          <a:xfrm>
            <a:off x="586992" y="3845390"/>
            <a:ext cx="53046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body</a:t>
            </a:r>
            <a:r>
              <a:rPr lang="ko-KR" altLang="en-US"/>
              <a:t>의 높이가 컨텐츠의 길이만큼만 차지하기 때문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FD18374-4503-3B6A-8654-CE5A1E4FA3F6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5891650" y="2762057"/>
            <a:ext cx="501577" cy="126799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51C0A9-B501-6ADF-5324-E77C3DD00DD5}"/>
              </a:ext>
            </a:extLst>
          </p:cNvPr>
          <p:cNvSpPr txBox="1"/>
          <p:nvPr/>
        </p:nvSpPr>
        <p:spPr>
          <a:xfrm>
            <a:off x="6221545" y="2392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560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5308D-DE65-3E1A-EE7A-C1922422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D1697-A1B1-A253-629A-EEE14181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0" y="1254871"/>
            <a:ext cx="8593200" cy="5477892"/>
          </a:xfrm>
        </p:spPr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</a:t>
            </a:r>
            <a:r>
              <a:rPr lang="ko-KR" altLang="en-US">
                <a:latin typeface="+mj-ea"/>
                <a:ea typeface="+mj-ea"/>
              </a:rPr>
              <a:t>와 </a:t>
            </a:r>
            <a:r>
              <a:rPr lang="en-US" altLang="ko-KR">
                <a:latin typeface="+mj-ea"/>
                <a:ea typeface="+mj-ea"/>
              </a:rPr>
              <a:t>height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Percent</a:t>
            </a:r>
            <a:r>
              <a:rPr lang="ko-KR" altLang="en-US">
                <a:latin typeface="+mj-ea"/>
                <a:ea typeface="+mj-ea"/>
              </a:rPr>
              <a:t>로도 값을 지정할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C2F2FA-CECB-E063-D9FF-BCCB8D53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Width &amp; Height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EDC69-2690-A721-A149-5FD94EEE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BCEFDA-0AD5-22BF-3D9A-1B8FF49C2BBB}"/>
              </a:ext>
            </a:extLst>
          </p:cNvPr>
          <p:cNvSpPr/>
          <p:nvPr/>
        </p:nvSpPr>
        <p:spPr>
          <a:xfrm>
            <a:off x="1361054" y="2368886"/>
            <a:ext cx="6194937" cy="3399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1433-9BCC-D2EA-D11A-B801A1161508}"/>
              </a:ext>
            </a:extLst>
          </p:cNvPr>
          <p:cNvSpPr txBox="1"/>
          <p:nvPr/>
        </p:nvSpPr>
        <p:spPr>
          <a:xfrm>
            <a:off x="1361054" y="2020324"/>
            <a:ext cx="216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&lt;html&gt;: height: auto;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C5B929-9DC7-41FA-AD5D-181210956904}"/>
              </a:ext>
            </a:extLst>
          </p:cNvPr>
          <p:cNvSpPr/>
          <p:nvPr/>
        </p:nvSpPr>
        <p:spPr>
          <a:xfrm>
            <a:off x="1513454" y="2750221"/>
            <a:ext cx="5899023" cy="2852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CA5BD-183B-92E9-8E1E-DE21E3FB95C2}"/>
              </a:ext>
            </a:extLst>
          </p:cNvPr>
          <p:cNvSpPr txBox="1"/>
          <p:nvPr/>
        </p:nvSpPr>
        <p:spPr>
          <a:xfrm>
            <a:off x="1513454" y="2380889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&lt;body&gt;: </a:t>
            </a:r>
            <a:r>
              <a:rPr lang="en-US" altLang="ko-KR" b="1">
                <a:solidFill>
                  <a:srgbClr val="FF0000"/>
                </a:solidFill>
              </a:rPr>
              <a:t>height: 100%;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18DD6B-9613-148B-28C7-FEDE3A00CA68}"/>
              </a:ext>
            </a:extLst>
          </p:cNvPr>
          <p:cNvSpPr/>
          <p:nvPr/>
        </p:nvSpPr>
        <p:spPr>
          <a:xfrm>
            <a:off x="1665854" y="3135806"/>
            <a:ext cx="5610435" cy="443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9B7163-17DA-47E1-EA23-01CA9F5ABE9B}"/>
              </a:ext>
            </a:extLst>
          </p:cNvPr>
          <p:cNvSpPr/>
          <p:nvPr/>
        </p:nvSpPr>
        <p:spPr>
          <a:xfrm>
            <a:off x="1217540" y="2017688"/>
            <a:ext cx="6496494" cy="446805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51E09-FDA2-7377-4DCC-E1DDA7ECF28A}"/>
              </a:ext>
            </a:extLst>
          </p:cNvPr>
          <p:cNvSpPr txBox="1"/>
          <p:nvPr/>
        </p:nvSpPr>
        <p:spPr>
          <a:xfrm>
            <a:off x="1217540" y="165769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Browser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56C1B-EEB2-1F5E-8951-B58B2945F9A9}"/>
              </a:ext>
            </a:extLst>
          </p:cNvPr>
          <p:cNvSpPr txBox="1"/>
          <p:nvPr/>
        </p:nvSpPr>
        <p:spPr>
          <a:xfrm>
            <a:off x="1640047" y="2767289"/>
            <a:ext cx="32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&lt;div&gt;: width: auto; </a:t>
            </a:r>
            <a:r>
              <a:rPr lang="en-US" altLang="ko-KR" b="1">
                <a:solidFill>
                  <a:srgbClr val="FF0000"/>
                </a:solidFill>
              </a:rPr>
              <a:t>height: 100%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7E23B9-2F1C-A282-D5D2-AC47C8640B47}"/>
              </a:ext>
            </a:extLst>
          </p:cNvPr>
          <p:cNvSpPr/>
          <p:nvPr/>
        </p:nvSpPr>
        <p:spPr>
          <a:xfrm>
            <a:off x="1665854" y="4097021"/>
            <a:ext cx="5610435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84654-5B1E-E231-FCB3-6DDB1E2FB7D0}"/>
              </a:ext>
            </a:extLst>
          </p:cNvPr>
          <p:cNvSpPr txBox="1"/>
          <p:nvPr/>
        </p:nvSpPr>
        <p:spPr>
          <a:xfrm>
            <a:off x="1640047" y="372850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171DF3-040F-F0AA-1739-2B6225C69769}"/>
              </a:ext>
            </a:extLst>
          </p:cNvPr>
          <p:cNvSpPr/>
          <p:nvPr/>
        </p:nvSpPr>
        <p:spPr>
          <a:xfrm>
            <a:off x="1665855" y="4985238"/>
            <a:ext cx="2844479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5C833-1856-8E8B-F2CE-ED48605ED4BA}"/>
              </a:ext>
            </a:extLst>
          </p:cNvPr>
          <p:cNvSpPr txBox="1"/>
          <p:nvPr/>
        </p:nvSpPr>
        <p:spPr>
          <a:xfrm>
            <a:off x="1640047" y="461672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50%;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4B6134-4CCE-A333-EB31-331993C9DFEF}"/>
              </a:ext>
            </a:extLst>
          </p:cNvPr>
          <p:cNvSpPr/>
          <p:nvPr/>
        </p:nvSpPr>
        <p:spPr>
          <a:xfrm>
            <a:off x="4510334" y="4985238"/>
            <a:ext cx="2762632" cy="4436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DA99F-FB6E-7FDC-520C-8C9B6451CE50}"/>
              </a:ext>
            </a:extLst>
          </p:cNvPr>
          <p:cNvSpPr txBox="1"/>
          <p:nvPr/>
        </p:nvSpPr>
        <p:spPr>
          <a:xfrm>
            <a:off x="833320" y="4050647"/>
            <a:ext cx="48120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body</a:t>
            </a:r>
            <a:r>
              <a:rPr lang="ko-KR" altLang="en-US"/>
              <a:t>의 높이를 </a:t>
            </a:r>
            <a:r>
              <a:rPr lang="en-US" altLang="ko-KR"/>
              <a:t>100%</a:t>
            </a:r>
            <a:r>
              <a:rPr lang="ko-KR" altLang="en-US"/>
              <a:t>로 설정해도</a:t>
            </a:r>
            <a:r>
              <a:rPr lang="en-US" altLang="ko-KR"/>
              <a:t>, </a:t>
            </a:r>
          </a:p>
          <a:p>
            <a:pPr algn="ctr"/>
            <a:r>
              <a:rPr lang="en-US" altLang="ko-KR"/>
              <a:t>html</a:t>
            </a:r>
            <a:r>
              <a:rPr lang="ko-KR" altLang="en-US"/>
              <a:t>의 높이가 컨텐츠의 높이만큼만 차지한다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686CB5D-4436-0E24-53F9-E12F6331578E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 flipV="1">
            <a:off x="3819983" y="2565555"/>
            <a:ext cx="1825359" cy="1808258"/>
          </a:xfrm>
          <a:prstGeom prst="curvedConnector3">
            <a:avLst>
              <a:gd name="adj1" fmla="val -1252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F792A5-7D3E-B951-451F-530BC19D61C9}"/>
              </a:ext>
            </a:extLst>
          </p:cNvPr>
          <p:cNvSpPr txBox="1"/>
          <p:nvPr/>
        </p:nvSpPr>
        <p:spPr>
          <a:xfrm>
            <a:off x="6221545" y="2392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168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03C5E-4EE7-08B6-29BC-D1FA7AC2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180978-1D49-A0CD-F75E-51D41A47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0" y="1254871"/>
            <a:ext cx="8593200" cy="5477892"/>
          </a:xfrm>
        </p:spPr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width</a:t>
            </a:r>
            <a:r>
              <a:rPr lang="ko-KR" altLang="en-US">
                <a:latin typeface="+mj-ea"/>
                <a:ea typeface="+mj-ea"/>
              </a:rPr>
              <a:t>와 </a:t>
            </a:r>
            <a:r>
              <a:rPr lang="en-US" altLang="ko-KR">
                <a:latin typeface="+mj-ea"/>
                <a:ea typeface="+mj-ea"/>
              </a:rPr>
              <a:t>height</a:t>
            </a:r>
            <a:r>
              <a:rPr lang="ko-KR" altLang="en-US">
                <a:latin typeface="+mj-ea"/>
                <a:ea typeface="+mj-ea"/>
              </a:rPr>
              <a:t>는 </a:t>
            </a:r>
            <a:r>
              <a:rPr lang="en-US" altLang="ko-KR">
                <a:latin typeface="+mj-ea"/>
                <a:ea typeface="+mj-ea"/>
              </a:rPr>
              <a:t>Percent</a:t>
            </a:r>
            <a:r>
              <a:rPr lang="ko-KR" altLang="en-US">
                <a:latin typeface="+mj-ea"/>
                <a:ea typeface="+mj-ea"/>
              </a:rPr>
              <a:t>로도 값을 지정할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BFEAAE-B99E-635D-7EEB-3A35E26F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12. Width &amp; Height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46935-BEDF-F552-DB78-9A534BC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37CE3A-DE83-431E-F52C-83E8E19CE5DB}"/>
              </a:ext>
            </a:extLst>
          </p:cNvPr>
          <p:cNvSpPr/>
          <p:nvPr/>
        </p:nvSpPr>
        <p:spPr>
          <a:xfrm>
            <a:off x="1361054" y="2368885"/>
            <a:ext cx="6194937" cy="3998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785D8-7E7A-2A46-74ED-9007F879B32B}"/>
              </a:ext>
            </a:extLst>
          </p:cNvPr>
          <p:cNvSpPr txBox="1"/>
          <p:nvPr/>
        </p:nvSpPr>
        <p:spPr>
          <a:xfrm>
            <a:off x="1361054" y="2020324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&lt;html&gt;: </a:t>
            </a:r>
            <a:r>
              <a:rPr lang="en-US" altLang="ko-KR" b="1">
                <a:solidFill>
                  <a:srgbClr val="FF0000"/>
                </a:solidFill>
              </a:rPr>
              <a:t>height: 100%;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FB10AA-AA3F-9E1A-CFC6-ED1CE641DCFB}"/>
              </a:ext>
            </a:extLst>
          </p:cNvPr>
          <p:cNvSpPr/>
          <p:nvPr/>
        </p:nvSpPr>
        <p:spPr>
          <a:xfrm>
            <a:off x="1513454" y="2750220"/>
            <a:ext cx="5899023" cy="3488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AA76F-4D62-CA84-4C43-7842A48E2C61}"/>
              </a:ext>
            </a:extLst>
          </p:cNvPr>
          <p:cNvSpPr txBox="1"/>
          <p:nvPr/>
        </p:nvSpPr>
        <p:spPr>
          <a:xfrm>
            <a:off x="1513454" y="2380889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&lt;body&gt;: </a:t>
            </a:r>
            <a:r>
              <a:rPr lang="en-US" altLang="ko-KR" b="1">
                <a:solidFill>
                  <a:srgbClr val="FF0000"/>
                </a:solidFill>
              </a:rPr>
              <a:t>height: 100%;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897F37-1176-5AC2-E2DD-4444C979669D}"/>
              </a:ext>
            </a:extLst>
          </p:cNvPr>
          <p:cNvSpPr/>
          <p:nvPr/>
        </p:nvSpPr>
        <p:spPr>
          <a:xfrm>
            <a:off x="1665854" y="3135805"/>
            <a:ext cx="5610435" cy="1257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511624-B1B1-604E-BBCB-703DEC565A42}"/>
              </a:ext>
            </a:extLst>
          </p:cNvPr>
          <p:cNvSpPr/>
          <p:nvPr/>
        </p:nvSpPr>
        <p:spPr>
          <a:xfrm>
            <a:off x="1217540" y="2017688"/>
            <a:ext cx="6496494" cy="446805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FCCF0-E82A-34F5-2535-5194F345C99C}"/>
              </a:ext>
            </a:extLst>
          </p:cNvPr>
          <p:cNvSpPr txBox="1"/>
          <p:nvPr/>
        </p:nvSpPr>
        <p:spPr>
          <a:xfrm>
            <a:off x="1217540" y="165769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Browser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C9FEE-C6CF-2C1D-1340-8D9E51C5C824}"/>
              </a:ext>
            </a:extLst>
          </p:cNvPr>
          <p:cNvSpPr txBox="1"/>
          <p:nvPr/>
        </p:nvSpPr>
        <p:spPr>
          <a:xfrm>
            <a:off x="1640047" y="2767289"/>
            <a:ext cx="32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&lt;div&gt;: width: auto; </a:t>
            </a:r>
            <a:r>
              <a:rPr lang="en-US" altLang="ko-KR" b="1">
                <a:solidFill>
                  <a:srgbClr val="FF0000"/>
                </a:solidFill>
              </a:rPr>
              <a:t>height: 100%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EDCD35-D7B8-9DD2-7581-9703F328A35D}"/>
              </a:ext>
            </a:extLst>
          </p:cNvPr>
          <p:cNvSpPr/>
          <p:nvPr/>
        </p:nvSpPr>
        <p:spPr>
          <a:xfrm>
            <a:off x="1665854" y="4761923"/>
            <a:ext cx="5610435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44641-1CDB-9489-5F3E-C076CB7E1B1F}"/>
              </a:ext>
            </a:extLst>
          </p:cNvPr>
          <p:cNvSpPr txBox="1"/>
          <p:nvPr/>
        </p:nvSpPr>
        <p:spPr>
          <a:xfrm>
            <a:off x="1640047" y="439340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100%;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CB40B2-AFA3-D261-D12E-0E32E40B307F}"/>
              </a:ext>
            </a:extLst>
          </p:cNvPr>
          <p:cNvSpPr/>
          <p:nvPr/>
        </p:nvSpPr>
        <p:spPr>
          <a:xfrm>
            <a:off x="1665855" y="5650140"/>
            <a:ext cx="2844479" cy="443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54ACD-B72A-CDD2-661C-7F66A1BC142E}"/>
              </a:ext>
            </a:extLst>
          </p:cNvPr>
          <p:cNvSpPr txBox="1"/>
          <p:nvPr/>
        </p:nvSpPr>
        <p:spPr>
          <a:xfrm>
            <a:off x="1640047" y="528162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&lt;p&gt;: width: 50%;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AFB36C-E773-669D-D56F-E40F0811D342}"/>
              </a:ext>
            </a:extLst>
          </p:cNvPr>
          <p:cNvSpPr/>
          <p:nvPr/>
        </p:nvSpPr>
        <p:spPr>
          <a:xfrm>
            <a:off x="4510334" y="5650140"/>
            <a:ext cx="2762632" cy="44369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3F15B-0BB4-E79D-04A7-B84BF049E8EC}"/>
              </a:ext>
            </a:extLst>
          </p:cNvPr>
          <p:cNvSpPr txBox="1"/>
          <p:nvPr/>
        </p:nvSpPr>
        <p:spPr>
          <a:xfrm>
            <a:off x="4572000" y="1730934"/>
            <a:ext cx="39431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html</a:t>
            </a:r>
            <a:r>
              <a:rPr lang="ko-KR" altLang="en-US"/>
              <a:t>의 크기를 </a:t>
            </a:r>
            <a:r>
              <a:rPr lang="en-US" altLang="ko-KR"/>
              <a:t>100%</a:t>
            </a:r>
            <a:r>
              <a:rPr lang="ko-KR" altLang="en-US"/>
              <a:t>로 맞추어야 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4EBA555-6C23-F43B-8739-B539677823E7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 flipV="1">
            <a:off x="3615774" y="1915600"/>
            <a:ext cx="956226" cy="28939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9E10FC-E401-B153-B840-01F63991AD57}"/>
              </a:ext>
            </a:extLst>
          </p:cNvPr>
          <p:cNvSpPr txBox="1"/>
          <p:nvPr/>
        </p:nvSpPr>
        <p:spPr>
          <a:xfrm>
            <a:off x="6221545" y="23927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E467C8-6126-FF13-4CCC-AA25CE6E0B6D}"/>
              </a:ext>
            </a:extLst>
          </p:cNvPr>
          <p:cNvSpPr txBox="1"/>
          <p:nvPr/>
        </p:nvSpPr>
        <p:spPr>
          <a:xfrm>
            <a:off x="2008334" y="4035096"/>
            <a:ext cx="47628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div</a:t>
            </a:r>
            <a:r>
              <a:rPr lang="ko-KR" altLang="en-US"/>
              <a:t>의 크기가 남은 비율을 모두 차지하게 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D1556FD-D46B-7F68-7DF7-50B823256714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3797150" y="3442490"/>
            <a:ext cx="411231" cy="773981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C7B60105-E3AA-7C1E-6768-EC7F410BE9B9}"/>
              </a:ext>
            </a:extLst>
          </p:cNvPr>
          <p:cNvSpPr/>
          <p:nvPr/>
        </p:nvSpPr>
        <p:spPr>
          <a:xfrm>
            <a:off x="863361" y="5605053"/>
            <a:ext cx="272374" cy="717242"/>
          </a:xfrm>
          <a:prstGeom prst="leftBrace">
            <a:avLst>
              <a:gd name="adj1" fmla="val 511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F099F67-15EE-FB81-A186-F3101FC4C25F}"/>
              </a:ext>
            </a:extLst>
          </p:cNvPr>
          <p:cNvSpPr/>
          <p:nvPr/>
        </p:nvSpPr>
        <p:spPr>
          <a:xfrm>
            <a:off x="863361" y="3153066"/>
            <a:ext cx="297380" cy="1240338"/>
          </a:xfrm>
          <a:prstGeom prst="leftBrace">
            <a:avLst>
              <a:gd name="adj1" fmla="val 511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4DC3C-8F55-5A08-A019-CA819060F617}"/>
              </a:ext>
            </a:extLst>
          </p:cNvPr>
          <p:cNvSpPr txBox="1"/>
          <p:nvPr/>
        </p:nvSpPr>
        <p:spPr>
          <a:xfrm>
            <a:off x="44441" y="3579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늘어남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ACF81-A382-4496-A02E-205F2F46BE69}"/>
              </a:ext>
            </a:extLst>
          </p:cNvPr>
          <p:cNvSpPr txBox="1"/>
          <p:nvPr/>
        </p:nvSpPr>
        <p:spPr>
          <a:xfrm>
            <a:off x="44441" y="5778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늘어남</a:t>
            </a:r>
          </a:p>
        </p:txBody>
      </p:sp>
    </p:spTree>
    <p:extLst>
      <p:ext uri="{BB962C8B-B14F-4D97-AF65-F5344CB8AC3E}">
        <p14:creationId xmlns:p14="http://schemas.microsoft.com/office/powerpoint/2010/main" val="39450299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13. Display &amp; Visibility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00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Block</a:t>
            </a:r>
            <a:r>
              <a:rPr lang="ko-KR" altLang="en-US"/>
              <a:t> </a:t>
            </a:r>
            <a:r>
              <a:rPr lang="en-US" altLang="ko-KR"/>
              <a:t>Display Tag</a:t>
            </a:r>
          </a:p>
          <a:p>
            <a:pPr lvl="1"/>
            <a:r>
              <a:rPr lang="ko-KR" altLang="en-US" err="1"/>
              <a:t>엘리먼트가</a:t>
            </a:r>
            <a:r>
              <a:rPr lang="ko-KR" altLang="en-US"/>
              <a:t> 새 줄에서 시작해서 전체 너비를 차지함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13. Display &amp; Visibility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9F2493-EF86-8007-34A1-13A8B97D4886}"/>
              </a:ext>
            </a:extLst>
          </p:cNvPr>
          <p:cNvSpPr/>
          <p:nvPr/>
        </p:nvSpPr>
        <p:spPr>
          <a:xfrm>
            <a:off x="764729" y="2009503"/>
            <a:ext cx="7203613" cy="3457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77EC2D-5BF8-4065-7305-9204831EA189}"/>
              </a:ext>
            </a:extLst>
          </p:cNvPr>
          <p:cNvSpPr/>
          <p:nvPr/>
        </p:nvSpPr>
        <p:spPr>
          <a:xfrm>
            <a:off x="917130" y="2161904"/>
            <a:ext cx="689446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 (width: auto)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83DF41-31C2-F160-879A-0B6BE726E6B8}"/>
              </a:ext>
            </a:extLst>
          </p:cNvPr>
          <p:cNvSpPr/>
          <p:nvPr/>
        </p:nvSpPr>
        <p:spPr>
          <a:xfrm>
            <a:off x="917130" y="2825931"/>
            <a:ext cx="689446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 (width: 100%)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CAFBD-9A72-2816-6CCE-18D34FECCDAC}"/>
              </a:ext>
            </a:extLst>
          </p:cNvPr>
          <p:cNvSpPr/>
          <p:nvPr/>
        </p:nvSpPr>
        <p:spPr>
          <a:xfrm>
            <a:off x="917130" y="3489958"/>
            <a:ext cx="689446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7ADA7-5E14-34C1-FB66-0919C919D05A}"/>
              </a:ext>
            </a:extLst>
          </p:cNvPr>
          <p:cNvSpPr/>
          <p:nvPr/>
        </p:nvSpPr>
        <p:spPr>
          <a:xfrm>
            <a:off x="3424136" y="4808752"/>
            <a:ext cx="4387454" cy="468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margin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930BC7-6BFB-EF6E-DF3D-11919DCBF317}"/>
              </a:ext>
            </a:extLst>
          </p:cNvPr>
          <p:cNvSpPr/>
          <p:nvPr/>
        </p:nvSpPr>
        <p:spPr>
          <a:xfrm>
            <a:off x="5058383" y="4149355"/>
            <a:ext cx="2753207" cy="468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margin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6B138-79CD-2147-3269-56DD5071F598}"/>
              </a:ext>
            </a:extLst>
          </p:cNvPr>
          <p:cNvSpPr/>
          <p:nvPr/>
        </p:nvSpPr>
        <p:spPr>
          <a:xfrm>
            <a:off x="917130" y="4149355"/>
            <a:ext cx="4141253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 (width: 60%)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F2FC74-216E-F870-EE43-5E240BC7D79B}"/>
              </a:ext>
            </a:extLst>
          </p:cNvPr>
          <p:cNvSpPr/>
          <p:nvPr/>
        </p:nvSpPr>
        <p:spPr>
          <a:xfrm>
            <a:off x="917130" y="4808752"/>
            <a:ext cx="2507006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 (width: 30%)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34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6F12D-D724-844C-3AE9-6D22FFFD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715E7A-B328-775A-05D8-598CEFDB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Inline</a:t>
            </a:r>
            <a:r>
              <a:rPr lang="ko-KR" altLang="en-US"/>
              <a:t> </a:t>
            </a:r>
            <a:r>
              <a:rPr lang="en-US" altLang="ko-KR"/>
              <a:t>Display</a:t>
            </a:r>
            <a:r>
              <a:rPr lang="ko-KR" altLang="en-US"/>
              <a:t> </a:t>
            </a:r>
            <a:r>
              <a:rPr lang="en-US" altLang="ko-KR"/>
              <a:t>Tag</a:t>
            </a:r>
          </a:p>
          <a:p>
            <a:pPr lvl="1"/>
            <a:r>
              <a:rPr lang="ko-KR" altLang="en-US" err="1"/>
              <a:t>엘리먼트가</a:t>
            </a:r>
            <a:r>
              <a:rPr lang="ko-KR" altLang="en-US"/>
              <a:t> 컨텐츠 영역만큼만 차지함</a:t>
            </a:r>
            <a:endParaRPr lang="en-US" altLang="ko-KR"/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단</a:t>
            </a:r>
            <a:r>
              <a:rPr lang="en-US" altLang="ko-KR" b="1">
                <a:solidFill>
                  <a:srgbClr val="FF0000"/>
                </a:solidFill>
              </a:rPr>
              <a:t>, width</a:t>
            </a:r>
            <a:r>
              <a:rPr lang="ko-KR" altLang="en-US" b="1">
                <a:solidFill>
                  <a:srgbClr val="FF0000"/>
                </a:solidFill>
              </a:rPr>
              <a:t>와 </a:t>
            </a:r>
            <a:r>
              <a:rPr lang="en-US" altLang="ko-KR" b="1">
                <a:solidFill>
                  <a:srgbClr val="FF0000"/>
                </a:solidFill>
              </a:rPr>
              <a:t>height</a:t>
            </a:r>
            <a:r>
              <a:rPr lang="ko-KR" altLang="en-US" b="1">
                <a:solidFill>
                  <a:srgbClr val="FF0000"/>
                </a:solidFill>
              </a:rPr>
              <a:t>는 적용할 수 없음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/>
              <a:t>컨텐츠가 </a:t>
            </a:r>
            <a:r>
              <a:rPr lang="en-US" altLang="ko-KR"/>
              <a:t>&lt;br/&gt; </a:t>
            </a:r>
            <a:r>
              <a:rPr lang="ko-KR" altLang="en-US"/>
              <a:t>등으로 밀려나면 새 줄의 처음부터 시작함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7532D-608C-959D-BBF7-9616EF3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D60E60-2936-A2DA-AF75-101CAC89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13. Display &amp; Visibility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E853DE-A2BB-6DA9-F20E-B81DDC62E9C9}"/>
              </a:ext>
            </a:extLst>
          </p:cNvPr>
          <p:cNvSpPr/>
          <p:nvPr/>
        </p:nvSpPr>
        <p:spPr>
          <a:xfrm>
            <a:off x="764729" y="3206025"/>
            <a:ext cx="7203613" cy="76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04A18-6F58-BA50-288F-B1B429A631C2}"/>
              </a:ext>
            </a:extLst>
          </p:cNvPr>
          <p:cNvSpPr/>
          <p:nvPr/>
        </p:nvSpPr>
        <p:spPr>
          <a:xfrm>
            <a:off x="917130" y="3341602"/>
            <a:ext cx="632996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F99CF1-73F8-4473-FAEF-CB45F6AFF61C}"/>
              </a:ext>
            </a:extLst>
          </p:cNvPr>
          <p:cNvSpPr/>
          <p:nvPr/>
        </p:nvSpPr>
        <p:spPr>
          <a:xfrm>
            <a:off x="1739157" y="3341602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BBA672-3AD2-3126-C31B-CCFA2D8D9E37}"/>
              </a:ext>
            </a:extLst>
          </p:cNvPr>
          <p:cNvSpPr/>
          <p:nvPr/>
        </p:nvSpPr>
        <p:spPr>
          <a:xfrm>
            <a:off x="3437327" y="3341602"/>
            <a:ext cx="2005529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 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ACA895-5EB6-0C67-026F-059B37FCE966}"/>
              </a:ext>
            </a:extLst>
          </p:cNvPr>
          <p:cNvSpPr/>
          <p:nvPr/>
        </p:nvSpPr>
        <p:spPr>
          <a:xfrm>
            <a:off x="5631886" y="3341602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639129-0D6A-B030-4ACC-7010547801F5}"/>
              </a:ext>
            </a:extLst>
          </p:cNvPr>
          <p:cNvSpPr/>
          <p:nvPr/>
        </p:nvSpPr>
        <p:spPr>
          <a:xfrm>
            <a:off x="764729" y="4734397"/>
            <a:ext cx="5626343" cy="139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377EF-E191-3A01-2724-B689DD6C2F58}"/>
              </a:ext>
            </a:extLst>
          </p:cNvPr>
          <p:cNvSpPr txBox="1"/>
          <p:nvPr/>
        </p:nvSpPr>
        <p:spPr>
          <a:xfrm>
            <a:off x="769881" y="2776612"/>
            <a:ext cx="548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Case1: Inline</a:t>
            </a:r>
            <a:r>
              <a:rPr lang="ko-KR" altLang="en-US"/>
              <a:t> </a:t>
            </a:r>
            <a:r>
              <a:rPr lang="en-US" altLang="ko-KR"/>
              <a:t>Element</a:t>
            </a:r>
            <a:r>
              <a:rPr lang="ko-KR" altLang="en-US"/>
              <a:t>가 </a:t>
            </a:r>
            <a:r>
              <a:rPr lang="en-US" altLang="ko-KR"/>
              <a:t>Content</a:t>
            </a:r>
            <a:r>
              <a:rPr lang="ko-KR" altLang="en-US"/>
              <a:t>의 길이보다 작을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8788-99DC-AB8D-5984-8434AB3DA745}"/>
              </a:ext>
            </a:extLst>
          </p:cNvPr>
          <p:cNvSpPr txBox="1"/>
          <p:nvPr/>
        </p:nvSpPr>
        <p:spPr>
          <a:xfrm>
            <a:off x="769881" y="4326311"/>
            <a:ext cx="524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Case2: Inline</a:t>
            </a:r>
            <a:r>
              <a:rPr lang="ko-KR" altLang="en-US"/>
              <a:t> </a:t>
            </a:r>
            <a:r>
              <a:rPr lang="en-US" altLang="ko-KR"/>
              <a:t>Element</a:t>
            </a:r>
            <a:r>
              <a:rPr lang="ko-KR" altLang="en-US"/>
              <a:t>가 </a:t>
            </a:r>
            <a:r>
              <a:rPr lang="en-US" altLang="ko-KR"/>
              <a:t>Content</a:t>
            </a:r>
            <a:r>
              <a:rPr lang="ko-KR" altLang="en-US"/>
              <a:t>의 길이보다 클 경우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E7C144-C883-A5FF-CD80-EE77AD1B042F}"/>
              </a:ext>
            </a:extLst>
          </p:cNvPr>
          <p:cNvSpPr/>
          <p:nvPr/>
        </p:nvSpPr>
        <p:spPr>
          <a:xfrm>
            <a:off x="917130" y="4882334"/>
            <a:ext cx="632996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9C11DB-D237-AA16-7E45-E252CAB1E9D0}"/>
              </a:ext>
            </a:extLst>
          </p:cNvPr>
          <p:cNvSpPr/>
          <p:nvPr/>
        </p:nvSpPr>
        <p:spPr>
          <a:xfrm>
            <a:off x="1739157" y="4882334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3A940C-E2D6-59A9-A641-ADF85BC3E4EA}"/>
              </a:ext>
            </a:extLst>
          </p:cNvPr>
          <p:cNvSpPr/>
          <p:nvPr/>
        </p:nvSpPr>
        <p:spPr>
          <a:xfrm>
            <a:off x="3437327" y="4887820"/>
            <a:ext cx="2005529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 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83178-2E3A-FE26-26B6-281C925BCB11}"/>
              </a:ext>
            </a:extLst>
          </p:cNvPr>
          <p:cNvSpPr/>
          <p:nvPr/>
        </p:nvSpPr>
        <p:spPr>
          <a:xfrm>
            <a:off x="917130" y="5523824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EB0062-F241-61A0-614D-78505CA3D5B9}"/>
              </a:ext>
            </a:extLst>
          </p:cNvPr>
          <p:cNvSpPr/>
          <p:nvPr/>
        </p:nvSpPr>
        <p:spPr>
          <a:xfrm>
            <a:off x="5631886" y="4882334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60000"/>
                <a:lumOff val="40000"/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  <a:alpha val="50000"/>
                </a:schemeClr>
              </a:solidFill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F6CA2742-BA13-6EA4-7914-63A8B6F11B94}"/>
              </a:ext>
            </a:extLst>
          </p:cNvPr>
          <p:cNvCxnSpPr>
            <a:stCxn id="14" idx="2"/>
            <a:endCxn id="13" idx="3"/>
          </p:cNvCxnSpPr>
          <p:nvPr/>
        </p:nvCxnSpPr>
        <p:spPr>
          <a:xfrm rot="5400000">
            <a:off x="4202640" y="3574050"/>
            <a:ext cx="407447" cy="3960186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982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Inline-block</a:t>
            </a:r>
            <a:r>
              <a:rPr lang="ko-KR" altLang="en-US"/>
              <a:t> </a:t>
            </a:r>
            <a:r>
              <a:rPr lang="en-US" altLang="ko-KR"/>
              <a:t>Display</a:t>
            </a:r>
            <a:r>
              <a:rPr lang="ko-KR" altLang="en-US"/>
              <a:t> </a:t>
            </a:r>
            <a:r>
              <a:rPr lang="en-US" altLang="ko-KR"/>
              <a:t>Tag</a:t>
            </a:r>
          </a:p>
          <a:p>
            <a:pPr lvl="1"/>
            <a:r>
              <a:rPr lang="ko-KR" altLang="en-US" err="1"/>
              <a:t>엘리먼트가</a:t>
            </a:r>
            <a:r>
              <a:rPr lang="ko-KR" altLang="en-US"/>
              <a:t> 컨텐츠의 영역만큼 차지함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width</a:t>
            </a:r>
            <a:r>
              <a:rPr lang="ko-KR" altLang="en-US" b="1">
                <a:solidFill>
                  <a:srgbClr val="FF0000"/>
                </a:solidFill>
              </a:rPr>
              <a:t>와 </a:t>
            </a:r>
            <a:r>
              <a:rPr lang="en-US" altLang="ko-KR" b="1">
                <a:solidFill>
                  <a:srgbClr val="FF0000"/>
                </a:solidFill>
              </a:rPr>
              <a:t>height </a:t>
            </a:r>
            <a:r>
              <a:rPr lang="ko-KR" altLang="en-US" b="1">
                <a:solidFill>
                  <a:srgbClr val="FF0000"/>
                </a:solidFill>
              </a:rPr>
              <a:t>적용이 가능함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/>
              <a:t>컨텐츠가 </a:t>
            </a:r>
            <a:r>
              <a:rPr lang="en-US" altLang="ko-KR"/>
              <a:t>&lt;br/&gt;</a:t>
            </a:r>
            <a:r>
              <a:rPr lang="ko-KR" altLang="en-US"/>
              <a:t> 등으로 밀려나면 블록 영역에서 </a:t>
            </a:r>
            <a:r>
              <a:rPr lang="ko-KR" altLang="en-US" err="1"/>
              <a:t>개행됨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display:</a:t>
            </a:r>
            <a:r>
              <a:rPr lang="ko-KR" altLang="en-US"/>
              <a:t> </a:t>
            </a:r>
            <a:r>
              <a:rPr lang="en-US" altLang="ko-KR"/>
              <a:t>inline-block;</a:t>
            </a:r>
            <a:br>
              <a:rPr lang="en-US" altLang="ko-KR"/>
            </a:br>
            <a:r>
              <a:rPr lang="en-US" altLang="ko-KR"/>
              <a:t>vertical-align: top;</a:t>
            </a:r>
          </a:p>
          <a:p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13. Display &amp; Visibility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7F908C-8F0D-A91E-1FAC-7BDFC36B9585}"/>
              </a:ext>
            </a:extLst>
          </p:cNvPr>
          <p:cNvSpPr/>
          <p:nvPr/>
        </p:nvSpPr>
        <p:spPr>
          <a:xfrm>
            <a:off x="764729" y="2692828"/>
            <a:ext cx="7203613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8E01AA-FE6F-F987-AC5D-A5EFE10BEE85}"/>
              </a:ext>
            </a:extLst>
          </p:cNvPr>
          <p:cNvSpPr/>
          <p:nvPr/>
        </p:nvSpPr>
        <p:spPr>
          <a:xfrm>
            <a:off x="917130" y="2988622"/>
            <a:ext cx="632996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5A4769-1F60-0D29-C9F5-C9FDEFE669F1}"/>
              </a:ext>
            </a:extLst>
          </p:cNvPr>
          <p:cNvSpPr/>
          <p:nvPr/>
        </p:nvSpPr>
        <p:spPr>
          <a:xfrm>
            <a:off x="1739157" y="2988622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03479A-2F1E-31D6-3963-27F781EE520F}"/>
              </a:ext>
            </a:extLst>
          </p:cNvPr>
          <p:cNvSpPr/>
          <p:nvPr/>
        </p:nvSpPr>
        <p:spPr>
          <a:xfrm>
            <a:off x="3437327" y="2814749"/>
            <a:ext cx="1134673" cy="635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6CD4E1-8FD7-9737-9E56-4E0EA49B282C}"/>
              </a:ext>
            </a:extLst>
          </p:cNvPr>
          <p:cNvSpPr/>
          <p:nvPr/>
        </p:nvSpPr>
        <p:spPr>
          <a:xfrm>
            <a:off x="4761030" y="2988622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A9748D-0D0E-7FF8-7781-4D90E0DF09C4}"/>
              </a:ext>
            </a:extLst>
          </p:cNvPr>
          <p:cNvSpPr/>
          <p:nvPr/>
        </p:nvSpPr>
        <p:spPr>
          <a:xfrm>
            <a:off x="764729" y="4709960"/>
            <a:ext cx="7203613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D37925-48A8-496A-BE2C-A8E39ED97F23}"/>
              </a:ext>
            </a:extLst>
          </p:cNvPr>
          <p:cNvSpPr/>
          <p:nvPr/>
        </p:nvSpPr>
        <p:spPr>
          <a:xfrm>
            <a:off x="917130" y="4845536"/>
            <a:ext cx="632996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6DE3C-3C6D-E71B-6BFB-BF00240DD857}"/>
              </a:ext>
            </a:extLst>
          </p:cNvPr>
          <p:cNvSpPr/>
          <p:nvPr/>
        </p:nvSpPr>
        <p:spPr>
          <a:xfrm>
            <a:off x="1739157" y="4845536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F43CD6-1C39-A5C9-7E6B-A2779F55BFA3}"/>
              </a:ext>
            </a:extLst>
          </p:cNvPr>
          <p:cNvSpPr/>
          <p:nvPr/>
        </p:nvSpPr>
        <p:spPr>
          <a:xfrm>
            <a:off x="3437327" y="4845537"/>
            <a:ext cx="1134673" cy="648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 </a:t>
            </a: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CBCA3F-EFB8-69E9-367F-4659FAE5826B}"/>
              </a:ext>
            </a:extLst>
          </p:cNvPr>
          <p:cNvSpPr/>
          <p:nvPr/>
        </p:nvSpPr>
        <p:spPr>
          <a:xfrm>
            <a:off x="4761030" y="4845536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82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5C5FC-7CB4-4916-E12F-B31FC474C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E85AC-57FF-8345-982B-15A5B0485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14. Text decoration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92B727-EE7F-D184-F666-5371E08C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41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271D7-740D-6D3F-5CD0-5A7D413C5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763AEB-4364-CA7D-F8EB-85A59C72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텍스트의 색상이나 밑줄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굵기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크기 등을 처리할 수 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en-US" altLang="ko-KR">
                <a:latin typeface="+mj-ea"/>
                <a:ea typeface="+mj-ea"/>
              </a:rPr>
              <a:t>color – </a:t>
            </a:r>
            <a:r>
              <a:rPr lang="ko-KR" altLang="en-US">
                <a:latin typeface="+mj-ea"/>
                <a:ea typeface="+mj-ea"/>
              </a:rPr>
              <a:t>텍스트의 색상을 변경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color: red; </a:t>
            </a:r>
            <a:r>
              <a:rPr lang="ko-KR" altLang="en-US">
                <a:latin typeface="+mj-ea"/>
                <a:ea typeface="+mj-ea"/>
              </a:rPr>
              <a:t>또는 </a:t>
            </a:r>
            <a:r>
              <a:rPr lang="en-US" altLang="ko-KR">
                <a:latin typeface="+mj-ea"/>
                <a:ea typeface="+mj-ea"/>
              </a:rPr>
              <a:t>color: rgb(255, 0, 0); </a:t>
            </a:r>
            <a:r>
              <a:rPr lang="ko-KR" altLang="en-US">
                <a:latin typeface="+mj-ea"/>
                <a:ea typeface="+mj-ea"/>
              </a:rPr>
              <a:t>또는 </a:t>
            </a:r>
            <a:r>
              <a:rPr lang="en-US" altLang="ko-KR">
                <a:latin typeface="+mj-ea"/>
                <a:ea typeface="+mj-ea"/>
              </a:rPr>
              <a:t>color: #FF0000;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https://www.w3schools.com/cssref/tryit.php?filename=trycss_color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text-decoration – </a:t>
            </a:r>
            <a:r>
              <a:rPr lang="ko-KR" altLang="en-US">
                <a:latin typeface="+mj-ea"/>
                <a:ea typeface="+mj-ea"/>
              </a:rPr>
              <a:t>텍스트에 줄을 그을 수 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text-decoration: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underline;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https://www.w3schools.com/cssref/pr_text_text-decoration.php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font-weight – </a:t>
            </a:r>
            <a:r>
              <a:rPr lang="ko-KR" altLang="en-US">
                <a:latin typeface="+mj-ea"/>
                <a:ea typeface="+mj-ea"/>
              </a:rPr>
              <a:t>텍스트의 굵기를 조절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font-weight: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bold; </a:t>
            </a:r>
            <a:r>
              <a:rPr lang="ko-KR" altLang="en-US">
                <a:latin typeface="+mj-ea"/>
                <a:ea typeface="+mj-ea"/>
              </a:rPr>
              <a:t>또는 </a:t>
            </a:r>
            <a:r>
              <a:rPr lang="en-US" altLang="ko-KR">
                <a:latin typeface="+mj-ea"/>
                <a:ea typeface="+mj-ea"/>
              </a:rPr>
              <a:t>font-weight: 700;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4"/>
              </a:rPr>
              <a:t>https://www.w3schools.com/cssref/pr_font_weight.php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71D02E-791D-D2B2-16F7-485A77CC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14. Text decoration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7D616-2B86-3560-C24F-9798596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0F5EE-57A3-7BE3-CF76-4320883BC4E1}"/>
              </a:ext>
            </a:extLst>
          </p:cNvPr>
          <p:cNvSpPr/>
          <p:nvPr/>
        </p:nvSpPr>
        <p:spPr>
          <a:xfrm>
            <a:off x="576661" y="2709154"/>
            <a:ext cx="8275739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Text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659876-E40A-B66E-FF2D-CE3DD6C40B9B}"/>
              </a:ext>
            </a:extLst>
          </p:cNvPr>
          <p:cNvSpPr/>
          <p:nvPr/>
        </p:nvSpPr>
        <p:spPr>
          <a:xfrm>
            <a:off x="576661" y="4420868"/>
            <a:ext cx="8275739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>
                <a:solidFill>
                  <a:schemeClr val="tx1"/>
                </a:solidFill>
              </a:rPr>
              <a:t>Text</a:t>
            </a:r>
            <a:endParaRPr lang="ko-KR" altLang="en-US" u="sng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B5DBD-547A-30BD-8F71-E6FFDB9CBEA7}"/>
              </a:ext>
            </a:extLst>
          </p:cNvPr>
          <p:cNvSpPr/>
          <p:nvPr/>
        </p:nvSpPr>
        <p:spPr>
          <a:xfrm>
            <a:off x="576661" y="6017658"/>
            <a:ext cx="8275739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Bold Text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2. </a:t>
            </a:r>
            <a:r>
              <a:rPr lang="ko-KR" altLang="en-US" sz="4000" b="1">
                <a:latin typeface="+mj-ea"/>
              </a:rPr>
              <a:t>태그의 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06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D4918-04CE-8864-726F-CAC29028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30D9A0-6832-A7C2-8DBF-3A07A7CA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텍스트의 색상이나 밑줄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굵기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크기 등을 처리할 수 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en-US" altLang="ko-KR">
                <a:latin typeface="+mj-ea"/>
                <a:ea typeface="+mj-ea"/>
              </a:rPr>
              <a:t>font-size – </a:t>
            </a:r>
            <a:r>
              <a:rPr lang="ko-KR" altLang="en-US">
                <a:latin typeface="+mj-ea"/>
                <a:ea typeface="+mj-ea"/>
              </a:rPr>
              <a:t>텍스트의 크기를 변경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font-size: 12px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https://www.w3schools.com/cssref/pr_font_font-size.php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font-size</a:t>
            </a:r>
            <a:r>
              <a:rPr lang="ko-KR" altLang="en-US">
                <a:latin typeface="+mj-ea"/>
                <a:ea typeface="+mj-ea"/>
              </a:rPr>
              <a:t>를 </a:t>
            </a:r>
            <a:r>
              <a:rPr lang="en-US" altLang="ko-KR">
                <a:latin typeface="+mj-ea"/>
                <a:ea typeface="+mj-ea"/>
              </a:rPr>
              <a:t>%</a:t>
            </a:r>
            <a:r>
              <a:rPr lang="ko-KR" altLang="en-US">
                <a:latin typeface="+mj-ea"/>
                <a:ea typeface="+mj-ea"/>
              </a:rPr>
              <a:t>로 지정하거나 </a:t>
            </a:r>
            <a:r>
              <a:rPr lang="en-US" altLang="ko-KR">
                <a:latin typeface="+mj-ea"/>
                <a:ea typeface="+mj-ea"/>
              </a:rPr>
              <a:t>em, rem </a:t>
            </a:r>
            <a:r>
              <a:rPr lang="ko-KR" altLang="en-US">
                <a:latin typeface="+mj-ea"/>
                <a:ea typeface="+mj-ea"/>
              </a:rPr>
              <a:t>등으로 지정할 경우</a:t>
            </a:r>
            <a:r>
              <a:rPr lang="en-US" altLang="ko-KR">
                <a:latin typeface="+mj-ea"/>
                <a:ea typeface="+mj-ea"/>
              </a:rPr>
              <a:t>, </a:t>
            </a:r>
            <a:br>
              <a:rPr lang="en-US" altLang="ko-KR">
                <a:latin typeface="+mj-ea"/>
                <a:ea typeface="+mj-ea"/>
              </a:rPr>
            </a:br>
            <a:r>
              <a:rPr lang="ko-KR" altLang="en-US">
                <a:latin typeface="+mj-ea"/>
                <a:ea typeface="+mj-ea"/>
              </a:rPr>
              <a:t>브라우저의 기본 텍스트 크기를 기준으로 계산하게 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Edge:</a:t>
            </a:r>
            <a:r>
              <a:rPr lang="ko-KR" altLang="en-US">
                <a:latin typeface="+mj-ea"/>
                <a:ea typeface="+mj-ea"/>
              </a:rPr>
              <a:t> 설정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브라우저 디스플레이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글꼴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글꼴 사용자 지정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Chrome: </a:t>
            </a:r>
            <a:r>
              <a:rPr lang="ko-KR" altLang="en-US">
                <a:latin typeface="+mj-ea"/>
                <a:ea typeface="+mj-ea"/>
              </a:rPr>
              <a:t>설정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모양 </a:t>
            </a:r>
            <a:r>
              <a:rPr lang="en-US" altLang="ko-KR">
                <a:latin typeface="+mj-ea"/>
                <a:ea typeface="+mj-ea"/>
              </a:rPr>
              <a:t>-&gt; </a:t>
            </a:r>
            <a:r>
              <a:rPr lang="ko-KR" altLang="en-US">
                <a:latin typeface="+mj-ea"/>
                <a:ea typeface="+mj-ea"/>
              </a:rPr>
              <a:t>글꼴 맞춤설정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D182EC-1107-DD83-86C0-EF53F0B3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14. Text decoration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5C8E1-2322-0904-6EF2-EFE222FC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4EC390-C73A-7A15-6E83-1E826B5C5216}"/>
              </a:ext>
            </a:extLst>
          </p:cNvPr>
          <p:cNvSpPr/>
          <p:nvPr/>
        </p:nvSpPr>
        <p:spPr>
          <a:xfrm>
            <a:off x="576661" y="2709154"/>
            <a:ext cx="8275739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Text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347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>
                <a:latin typeface="+mj-ea"/>
              </a:rPr>
              <a:t>15. Box align</a:t>
            </a:r>
            <a:endParaRPr lang="ko-KR" altLang="en-US" sz="32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089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Box Model</a:t>
            </a:r>
            <a:r>
              <a:rPr lang="ko-KR" altLang="en-US"/>
              <a:t>을 정렬시키는 </a:t>
            </a:r>
            <a:r>
              <a:rPr lang="en-US" altLang="ko-KR"/>
              <a:t>CSS Property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15. Box align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3A2FE-84E1-B8B3-98D3-335F7B1B77BD}"/>
              </a:ext>
            </a:extLst>
          </p:cNvPr>
          <p:cNvSpPr/>
          <p:nvPr/>
        </p:nvSpPr>
        <p:spPr>
          <a:xfrm>
            <a:off x="1622488" y="3173398"/>
            <a:ext cx="5899023" cy="285290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AEBAA7-B698-A0C7-614E-77D999E31FEF}"/>
              </a:ext>
            </a:extLst>
          </p:cNvPr>
          <p:cNvSpPr/>
          <p:nvPr/>
        </p:nvSpPr>
        <p:spPr>
          <a:xfrm>
            <a:off x="3625780" y="3987549"/>
            <a:ext cx="1892440" cy="11217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정렬대상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6AE3FC-A07F-AEF8-3DAF-3B23F302D9B1}"/>
              </a:ext>
            </a:extLst>
          </p:cNvPr>
          <p:cNvCxnSpPr/>
          <p:nvPr/>
        </p:nvCxnSpPr>
        <p:spPr>
          <a:xfrm>
            <a:off x="1622488" y="2562718"/>
            <a:ext cx="5899023" cy="0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8BB84D-D5B7-E3CD-2C60-2623D753E161}"/>
              </a:ext>
            </a:extLst>
          </p:cNvPr>
          <p:cNvCxnSpPr>
            <a:cxnSpLocks/>
          </p:cNvCxnSpPr>
          <p:nvPr/>
        </p:nvCxnSpPr>
        <p:spPr>
          <a:xfrm>
            <a:off x="5643289" y="3290247"/>
            <a:ext cx="0" cy="2587558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8AE297-1E47-3DF0-8603-855031613B92}"/>
              </a:ext>
            </a:extLst>
          </p:cNvPr>
          <p:cNvSpPr txBox="1"/>
          <p:nvPr/>
        </p:nvSpPr>
        <p:spPr>
          <a:xfrm>
            <a:off x="3651715" y="1943374"/>
            <a:ext cx="1840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text-align</a:t>
            </a:r>
          </a:p>
          <a:p>
            <a:pPr algn="ctr"/>
            <a:r>
              <a:rPr lang="ko-KR" altLang="en-US" sz="1400"/>
              <a:t>부모엘리먼트에 적용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07E27-9047-47D6-BE21-6431846E4D68}"/>
              </a:ext>
            </a:extLst>
          </p:cNvPr>
          <p:cNvSpPr txBox="1"/>
          <p:nvPr/>
        </p:nvSpPr>
        <p:spPr>
          <a:xfrm>
            <a:off x="5671792" y="3814418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vertical-align</a:t>
            </a:r>
          </a:p>
          <a:p>
            <a:r>
              <a:rPr lang="ko-KR" altLang="en-US" sz="1400"/>
              <a:t>자식엘리먼트에 적용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6FE6B3-E8D5-0F1C-DF57-AC26DBDB28FB}"/>
              </a:ext>
            </a:extLst>
          </p:cNvPr>
          <p:cNvSpPr txBox="1"/>
          <p:nvPr/>
        </p:nvSpPr>
        <p:spPr>
          <a:xfrm>
            <a:off x="1599751" y="2680289"/>
            <a:ext cx="15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text-align: left;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50619-9841-4F0E-15BC-4611CB1EA464}"/>
              </a:ext>
            </a:extLst>
          </p:cNvPr>
          <p:cNvSpPr txBox="1"/>
          <p:nvPr/>
        </p:nvSpPr>
        <p:spPr>
          <a:xfrm>
            <a:off x="5901516" y="2680289"/>
            <a:ext cx="168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text-align: right;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8B438-6DD1-0ACD-30B7-4A5CC49CA4CB}"/>
              </a:ext>
            </a:extLst>
          </p:cNvPr>
          <p:cNvSpPr txBox="1"/>
          <p:nvPr/>
        </p:nvSpPr>
        <p:spPr>
          <a:xfrm>
            <a:off x="3579593" y="2680289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text-align: center;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E4CA6-99F9-5E92-B7AB-92F82E10C874}"/>
              </a:ext>
            </a:extLst>
          </p:cNvPr>
          <p:cNvSpPr txBox="1"/>
          <p:nvPr/>
        </p:nvSpPr>
        <p:spPr>
          <a:xfrm>
            <a:off x="3746514" y="313151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vertical-align:</a:t>
            </a:r>
            <a:r>
              <a:rPr lang="ko-KR" altLang="en-US"/>
              <a:t> </a:t>
            </a:r>
            <a:r>
              <a:rPr lang="en-US" altLang="ko-KR"/>
              <a:t>top;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1E1B7-F860-DCA5-F09D-99294604526B}"/>
              </a:ext>
            </a:extLst>
          </p:cNvPr>
          <p:cNvSpPr txBox="1"/>
          <p:nvPr/>
        </p:nvSpPr>
        <p:spPr>
          <a:xfrm>
            <a:off x="3377989" y="5671885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vertical-align:</a:t>
            </a:r>
            <a:r>
              <a:rPr lang="ko-KR" altLang="en-US"/>
              <a:t> </a:t>
            </a:r>
            <a:r>
              <a:rPr lang="en-US" altLang="ko-KR"/>
              <a:t>bottom;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5BB46-9200-0006-08EA-BD1531B56C43}"/>
              </a:ext>
            </a:extLst>
          </p:cNvPr>
          <p:cNvSpPr txBox="1"/>
          <p:nvPr/>
        </p:nvSpPr>
        <p:spPr>
          <a:xfrm>
            <a:off x="5722461" y="4399193"/>
            <a:ext cx="2216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vertical-align:</a:t>
            </a:r>
            <a:r>
              <a:rPr lang="ko-KR" altLang="en-US"/>
              <a:t> </a:t>
            </a:r>
            <a:r>
              <a:rPr lang="en-US" altLang="ko-KR"/>
              <a:t>middle;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688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F5A3-61D3-37D4-67BF-8185DD93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8077B4-A6FC-A8F4-ACB6-1EF853CE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Box Model</a:t>
            </a:r>
            <a:r>
              <a:rPr lang="ko-KR" altLang="en-US"/>
              <a:t>을 정렬시키는 </a:t>
            </a:r>
            <a:r>
              <a:rPr lang="en-US" altLang="ko-KR"/>
              <a:t>CSS Property</a:t>
            </a:r>
          </a:p>
          <a:p>
            <a:pPr lvl="1"/>
            <a:r>
              <a:rPr lang="en-US" altLang="ko-KR"/>
              <a:t>margin</a:t>
            </a:r>
            <a:r>
              <a:rPr lang="ko-KR" altLang="en-US"/>
              <a:t>을 이용해 정렬할 수도 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3E40BD-8C42-E7BC-702A-92EF3EE9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909EF5-69BB-06AF-87DF-B9A0CF98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15. Box align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B26E38-CA49-50C4-78B6-AD27584F593C}"/>
              </a:ext>
            </a:extLst>
          </p:cNvPr>
          <p:cNvSpPr/>
          <p:nvPr/>
        </p:nvSpPr>
        <p:spPr>
          <a:xfrm>
            <a:off x="1622488" y="2633396"/>
            <a:ext cx="5899023" cy="285290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1F9839-659E-759D-C029-53D9AD37AAC0}"/>
              </a:ext>
            </a:extLst>
          </p:cNvPr>
          <p:cNvSpPr/>
          <p:nvPr/>
        </p:nvSpPr>
        <p:spPr>
          <a:xfrm>
            <a:off x="3625780" y="3447547"/>
            <a:ext cx="1892440" cy="11217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정렬대상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FEC62F-0DC7-F0D4-C19F-3A31207C3736}"/>
              </a:ext>
            </a:extLst>
          </p:cNvPr>
          <p:cNvCxnSpPr/>
          <p:nvPr/>
        </p:nvCxnSpPr>
        <p:spPr>
          <a:xfrm>
            <a:off x="1622488" y="2402732"/>
            <a:ext cx="5899023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E26148-C6AC-26BB-9E59-22C58214FDB8}"/>
              </a:ext>
            </a:extLst>
          </p:cNvPr>
          <p:cNvSpPr txBox="1"/>
          <p:nvPr/>
        </p:nvSpPr>
        <p:spPr>
          <a:xfrm>
            <a:off x="3779057" y="1975427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width:</a:t>
            </a:r>
            <a:r>
              <a:rPr lang="ko-KR" altLang="en-US"/>
              <a:t> </a:t>
            </a:r>
            <a:r>
              <a:rPr lang="en-US" altLang="ko-KR"/>
              <a:t>1000px;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B4D448-F4D8-A0B5-F886-E863AED4A857}"/>
              </a:ext>
            </a:extLst>
          </p:cNvPr>
          <p:cNvCxnSpPr>
            <a:cxnSpLocks/>
          </p:cNvCxnSpPr>
          <p:nvPr/>
        </p:nvCxnSpPr>
        <p:spPr>
          <a:xfrm>
            <a:off x="3625780" y="3236069"/>
            <a:ext cx="1892440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5A6AB8-F43C-94F5-17A9-FFB18B359794}"/>
              </a:ext>
            </a:extLst>
          </p:cNvPr>
          <p:cNvSpPr txBox="1"/>
          <p:nvPr/>
        </p:nvSpPr>
        <p:spPr>
          <a:xfrm>
            <a:off x="3779057" y="2886320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width:</a:t>
            </a:r>
            <a:r>
              <a:rPr lang="ko-KR" altLang="en-US"/>
              <a:t> </a:t>
            </a:r>
            <a:r>
              <a:rPr lang="en-US" altLang="ko-KR"/>
              <a:t>350px;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4B52FA-7ADC-2863-4FCF-3397C7FF7CBE}"/>
              </a:ext>
            </a:extLst>
          </p:cNvPr>
          <p:cNvCxnSpPr>
            <a:cxnSpLocks/>
          </p:cNvCxnSpPr>
          <p:nvPr/>
        </p:nvCxnSpPr>
        <p:spPr>
          <a:xfrm>
            <a:off x="1622488" y="3236069"/>
            <a:ext cx="200329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0A222D-4623-A865-8813-6D031351DB48}"/>
              </a:ext>
            </a:extLst>
          </p:cNvPr>
          <p:cNvCxnSpPr>
            <a:cxnSpLocks/>
          </p:cNvCxnSpPr>
          <p:nvPr/>
        </p:nvCxnSpPr>
        <p:spPr>
          <a:xfrm>
            <a:off x="5518219" y="3236069"/>
            <a:ext cx="200329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94F82C-57A8-D974-77F8-77CD1C1B7A0D}"/>
              </a:ext>
            </a:extLst>
          </p:cNvPr>
          <p:cNvSpPr txBox="1"/>
          <p:nvPr/>
        </p:nvSpPr>
        <p:spPr>
          <a:xfrm>
            <a:off x="1889702" y="2886320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width:</a:t>
            </a:r>
            <a:r>
              <a:rPr lang="ko-KR" altLang="en-US"/>
              <a:t> </a:t>
            </a:r>
            <a:r>
              <a:rPr lang="en-US" altLang="ko-KR"/>
              <a:t>325px;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C3475-5C93-371A-EE0D-273FEFE87A3B}"/>
              </a:ext>
            </a:extLst>
          </p:cNvPr>
          <p:cNvSpPr txBox="1"/>
          <p:nvPr/>
        </p:nvSpPr>
        <p:spPr>
          <a:xfrm>
            <a:off x="5785434" y="2886320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width:</a:t>
            </a:r>
            <a:r>
              <a:rPr lang="ko-KR" altLang="en-US"/>
              <a:t> </a:t>
            </a:r>
            <a:r>
              <a:rPr lang="en-US" altLang="ko-KR"/>
              <a:t>325px;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EE93F1-F354-56E5-53FE-70F68933AC0A}"/>
              </a:ext>
            </a:extLst>
          </p:cNvPr>
          <p:cNvCxnSpPr>
            <a:cxnSpLocks/>
          </p:cNvCxnSpPr>
          <p:nvPr/>
        </p:nvCxnSpPr>
        <p:spPr>
          <a:xfrm>
            <a:off x="1622488" y="4532884"/>
            <a:ext cx="200329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57EB7E3-FAF8-0C0E-B938-B7EAB9542FC6}"/>
              </a:ext>
            </a:extLst>
          </p:cNvPr>
          <p:cNvCxnSpPr>
            <a:cxnSpLocks/>
          </p:cNvCxnSpPr>
          <p:nvPr/>
        </p:nvCxnSpPr>
        <p:spPr>
          <a:xfrm>
            <a:off x="5518219" y="4532884"/>
            <a:ext cx="200329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920312-F407-C9EF-2EEA-8075CD5867F6}"/>
              </a:ext>
            </a:extLst>
          </p:cNvPr>
          <p:cNvSpPr txBox="1"/>
          <p:nvPr/>
        </p:nvSpPr>
        <p:spPr>
          <a:xfrm>
            <a:off x="1831161" y="4183135"/>
            <a:ext cx="15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margin:</a:t>
            </a:r>
            <a:r>
              <a:rPr lang="ko-KR" altLang="en-US"/>
              <a:t> </a:t>
            </a:r>
            <a:r>
              <a:rPr lang="en-US" altLang="ko-KR"/>
              <a:t>325px;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285DB-84AC-C1AB-FEB0-016721185D89}"/>
              </a:ext>
            </a:extLst>
          </p:cNvPr>
          <p:cNvSpPr txBox="1"/>
          <p:nvPr/>
        </p:nvSpPr>
        <p:spPr>
          <a:xfrm>
            <a:off x="5726893" y="4183135"/>
            <a:ext cx="15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margin:</a:t>
            </a:r>
            <a:r>
              <a:rPr lang="ko-KR" altLang="en-US"/>
              <a:t> </a:t>
            </a:r>
            <a:r>
              <a:rPr lang="en-US" altLang="ko-KR"/>
              <a:t>325px;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346B5-64A2-098A-A4B7-39E466A9141F}"/>
              </a:ext>
            </a:extLst>
          </p:cNvPr>
          <p:cNvSpPr txBox="1"/>
          <p:nvPr/>
        </p:nvSpPr>
        <p:spPr>
          <a:xfrm>
            <a:off x="3763411" y="4100861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margin:</a:t>
            </a:r>
            <a:r>
              <a:rPr lang="ko-KR" altLang="en-US"/>
              <a:t> </a:t>
            </a:r>
            <a:r>
              <a:rPr lang="en-US" altLang="ko-KR"/>
              <a:t>0 auto;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486A5-FE01-B31B-1DE3-AA76DABE1850}"/>
              </a:ext>
            </a:extLst>
          </p:cNvPr>
          <p:cNvSpPr txBox="1"/>
          <p:nvPr/>
        </p:nvSpPr>
        <p:spPr>
          <a:xfrm>
            <a:off x="2869996" y="4934091"/>
            <a:ext cx="139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top / bottom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C39D63-7677-3D5F-16F1-7AE71AE559EE}"/>
              </a:ext>
            </a:extLst>
          </p:cNvPr>
          <p:cNvSpPr txBox="1"/>
          <p:nvPr/>
        </p:nvSpPr>
        <p:spPr>
          <a:xfrm>
            <a:off x="5247921" y="4934091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left / right</a:t>
            </a:r>
            <a:endParaRPr lang="ko-KR" altLang="en-US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6D9B0C1-9B96-1E00-5F97-1E1CAA39AE54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rot="5400000" flipH="1" flipV="1">
            <a:off x="3894833" y="4143753"/>
            <a:ext cx="463898" cy="1116778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715B83-D292-A9C7-A010-F027A7AB0E51}"/>
              </a:ext>
            </a:extLst>
          </p:cNvPr>
          <p:cNvSpPr txBox="1"/>
          <p:nvPr/>
        </p:nvSpPr>
        <p:spPr>
          <a:xfrm>
            <a:off x="4513489" y="41008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685337-8453-AFCD-BD69-2DA836861FF4}"/>
              </a:ext>
            </a:extLst>
          </p:cNvPr>
          <p:cNvSpPr txBox="1"/>
          <p:nvPr/>
        </p:nvSpPr>
        <p:spPr>
          <a:xfrm>
            <a:off x="4837396" y="4084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  </a:t>
            </a:r>
            <a:endParaRPr lang="ko-KR" altLang="en-US"/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16D9C416-D30C-FE67-9661-F75630B58B3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rot="16200000" flipV="1">
            <a:off x="5171296" y="4291125"/>
            <a:ext cx="480748" cy="805184"/>
          </a:xfrm>
          <a:prstGeom prst="curvedConnector3">
            <a:avLst>
              <a:gd name="adj1" fmla="val 50000"/>
            </a:avLst>
          </a:prstGeom>
          <a:ln w="412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10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6AD8-EBF0-5C20-CE5A-1F3F59D8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16. Pseudo class &amp; </a:t>
            </a:r>
            <a:br>
              <a:rPr lang="en-US" altLang="ko-KR" sz="4000" b="1">
                <a:latin typeface="+mj-ea"/>
              </a:rPr>
            </a:br>
            <a:r>
              <a:rPr lang="en-US" altLang="ko-KR" sz="4000" b="1">
                <a:latin typeface="+mj-ea"/>
              </a:rPr>
              <a:t>     Pseudo element</a:t>
            </a:r>
            <a:endParaRPr lang="ko-KR" altLang="en-US" sz="32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19D54C-DAD5-ED83-5DC2-11E9BA82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51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FA215-1FFF-C580-3893-31F2ADF0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31BAC-043B-706F-4A18-5E08E0CBE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16. Pseudo class</a:t>
            </a:r>
            <a:endParaRPr lang="ko-KR" altLang="en-US" sz="32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CDB679-ADDB-611E-92CD-FA98003D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59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EA9F0-609A-F1ED-3928-35CE0867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58DB61-1F49-AD07-0468-B2ECB189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>
                <a:hlinkClick r:id="rId2"/>
              </a:rPr>
              <a:t>https://www.w3schools.com/css/css_pseudo_classes.asp</a:t>
            </a:r>
            <a:endParaRPr lang="en-US" altLang="ko-KR"/>
          </a:p>
          <a:p>
            <a:r>
              <a:rPr lang="en-US" altLang="ko-KR">
                <a:hlinkClick r:id="rId3"/>
              </a:rPr>
              <a:t>https://developer.mozilla.org/ko/docs/Web/CSS/Pseudo-classes</a:t>
            </a:r>
            <a:endParaRPr lang="en-US" altLang="ko-KR"/>
          </a:p>
          <a:p>
            <a:r>
              <a:rPr lang="en-US" altLang="ko-KR"/>
              <a:t>&lt;a&gt; pseudo class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9091A-FAAB-3CD5-8131-FD308828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1EA757-1A72-3E75-9273-8905B126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16. Pseudo class</a:t>
            </a:r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176EDF-5331-0FE5-664D-5E8A6BBD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40" y="2493481"/>
            <a:ext cx="6355553" cy="4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835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352A0-42BC-826D-387E-1FCC7103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D5C903-B814-6C5A-6D09-77546DD0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:hover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A21DD-4040-963C-F749-9A806F65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52BBAD-2547-D34F-A261-CA8F9631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16. Pseudo class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E9A745-E649-C8F9-9D92-5BDA62B5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6" y="1690971"/>
            <a:ext cx="826885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2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0DA0D-B2C4-E02A-F06B-5E4AAAF4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1735-7499-BDE9-CC8C-9E410C1A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16. Pseudo element</a:t>
            </a:r>
            <a:endParaRPr lang="ko-KR" altLang="en-US" sz="32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9344CE-009E-3D4C-BFE3-D5B20303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071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>
                <a:hlinkClick r:id="rId2"/>
              </a:rPr>
              <a:t>https://www.w3schools.com/css/css_pseudo_elements.asp</a:t>
            </a:r>
            <a:endParaRPr lang="en-US" altLang="ko-KR"/>
          </a:p>
          <a:p>
            <a:r>
              <a:rPr lang="en-US" altLang="ko-KR">
                <a:hlinkClick r:id="rId3"/>
              </a:rPr>
              <a:t>https://developer.mozilla.org/ko/docs/Web/CSS/Pseudo-elements</a:t>
            </a:r>
            <a:endParaRPr lang="en-US" altLang="ko-KR"/>
          </a:p>
          <a:p>
            <a:r>
              <a:rPr lang="en-US" altLang="ko-KR"/>
              <a:t>::first-line Pseudo-element</a:t>
            </a:r>
          </a:p>
          <a:p>
            <a:pPr lvl="1"/>
            <a:r>
              <a:rPr lang="en-US" altLang="ko-KR"/>
              <a:t>Block </a:t>
            </a:r>
            <a:r>
              <a:rPr lang="ko-KR" altLang="en-US" err="1"/>
              <a:t>엘리먼트에서만</a:t>
            </a:r>
            <a:r>
              <a:rPr lang="ko-KR" altLang="en-US"/>
              <a:t> 사용할 수 있음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div, p</a:t>
            </a:r>
            <a:r>
              <a:rPr lang="ko-KR" altLang="en-US"/>
              <a:t> 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::first-letter Pseudo-element</a:t>
            </a:r>
          </a:p>
          <a:p>
            <a:pPr lvl="1"/>
            <a:r>
              <a:rPr lang="en-US" altLang="ko-KR"/>
              <a:t>Block </a:t>
            </a:r>
            <a:r>
              <a:rPr lang="ko-KR" altLang="en-US" err="1"/>
              <a:t>엘리먼트에서만</a:t>
            </a:r>
            <a:r>
              <a:rPr lang="ko-KR" altLang="en-US"/>
              <a:t> 사용할 수 있음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div, p</a:t>
            </a:r>
            <a:r>
              <a:rPr lang="ko-KR" altLang="en-US"/>
              <a:t> 등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16. Pseudo element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CE26EF-32D4-7AE5-58B0-277F02C4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56" y="3031018"/>
            <a:ext cx="7935432" cy="1114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A94A19-D566-8C24-9B4C-5C00B8A68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29" y="5528696"/>
            <a:ext cx="795448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8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W3Schools HTML Element Reference (</a:t>
            </a:r>
            <a:r>
              <a:rPr lang="en-US" altLang="ko-KR">
                <a:hlinkClick r:id="rId2"/>
              </a:rPr>
              <a:t>https://www.w3schools.com/tags/default.asp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HTML</a:t>
            </a:r>
            <a:r>
              <a:rPr lang="ko-KR" altLang="en-US"/>
              <a:t>의 모든 </a:t>
            </a:r>
            <a:r>
              <a:rPr lang="en-US" altLang="ko-KR"/>
              <a:t>Tag</a:t>
            </a:r>
            <a:r>
              <a:rPr lang="ko-KR" altLang="en-US"/>
              <a:t>목록을 정리해 둔 사이트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E6B4EB-B6DF-4F1C-5C13-DB7373040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33" y="2040070"/>
            <a:ext cx="4193522" cy="38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256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Pseudo-elements and HTML Classes</a:t>
            </a:r>
          </a:p>
          <a:p>
            <a:pPr lvl="1"/>
            <a:r>
              <a:rPr lang="en-US" altLang="ko-KR"/>
              <a:t>Class</a:t>
            </a:r>
            <a:r>
              <a:rPr lang="ko-KR" altLang="en-US"/>
              <a:t>가 </a:t>
            </a:r>
            <a:r>
              <a:rPr lang="en-US" altLang="ko-KR"/>
              <a:t>“intro” </a:t>
            </a:r>
            <a:r>
              <a:rPr lang="ko-KR" altLang="en-US"/>
              <a:t>인 </a:t>
            </a:r>
            <a:r>
              <a:rPr lang="en-US" altLang="ko-KR"/>
              <a:t>&lt;p&gt; </a:t>
            </a:r>
            <a:r>
              <a:rPr lang="ko-KR" altLang="en-US"/>
              <a:t>태그 내용 중 첫 번째 글자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Multiple Pseudo-elements</a:t>
            </a:r>
          </a:p>
          <a:p>
            <a:pPr lvl="1"/>
            <a:r>
              <a:rPr lang="ko-KR" altLang="en-US"/>
              <a:t>첫 번째 줄을 푸른색으로</a:t>
            </a:r>
            <a:r>
              <a:rPr lang="en-US" altLang="ko-KR"/>
              <a:t>, </a:t>
            </a:r>
            <a:r>
              <a:rPr lang="ko-KR" altLang="en-US"/>
              <a:t>첫 번째 줄의 첫 번째 글자를 붉은 색으로 변경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16. Pseudo element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0BB511-D890-EC50-70A5-0C6B7812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6" y="2006348"/>
            <a:ext cx="7954485" cy="1152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878760-F09F-0E3B-F2BF-60B912BB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5" y="4294688"/>
            <a:ext cx="795448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78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::after Pseudo-element</a:t>
            </a:r>
          </a:p>
          <a:p>
            <a:pPr lvl="1"/>
            <a:r>
              <a:rPr lang="en-US" altLang="ko-KR"/>
              <a:t>H1 </a:t>
            </a:r>
            <a:r>
              <a:rPr lang="ko-KR" altLang="en-US" err="1"/>
              <a:t>엘리먼트</a:t>
            </a:r>
            <a:r>
              <a:rPr lang="ko-KR" altLang="en-US"/>
              <a:t> 뒤에 이미지를 삽입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::marker Pseudo-element</a:t>
            </a:r>
          </a:p>
          <a:p>
            <a:pPr lvl="1"/>
            <a:r>
              <a:rPr lang="en-US" altLang="ko-KR"/>
              <a:t>li </a:t>
            </a:r>
            <a:r>
              <a:rPr lang="ko-KR" altLang="en-US"/>
              <a:t>태그의 마커</a:t>
            </a:r>
            <a:r>
              <a:rPr lang="en-US" altLang="ko-KR"/>
              <a:t>(</a:t>
            </a:r>
            <a:r>
              <a:rPr lang="ko-KR" altLang="en-US"/>
              <a:t>순서</a:t>
            </a:r>
            <a:r>
              <a:rPr lang="en-US" altLang="ko-KR"/>
              <a:t>, </a:t>
            </a:r>
            <a:r>
              <a:rPr lang="ko-KR" altLang="en-US"/>
              <a:t>도형 등</a:t>
            </a:r>
            <a:r>
              <a:rPr lang="en-US" altLang="ko-KR"/>
              <a:t>)</a:t>
            </a:r>
            <a:r>
              <a:rPr lang="ko-KR" altLang="en-US"/>
              <a:t>의 스타일을 변경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16. Pseudo element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CEC06-72CA-EC3D-DB96-3377C4BE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7" y="1990371"/>
            <a:ext cx="7944959" cy="933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8BD68E-F314-89C7-8165-77C79D8F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7" y="3967698"/>
            <a:ext cx="796401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490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::selection Pseudo-element</a:t>
            </a:r>
          </a:p>
          <a:p>
            <a:pPr lvl="1"/>
            <a:r>
              <a:rPr lang="ko-KR" altLang="en-US"/>
              <a:t>드래그 한 글자의 배경색과 글자색을 변경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 sz="3600" b="1">
                <a:latin typeface="+mj-ea"/>
              </a:rPr>
              <a:t>16. Pseudo element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DC4BA5-F786-7EA3-680D-9EDF2F44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7" y="1977084"/>
            <a:ext cx="797353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1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EADA-2D8D-56FE-AD22-391B2DB2F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7DB79-53BA-676B-5266-1CDA75A0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17. !important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E6EBB2-9653-2881-C317-4D1AF3A2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544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5C95F-93E3-3DDF-A029-F2EC63811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27FF82-314D-3C6A-5715-6310F8D4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Cascading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&amp; Specificity</a:t>
            </a:r>
            <a:r>
              <a:rPr lang="ko-KR" altLang="en-US">
                <a:latin typeface="+mj-ea"/>
                <a:ea typeface="+mj-ea"/>
              </a:rPr>
              <a:t>를 모두 무시하고 스타일을 덮어 씀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https://developer.mozilla.org/ko/docs/Web/CSS/Specificity#!important_%EC%98%88%EC%99%B8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사용하지 말아야할 프로퍼티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값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!important</a:t>
            </a:r>
            <a:r>
              <a:rPr lang="ko-KR" altLang="en-US">
                <a:latin typeface="+mj-ea"/>
                <a:ea typeface="+mj-ea"/>
              </a:rPr>
              <a:t>는 언제 사용해도 되나</a:t>
            </a:r>
            <a:r>
              <a:rPr lang="en-US" altLang="ko-KR">
                <a:latin typeface="+mj-ea"/>
                <a:ea typeface="+mj-ea"/>
              </a:rPr>
              <a:t>?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명시도가 적용된 </a:t>
            </a:r>
            <a:r>
              <a:rPr lang="en-US" altLang="ko-KR">
                <a:latin typeface="+mj-ea"/>
                <a:ea typeface="+mj-ea"/>
              </a:rPr>
              <a:t>Style</a:t>
            </a:r>
            <a:r>
              <a:rPr lang="ko-KR" altLang="en-US">
                <a:latin typeface="+mj-ea"/>
                <a:ea typeface="+mj-ea"/>
              </a:rPr>
              <a:t>을 별도의 스타일로 표현할 수 없을 때 덮어쓸 용도로만 사용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>
                <a:latin typeface="+mj-ea"/>
                <a:ea typeface="+mj-ea"/>
              </a:rPr>
              <a:t>CSS Framework (Bootstrap, Tailwind </a:t>
            </a:r>
            <a:r>
              <a:rPr lang="ko-KR" altLang="en-US">
                <a:latin typeface="+mj-ea"/>
                <a:ea typeface="+mj-ea"/>
              </a:rPr>
              <a:t>등</a:t>
            </a:r>
            <a:r>
              <a:rPr lang="en-US" altLang="ko-KR">
                <a:latin typeface="+mj-ea"/>
                <a:ea typeface="+mj-ea"/>
              </a:rPr>
              <a:t>)</a:t>
            </a:r>
            <a:r>
              <a:rPr lang="ko-KR" altLang="en-US">
                <a:latin typeface="+mj-ea"/>
                <a:ea typeface="+mj-ea"/>
              </a:rPr>
              <a:t>의 스타일을 덮어써야 할 때 등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무작정 사용할 경우 명시도가 꼬여 스타일 추적이 아주 어렵게 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180C11-1143-1643-128A-8AA120AB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17. !important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DA06D-AD0D-D41E-0191-1A3E2997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234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119A-1401-043B-D900-DC99198C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CFBC0-A443-38D9-EB2C-AE4BFD38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18. Outline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3AE38D-DDCB-0788-C472-4C3E0715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10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77407-D996-00A8-4859-F6D6A5D3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C71C19-BCA3-8FD6-CA1A-39F2C2BE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Input,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Select </a:t>
            </a:r>
            <a:r>
              <a:rPr lang="ko-KR" altLang="en-US">
                <a:latin typeface="+mj-ea"/>
                <a:ea typeface="+mj-ea"/>
              </a:rPr>
              <a:t>등 사용자 입력요소가 선택되어 활성화 된 경우</a:t>
            </a:r>
            <a:r>
              <a:rPr lang="en-US" altLang="ko-KR">
                <a:latin typeface="+mj-ea"/>
                <a:ea typeface="+mj-ea"/>
              </a:rPr>
              <a:t>(focus)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사용자에게 상태를 표현하기 위해 </a:t>
            </a:r>
            <a:r>
              <a:rPr lang="en-US" altLang="ko-KR">
                <a:latin typeface="+mj-ea"/>
                <a:ea typeface="+mj-ea"/>
              </a:rPr>
              <a:t>Outline</a:t>
            </a:r>
            <a:r>
              <a:rPr lang="ko-KR" altLang="en-US">
                <a:latin typeface="+mj-ea"/>
                <a:ea typeface="+mj-ea"/>
              </a:rPr>
              <a:t>이 표시됨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Outline</a:t>
            </a:r>
            <a:r>
              <a:rPr lang="ko-KR" altLang="en-US">
                <a:latin typeface="+mj-ea"/>
                <a:ea typeface="+mj-ea"/>
              </a:rPr>
              <a:t>이 표시되면서 알맞게 맞춰놓은 </a:t>
            </a:r>
            <a:r>
              <a:rPr lang="en-US" altLang="ko-KR">
                <a:latin typeface="+mj-ea"/>
                <a:ea typeface="+mj-ea"/>
              </a:rPr>
              <a:t>Layout</a:t>
            </a:r>
            <a:r>
              <a:rPr lang="ko-KR" altLang="en-US">
                <a:latin typeface="+mj-ea"/>
                <a:ea typeface="+mj-ea"/>
              </a:rPr>
              <a:t>이 일그러질 수 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필요에 따라 </a:t>
            </a:r>
            <a:r>
              <a:rPr lang="en-US" altLang="ko-KR">
                <a:latin typeface="+mj-ea"/>
                <a:ea typeface="+mj-ea"/>
              </a:rPr>
              <a:t>Outline</a:t>
            </a:r>
            <a:r>
              <a:rPr lang="ko-KR" altLang="en-US">
                <a:latin typeface="+mj-ea"/>
                <a:ea typeface="+mj-ea"/>
              </a:rPr>
              <a:t>을 제거하거나 꾸밀 수 있음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https://developer.mozilla.org/ko/docs/Web/CSS/outline</a:t>
            </a:r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  <a:hlinkClick r:id="rId3"/>
              </a:rPr>
              <a:t>https://www.w3schools.com/css/css_outline.asp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23041C-53AF-3329-D990-CB03D19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18. Outline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90CC26-65B3-12AF-E53E-A24F3584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0E676-D9BA-6A4C-F911-5CAFCC623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780" y="3988146"/>
            <a:ext cx="3998039" cy="1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521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0B4BB-FA5B-3430-5632-8810352D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5EBE-8DF3-BF3E-9D24-2BE48528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19. Floating </a:t>
            </a:r>
            <a:r>
              <a:rPr lang="en-US" altLang="ko-KR" sz="4000" b="1" err="1">
                <a:latin typeface="+mj-ea"/>
              </a:rPr>
              <a:t>dom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F4293B-8CC6-A008-55AB-EF1A5229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886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FA61-11DC-C950-4BBC-F17971B3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87F77D-B825-D4F4-70B6-A3B13000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Box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Model </a:t>
            </a:r>
            <a:r>
              <a:rPr lang="ko-KR" altLang="en-US">
                <a:latin typeface="+mj-ea"/>
                <a:ea typeface="+mj-ea"/>
              </a:rPr>
              <a:t>을 배치하는 고전적인 방법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https://developer.mozilla.org/ko/docs/Web/CSS/float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https://www.w3schools.com/css/css_float.asp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05CA1D-8703-84F5-A2ED-D4B384D1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19. Floating </a:t>
            </a:r>
            <a:r>
              <a:rPr lang="en-US" altLang="ko-KR" err="1"/>
              <a:t>dom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3FE68-2C8D-07A8-F088-CD191A44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925C8A-DFCF-C190-A5DC-3EEEBE2B6ABE}"/>
              </a:ext>
            </a:extLst>
          </p:cNvPr>
          <p:cNvSpPr/>
          <p:nvPr/>
        </p:nvSpPr>
        <p:spPr>
          <a:xfrm>
            <a:off x="827419" y="3429000"/>
            <a:ext cx="7203613" cy="767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6A1C7-8C50-FB1A-96D5-A6D093A29DBE}"/>
              </a:ext>
            </a:extLst>
          </p:cNvPr>
          <p:cNvSpPr/>
          <p:nvPr/>
        </p:nvSpPr>
        <p:spPr>
          <a:xfrm>
            <a:off x="979820" y="3564577"/>
            <a:ext cx="632996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E795D5-AD90-AB14-FC49-6FA0E7815746}"/>
              </a:ext>
            </a:extLst>
          </p:cNvPr>
          <p:cNvSpPr/>
          <p:nvPr/>
        </p:nvSpPr>
        <p:spPr>
          <a:xfrm>
            <a:off x="1801847" y="3564577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DAC1C1-0EC3-A209-1662-0330E3FBA18D}"/>
              </a:ext>
            </a:extLst>
          </p:cNvPr>
          <p:cNvSpPr/>
          <p:nvPr/>
        </p:nvSpPr>
        <p:spPr>
          <a:xfrm>
            <a:off x="3500017" y="3564577"/>
            <a:ext cx="2005529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 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280AFA-D446-1618-E047-3240328B6097}"/>
              </a:ext>
            </a:extLst>
          </p:cNvPr>
          <p:cNvSpPr/>
          <p:nvPr/>
        </p:nvSpPr>
        <p:spPr>
          <a:xfrm>
            <a:off x="6369857" y="3564577"/>
            <a:ext cx="1509140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30084-3754-0B33-50C5-096903CB776D}"/>
              </a:ext>
            </a:extLst>
          </p:cNvPr>
          <p:cNvSpPr txBox="1"/>
          <p:nvPr/>
        </p:nvSpPr>
        <p:spPr>
          <a:xfrm>
            <a:off x="2589614" y="2652739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float:</a:t>
            </a:r>
            <a:r>
              <a:rPr lang="ko-KR" altLang="en-US"/>
              <a:t> </a:t>
            </a:r>
            <a:r>
              <a:rPr lang="en-US" altLang="ko-KR"/>
              <a:t>left;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0BF69-B345-2FAD-B145-734BBA8CAD71}"/>
              </a:ext>
            </a:extLst>
          </p:cNvPr>
          <p:cNvSpPr txBox="1"/>
          <p:nvPr/>
        </p:nvSpPr>
        <p:spPr>
          <a:xfrm>
            <a:off x="6508427" y="2652738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float:</a:t>
            </a:r>
            <a:r>
              <a:rPr lang="ko-KR" altLang="en-US"/>
              <a:t> </a:t>
            </a:r>
            <a:r>
              <a:rPr lang="en-US" altLang="ko-KR"/>
              <a:t>right;</a:t>
            </a:r>
            <a:endParaRPr lang="ko-KR" altLang="en-US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D85DF4-B18E-8D9D-4D26-EABA5A64C459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1948472" y="2369918"/>
            <a:ext cx="542506" cy="184681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485B0B-9662-8A85-8917-2A275C9DE14D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2578521" y="2999967"/>
            <a:ext cx="542506" cy="5867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7BF5AC9-38E5-FD70-C7E8-FED4610A36EC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3551703" y="2613498"/>
            <a:ext cx="542506" cy="135965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CEC7B3CF-E4FE-F906-07F1-E4274A9A7AEC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5400000">
            <a:off x="6853175" y="3293322"/>
            <a:ext cx="542507" cy="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211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D09B6-BB7A-40A8-F716-E06C383AD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3D33A-9FAE-8F8B-2B3C-8A295A259272}"/>
              </a:ext>
            </a:extLst>
          </p:cNvPr>
          <p:cNvSpPr/>
          <p:nvPr/>
        </p:nvSpPr>
        <p:spPr>
          <a:xfrm>
            <a:off x="837147" y="5009878"/>
            <a:ext cx="7203613" cy="1387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337E9-98D3-82F0-7777-D15F6D998B51}"/>
              </a:ext>
            </a:extLst>
          </p:cNvPr>
          <p:cNvSpPr/>
          <p:nvPr/>
        </p:nvSpPr>
        <p:spPr>
          <a:xfrm>
            <a:off x="989548" y="5145455"/>
            <a:ext cx="6948222" cy="11124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1E6764-E71F-DFF0-D6A9-5310AC9860F3}"/>
              </a:ext>
            </a:extLst>
          </p:cNvPr>
          <p:cNvSpPr/>
          <p:nvPr/>
        </p:nvSpPr>
        <p:spPr>
          <a:xfrm>
            <a:off x="989547" y="5145454"/>
            <a:ext cx="1429399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164757-FE9E-91F1-9429-5BDE2F9F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Float</a:t>
            </a:r>
            <a:r>
              <a:rPr lang="ko-KR" altLang="en-US">
                <a:latin typeface="+mj-ea"/>
                <a:ea typeface="+mj-ea"/>
              </a:rPr>
              <a:t>의 문제점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여러개의 </a:t>
            </a:r>
            <a:r>
              <a:rPr lang="en-US" altLang="ko-KR">
                <a:latin typeface="+mj-ea"/>
                <a:ea typeface="+mj-ea"/>
              </a:rPr>
              <a:t>Div</a:t>
            </a:r>
            <a:r>
              <a:rPr lang="ko-KR" altLang="en-US">
                <a:latin typeface="+mj-ea"/>
                <a:ea typeface="+mj-ea"/>
              </a:rPr>
              <a:t>가 존재할 때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특정 </a:t>
            </a:r>
            <a:r>
              <a:rPr lang="en-US" altLang="ko-KR">
                <a:latin typeface="+mj-ea"/>
                <a:ea typeface="+mj-ea"/>
              </a:rPr>
              <a:t>Div</a:t>
            </a:r>
            <a:r>
              <a:rPr lang="ko-KR" altLang="en-US">
                <a:latin typeface="+mj-ea"/>
                <a:ea typeface="+mj-ea"/>
              </a:rPr>
              <a:t>에 </a:t>
            </a:r>
            <a:r>
              <a:rPr lang="en-US" altLang="ko-KR">
                <a:latin typeface="+mj-ea"/>
                <a:ea typeface="+mj-ea"/>
              </a:rPr>
              <a:t>Float </a:t>
            </a:r>
            <a:r>
              <a:rPr lang="ko-KR" altLang="en-US">
                <a:latin typeface="+mj-ea"/>
                <a:ea typeface="+mj-ea"/>
              </a:rPr>
              <a:t>프로퍼티를 부여하면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ko-KR" altLang="en-US">
                <a:latin typeface="+mj-ea"/>
                <a:ea typeface="+mj-ea"/>
              </a:rPr>
              <a:t>브라우저의 정상적인 </a:t>
            </a:r>
            <a:r>
              <a:rPr lang="en-US" altLang="ko-KR">
                <a:latin typeface="+mj-ea"/>
                <a:ea typeface="+mj-ea"/>
              </a:rPr>
              <a:t>DOM </a:t>
            </a:r>
            <a:r>
              <a:rPr lang="ko-KR" altLang="en-US">
                <a:latin typeface="+mj-ea"/>
                <a:ea typeface="+mj-ea"/>
              </a:rPr>
              <a:t>대열에서 분리된다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8F7E07-79C2-305C-172D-33AFD58B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19. Floating </a:t>
            </a:r>
            <a:r>
              <a:rPr lang="en-US" altLang="ko-KR" err="1"/>
              <a:t>dom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1A3B1A-F93C-AD97-E156-224F8808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CD3D82-61D2-01B3-1719-00D410F0E033}"/>
              </a:ext>
            </a:extLst>
          </p:cNvPr>
          <p:cNvSpPr/>
          <p:nvPr/>
        </p:nvSpPr>
        <p:spPr>
          <a:xfrm>
            <a:off x="837147" y="2493622"/>
            <a:ext cx="7203613" cy="1387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F24F8-A2C6-C107-C5B4-C5157FFD33FA}"/>
              </a:ext>
            </a:extLst>
          </p:cNvPr>
          <p:cNvSpPr/>
          <p:nvPr/>
        </p:nvSpPr>
        <p:spPr>
          <a:xfrm>
            <a:off x="989548" y="3273589"/>
            <a:ext cx="6948222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58A6AD-667E-7F34-DEB5-2D88117163F2}"/>
              </a:ext>
            </a:extLst>
          </p:cNvPr>
          <p:cNvSpPr/>
          <p:nvPr/>
        </p:nvSpPr>
        <p:spPr>
          <a:xfrm>
            <a:off x="989548" y="2629199"/>
            <a:ext cx="6948222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CAEB0B-96B5-65C8-5530-EC7383FFF793}"/>
              </a:ext>
            </a:extLst>
          </p:cNvPr>
          <p:cNvSpPr/>
          <p:nvPr/>
        </p:nvSpPr>
        <p:spPr>
          <a:xfrm>
            <a:off x="989548" y="5145455"/>
            <a:ext cx="1276997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3A5C7-E9DF-539F-B7BB-687CE2555D7A}"/>
              </a:ext>
            </a:extLst>
          </p:cNvPr>
          <p:cNvSpPr txBox="1"/>
          <p:nvPr/>
        </p:nvSpPr>
        <p:spPr>
          <a:xfrm>
            <a:off x="1074531" y="4369193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float:</a:t>
            </a:r>
            <a:r>
              <a:rPr lang="ko-KR" altLang="en-US"/>
              <a:t> </a:t>
            </a:r>
            <a:r>
              <a:rPr lang="en-US" altLang="ko-KR"/>
              <a:t>left;</a:t>
            </a:r>
            <a:endParaRPr lang="ko-KR" altLang="en-US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3B6EDDD-A1EC-F396-5066-6E8B3AA2085A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 rot="5400000">
            <a:off x="1424583" y="4941990"/>
            <a:ext cx="406930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8347981-D204-F94B-E46A-73B816B7CDBA}"/>
              </a:ext>
            </a:extLst>
          </p:cNvPr>
          <p:cNvSpPr/>
          <p:nvPr/>
        </p:nvSpPr>
        <p:spPr>
          <a:xfrm rot="5400000">
            <a:off x="4035641" y="4056057"/>
            <a:ext cx="856034" cy="8040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35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0CEF53-FBE6-D8C0-7D02-607A5FA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00" y="1249200"/>
            <a:ext cx="8593200" cy="5477892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의 주요 태그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84B34-9914-648E-D133-11C1FBA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0426" y="6485744"/>
            <a:ext cx="2057400" cy="365125"/>
          </a:xfrm>
        </p:spPr>
        <p:txBody>
          <a:bodyPr/>
          <a:lstStyle/>
          <a:p>
            <a:fld id="{490D7398-607C-407A-8D67-83D151584F5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6A0340-3FD7-9797-D084-87FDD59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200535"/>
            <a:ext cx="8833104" cy="604138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태그의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1DA586-4518-F735-7F10-E9CC5DF4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98" y="1629431"/>
            <a:ext cx="783064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660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5D368-A864-8777-B74A-17E7983B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7C3B4B-C68A-BC04-42C6-DA57DA541FC5}"/>
              </a:ext>
            </a:extLst>
          </p:cNvPr>
          <p:cNvSpPr/>
          <p:nvPr/>
        </p:nvSpPr>
        <p:spPr>
          <a:xfrm>
            <a:off x="837147" y="2339789"/>
            <a:ext cx="7203613" cy="1387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9685BC-3E23-3D00-95EF-C3176F1B4B74}"/>
              </a:ext>
            </a:extLst>
          </p:cNvPr>
          <p:cNvSpPr/>
          <p:nvPr/>
        </p:nvSpPr>
        <p:spPr>
          <a:xfrm>
            <a:off x="989548" y="2475366"/>
            <a:ext cx="6948222" cy="11124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Text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D5589E-AFFF-A218-CAAA-E758668493AF}"/>
              </a:ext>
            </a:extLst>
          </p:cNvPr>
          <p:cNvSpPr/>
          <p:nvPr/>
        </p:nvSpPr>
        <p:spPr>
          <a:xfrm>
            <a:off x="989547" y="2475365"/>
            <a:ext cx="1429399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E2FECE-4AA9-FE6F-451D-1EF53942A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Float</a:t>
            </a:r>
            <a:r>
              <a:rPr lang="ko-KR" altLang="en-US">
                <a:latin typeface="+mj-ea"/>
                <a:ea typeface="+mj-ea"/>
              </a:rPr>
              <a:t>은 </a:t>
            </a:r>
            <a:r>
              <a:rPr lang="en-US" altLang="ko-KR">
                <a:latin typeface="+mj-ea"/>
                <a:ea typeface="+mj-ea"/>
              </a:rPr>
              <a:t>clear: both; </a:t>
            </a:r>
            <a:r>
              <a:rPr lang="ko-KR" altLang="en-US">
                <a:latin typeface="+mj-ea"/>
                <a:ea typeface="+mj-ea"/>
              </a:rPr>
              <a:t>가 필요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8653F4-43A4-8414-4874-A843E018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19. Floating </a:t>
            </a:r>
            <a:r>
              <a:rPr lang="en-US" altLang="ko-KR" err="1"/>
              <a:t>dom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FE4BD-3EED-82F7-FFD4-6B10FB43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767737-CE99-5A24-1852-D2518E3BF6A1}"/>
              </a:ext>
            </a:extLst>
          </p:cNvPr>
          <p:cNvSpPr/>
          <p:nvPr/>
        </p:nvSpPr>
        <p:spPr>
          <a:xfrm>
            <a:off x="989548" y="2475366"/>
            <a:ext cx="1276997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5FCED-75EB-ABD9-BA70-32AFE37C3186}"/>
              </a:ext>
            </a:extLst>
          </p:cNvPr>
          <p:cNvSpPr txBox="1"/>
          <p:nvPr/>
        </p:nvSpPr>
        <p:spPr>
          <a:xfrm>
            <a:off x="2503928" y="1712062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float:</a:t>
            </a:r>
            <a:r>
              <a:rPr lang="ko-KR" altLang="en-US"/>
              <a:t> </a:t>
            </a:r>
            <a:r>
              <a:rPr lang="en-US" altLang="ko-KR"/>
              <a:t>left;</a:t>
            </a:r>
            <a:endParaRPr lang="ko-KR" altLang="en-US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B0DA1B4-2319-9E77-680A-BCC2B4A2EDA5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 rot="5400000">
            <a:off x="2145760" y="1563681"/>
            <a:ext cx="393972" cy="14293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12223-22D8-E506-1B91-4936A647D23D}"/>
              </a:ext>
            </a:extLst>
          </p:cNvPr>
          <p:cNvSpPr/>
          <p:nvPr/>
        </p:nvSpPr>
        <p:spPr>
          <a:xfrm>
            <a:off x="2418946" y="2475365"/>
            <a:ext cx="1429399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4D7E40-DDD0-FEAD-783C-157119F00629}"/>
              </a:ext>
            </a:extLst>
          </p:cNvPr>
          <p:cNvSpPr/>
          <p:nvPr/>
        </p:nvSpPr>
        <p:spPr>
          <a:xfrm>
            <a:off x="2418947" y="2475366"/>
            <a:ext cx="1276997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9D8753-A7DA-0E85-A035-ACFFCA95C5E4}"/>
              </a:ext>
            </a:extLst>
          </p:cNvPr>
          <p:cNvSpPr/>
          <p:nvPr/>
        </p:nvSpPr>
        <p:spPr>
          <a:xfrm>
            <a:off x="3818876" y="2475365"/>
            <a:ext cx="1429399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F23B2A-71FD-42D3-165A-B0FF485D545D}"/>
              </a:ext>
            </a:extLst>
          </p:cNvPr>
          <p:cNvSpPr/>
          <p:nvPr/>
        </p:nvSpPr>
        <p:spPr>
          <a:xfrm>
            <a:off x="3818877" y="2475366"/>
            <a:ext cx="1276997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3DD2A11-B777-23C2-0910-F928D0A90E88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 rot="16200000" flipH="1">
            <a:off x="2860459" y="2278379"/>
            <a:ext cx="393972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D35A91B-789E-12EE-753D-83F53DBBEE42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rot="16200000" flipH="1">
            <a:off x="3560424" y="1578414"/>
            <a:ext cx="393972" cy="139993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3F2343-986D-2776-A37A-C89E68F9A538}"/>
              </a:ext>
            </a:extLst>
          </p:cNvPr>
          <p:cNvSpPr/>
          <p:nvPr/>
        </p:nvSpPr>
        <p:spPr>
          <a:xfrm>
            <a:off x="837147" y="4773150"/>
            <a:ext cx="7203613" cy="1387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1721BA-F116-E2A9-D481-F196C20170E6}"/>
              </a:ext>
            </a:extLst>
          </p:cNvPr>
          <p:cNvSpPr/>
          <p:nvPr/>
        </p:nvSpPr>
        <p:spPr>
          <a:xfrm>
            <a:off x="989548" y="5512389"/>
            <a:ext cx="6948222" cy="508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7A288F-43BC-5605-4FC9-FD9AD1F89178}"/>
              </a:ext>
            </a:extLst>
          </p:cNvPr>
          <p:cNvSpPr/>
          <p:nvPr/>
        </p:nvSpPr>
        <p:spPr>
          <a:xfrm>
            <a:off x="989547" y="4908726"/>
            <a:ext cx="1429399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08093E-0321-D9EF-DA71-95689A29D510}"/>
              </a:ext>
            </a:extLst>
          </p:cNvPr>
          <p:cNvSpPr/>
          <p:nvPr/>
        </p:nvSpPr>
        <p:spPr>
          <a:xfrm>
            <a:off x="989548" y="4908727"/>
            <a:ext cx="1276997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4E3DB3-0859-728C-11C3-57518E7A7559}"/>
              </a:ext>
            </a:extLst>
          </p:cNvPr>
          <p:cNvSpPr txBox="1"/>
          <p:nvPr/>
        </p:nvSpPr>
        <p:spPr>
          <a:xfrm>
            <a:off x="2503928" y="4145423"/>
            <a:ext cx="110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float:</a:t>
            </a:r>
            <a:r>
              <a:rPr lang="ko-KR" altLang="en-US"/>
              <a:t> </a:t>
            </a:r>
            <a:r>
              <a:rPr lang="en-US" altLang="ko-KR"/>
              <a:t>left;</a:t>
            </a:r>
            <a:endParaRPr lang="ko-KR" altLang="en-US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46DFD920-78AF-7E9C-D606-0FC25C89C0D2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rot="5400000">
            <a:off x="2145760" y="3997042"/>
            <a:ext cx="393972" cy="14293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69D735-02E6-3952-A78C-2BFE64D55940}"/>
              </a:ext>
            </a:extLst>
          </p:cNvPr>
          <p:cNvSpPr/>
          <p:nvPr/>
        </p:nvSpPr>
        <p:spPr>
          <a:xfrm>
            <a:off x="2418946" y="4908726"/>
            <a:ext cx="1429399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A02EB9-663E-01EE-98EF-04E449794253}"/>
              </a:ext>
            </a:extLst>
          </p:cNvPr>
          <p:cNvSpPr/>
          <p:nvPr/>
        </p:nvSpPr>
        <p:spPr>
          <a:xfrm>
            <a:off x="2418947" y="4908727"/>
            <a:ext cx="1276997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C67CB6-260A-C90A-F2D1-2D852F176EE3}"/>
              </a:ext>
            </a:extLst>
          </p:cNvPr>
          <p:cNvSpPr/>
          <p:nvPr/>
        </p:nvSpPr>
        <p:spPr>
          <a:xfrm>
            <a:off x="3818876" y="4908726"/>
            <a:ext cx="1429399" cy="60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233313-08BB-82CC-6E71-62C9824D5EE3}"/>
              </a:ext>
            </a:extLst>
          </p:cNvPr>
          <p:cNvSpPr/>
          <p:nvPr/>
        </p:nvSpPr>
        <p:spPr>
          <a:xfrm>
            <a:off x="3818877" y="4908727"/>
            <a:ext cx="1276997" cy="468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C2FCE707-2A90-E90F-4800-79435541205D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16200000" flipH="1">
            <a:off x="2860459" y="4711740"/>
            <a:ext cx="393972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91A2FE0-881D-C12E-0863-9C06D5E4D889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rot="16200000" flipH="1">
            <a:off x="3560424" y="4011775"/>
            <a:ext cx="393972" cy="139993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BEE3DD-E903-700B-FD85-FB6F7D42BAD5}"/>
              </a:ext>
            </a:extLst>
          </p:cNvPr>
          <p:cNvSpPr txBox="1"/>
          <p:nvPr/>
        </p:nvSpPr>
        <p:spPr>
          <a:xfrm>
            <a:off x="4511095" y="414542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clear: both;</a:t>
            </a:r>
            <a:endParaRPr lang="ko-KR" altLang="en-US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F1E6198-F708-55A7-61F0-8B3DCE2D43F8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rot="5400000">
            <a:off x="4602721" y="4369411"/>
            <a:ext cx="393972" cy="68466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135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39263-752D-F320-6DEE-418F09CA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D9087-FBA2-5A3A-B4D1-2AAF081D1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4051263"/>
            <a:ext cx="8737600" cy="676636"/>
          </a:xfrm>
        </p:spPr>
        <p:txBody>
          <a:bodyPr/>
          <a:lstStyle/>
          <a:p>
            <a:pPr algn="l"/>
            <a:r>
              <a:rPr lang="en-US" altLang="ko-KR" sz="4000" b="1">
                <a:latin typeface="+mj-ea"/>
              </a:rPr>
              <a:t>20. Position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A6F2B7-ADE6-2C3A-CDBA-F9E96A1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600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01C69-6808-403E-8168-032AA31DB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8CA2B3-87AD-1CA0-1BA2-2F87F251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엘리먼트를 배치하는 여러가지 방법을 제공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  <a:hlinkClick r:id="rId2"/>
              </a:rPr>
              <a:t>https://developer.mozilla.org/ko/docs/Web/CSS/position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  <a:hlinkClick r:id="rId3"/>
              </a:rPr>
              <a:t>https://www.w3schools.com/css/css_positioning.asp</a:t>
            </a:r>
            <a:endParaRPr lang="en-US" altLang="ko-KR">
              <a:latin typeface="+mj-ea"/>
              <a:ea typeface="+mj-ea"/>
            </a:endParaRPr>
          </a:p>
          <a:p>
            <a:pPr lvl="1"/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9E4D6B-F643-DA48-D30A-84951B71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5B5CF-6523-D07C-D14E-2AB91DF0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15E65-D4A9-234E-E9DD-FE2970BA0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93" y="2415230"/>
            <a:ext cx="8181120" cy="20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38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4CA80-DC2E-84DE-EB12-B1369AC0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0BF36C-25BA-7831-85FE-D6CC9A2A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static; (default)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엘리먼트를 작성한 순서대로 배치됨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7A90F0-FE48-8F9A-0520-BCFAFCEA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0276A-5C0D-19C9-A014-01B2C30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62A98A-3B12-2AC8-E082-D10217A6C9E6}"/>
              </a:ext>
            </a:extLst>
          </p:cNvPr>
          <p:cNvSpPr/>
          <p:nvPr/>
        </p:nvSpPr>
        <p:spPr>
          <a:xfrm>
            <a:off x="1322521" y="2457657"/>
            <a:ext cx="4844815" cy="261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D523C7-E26B-F980-1101-6CFC844FEA9F}"/>
              </a:ext>
            </a:extLst>
          </p:cNvPr>
          <p:cNvSpPr/>
          <p:nvPr/>
        </p:nvSpPr>
        <p:spPr>
          <a:xfrm>
            <a:off x="1532266" y="2868298"/>
            <a:ext cx="4382151" cy="1985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A8C6C-DCF7-F093-5FA8-55E7E853ADB5}"/>
              </a:ext>
            </a:extLst>
          </p:cNvPr>
          <p:cNvSpPr txBox="1"/>
          <p:nvPr/>
        </p:nvSpPr>
        <p:spPr>
          <a:xfrm>
            <a:off x="1244697" y="2161275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&lt;html&gt;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B1991-8485-372F-0BB2-DA66A049BD92}"/>
              </a:ext>
            </a:extLst>
          </p:cNvPr>
          <p:cNvSpPr txBox="1"/>
          <p:nvPr/>
        </p:nvSpPr>
        <p:spPr>
          <a:xfrm>
            <a:off x="1473898" y="2547605"/>
            <a:ext cx="11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&lt;body&gt;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09D641-517A-81D9-C8E9-E2B05A47AE29}"/>
              </a:ext>
            </a:extLst>
          </p:cNvPr>
          <p:cNvSpPr/>
          <p:nvPr/>
        </p:nvSpPr>
        <p:spPr>
          <a:xfrm>
            <a:off x="1714254" y="3045958"/>
            <a:ext cx="4073703" cy="465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5408D-94CC-E3EC-5FCB-B8900695DE96}"/>
              </a:ext>
            </a:extLst>
          </p:cNvPr>
          <p:cNvSpPr/>
          <p:nvPr/>
        </p:nvSpPr>
        <p:spPr>
          <a:xfrm>
            <a:off x="1714254" y="3639026"/>
            <a:ext cx="4073703" cy="465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AC09B-452E-8341-E5F7-7F813E6CC25B}"/>
              </a:ext>
            </a:extLst>
          </p:cNvPr>
          <p:cNvSpPr/>
          <p:nvPr/>
        </p:nvSpPr>
        <p:spPr>
          <a:xfrm>
            <a:off x="1714254" y="4262568"/>
            <a:ext cx="4073703" cy="465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0C38537-ACC1-9D44-39F5-6D93876446EC}"/>
              </a:ext>
            </a:extLst>
          </p:cNvPr>
          <p:cNvCxnSpPr/>
          <p:nvPr/>
        </p:nvCxnSpPr>
        <p:spPr>
          <a:xfrm>
            <a:off x="1147864" y="2457657"/>
            <a:ext cx="0" cy="261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5EA0B1-556C-863B-12E3-E9CB485483B7}"/>
              </a:ext>
            </a:extLst>
          </p:cNvPr>
          <p:cNvSpPr txBox="1"/>
          <p:nvPr/>
        </p:nvSpPr>
        <p:spPr>
          <a:xfrm rot="16200000">
            <a:off x="175931" y="3581299"/>
            <a:ext cx="16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document flow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57ED9-75DD-A060-40ED-BF70EFC5505C}"/>
              </a:ext>
            </a:extLst>
          </p:cNvPr>
          <p:cNvSpPr txBox="1"/>
          <p:nvPr/>
        </p:nvSpPr>
        <p:spPr>
          <a:xfrm>
            <a:off x="6619812" y="3672013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position: static;</a:t>
            </a:r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89FEF37-AF6D-6D6C-8708-DE5E97D0F943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rot="10800000">
            <a:off x="5787958" y="3278823"/>
            <a:ext cx="831855" cy="5778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B91106-A290-7665-DBD8-5BD91A2854E6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rot="10800000" flipV="1">
            <a:off x="5787958" y="3856678"/>
            <a:ext cx="831855" cy="152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4BADF738-1525-B8E6-0AAA-4F30108C6010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rot="10800000" flipV="1">
            <a:off x="5787958" y="3856678"/>
            <a:ext cx="831855" cy="63875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485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14FB9-176C-C30F-27D9-F4150113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AE58B1-84AC-B621-A8D5-5EA2DED0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absolute;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엘리먼트를 원하는 위치에 배치함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>
                <a:latin typeface="+mj-ea"/>
                <a:ea typeface="+mj-ea"/>
              </a:rPr>
              <a:t>Layered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Popup, Dialog </a:t>
            </a:r>
            <a:r>
              <a:rPr lang="ko-KR" altLang="en-US">
                <a:latin typeface="+mj-ea"/>
                <a:ea typeface="+mj-ea"/>
              </a:rPr>
              <a:t>등을 표현할 때 주로 사용된다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DF756F-0E7E-F64D-3B51-E1651188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F493A-A180-6E9A-842A-EAA8BC10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94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5352FA-CAC2-57AB-3502-67F11FF1CF30}"/>
              </a:ext>
            </a:extLst>
          </p:cNvPr>
          <p:cNvGrpSpPr/>
          <p:nvPr/>
        </p:nvGrpSpPr>
        <p:grpSpPr>
          <a:xfrm>
            <a:off x="833536" y="2841716"/>
            <a:ext cx="7680186" cy="2912999"/>
            <a:chOff x="882175" y="2695801"/>
            <a:chExt cx="7680186" cy="29129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72A1E8-4D28-F7E6-F899-754887A61DE7}"/>
                </a:ext>
              </a:extLst>
            </p:cNvPr>
            <p:cNvSpPr/>
            <p:nvPr/>
          </p:nvSpPr>
          <p:spPr>
            <a:xfrm>
              <a:off x="1410070" y="2992183"/>
              <a:ext cx="4844815" cy="2616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5BA607-23B0-DEAB-7850-8911FAE72815}"/>
                </a:ext>
              </a:extLst>
            </p:cNvPr>
            <p:cNvSpPr/>
            <p:nvPr/>
          </p:nvSpPr>
          <p:spPr>
            <a:xfrm>
              <a:off x="1619815" y="3402824"/>
              <a:ext cx="4382151" cy="19858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BB1D06-74C9-B9C0-BDCE-04F68FBA17B4}"/>
                </a:ext>
              </a:extLst>
            </p:cNvPr>
            <p:cNvSpPr txBox="1"/>
            <p:nvPr/>
          </p:nvSpPr>
          <p:spPr>
            <a:xfrm>
              <a:off x="1332246" y="2695801"/>
              <a:ext cx="84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&lt;html&gt;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82D8B-2ED4-23E3-D68B-3B54A93A1FA0}"/>
                </a:ext>
              </a:extLst>
            </p:cNvPr>
            <p:cNvSpPr txBox="1"/>
            <p:nvPr/>
          </p:nvSpPr>
          <p:spPr>
            <a:xfrm>
              <a:off x="1561447" y="3082131"/>
              <a:ext cx="1152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&lt;body&gt;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F0BA69-9921-85D0-7D06-5AC1B9C4DAD5}"/>
                </a:ext>
              </a:extLst>
            </p:cNvPr>
            <p:cNvSpPr/>
            <p:nvPr/>
          </p:nvSpPr>
          <p:spPr>
            <a:xfrm>
              <a:off x="1410070" y="3008571"/>
              <a:ext cx="3331125" cy="4657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3432FF-F18E-34D7-445D-9566552826DA}"/>
                </a:ext>
              </a:extLst>
            </p:cNvPr>
            <p:cNvSpPr/>
            <p:nvPr/>
          </p:nvSpPr>
          <p:spPr>
            <a:xfrm>
              <a:off x="1801803" y="3579771"/>
              <a:ext cx="4073703" cy="4657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DD81F5-3C27-6D5E-357C-FEA8C5D3EFC9}"/>
                </a:ext>
              </a:extLst>
            </p:cNvPr>
            <p:cNvSpPr/>
            <p:nvPr/>
          </p:nvSpPr>
          <p:spPr>
            <a:xfrm>
              <a:off x="1801803" y="4203313"/>
              <a:ext cx="4073703" cy="4657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C790837-69B1-1D6A-5813-08901BE3AF6E}"/>
                </a:ext>
              </a:extLst>
            </p:cNvPr>
            <p:cNvCxnSpPr/>
            <p:nvPr/>
          </p:nvCxnSpPr>
          <p:spPr>
            <a:xfrm>
              <a:off x="1235413" y="2992183"/>
              <a:ext cx="0" cy="26166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BEDE9A-BC33-7438-2C57-3824CA2CFD9B}"/>
                </a:ext>
              </a:extLst>
            </p:cNvPr>
            <p:cNvSpPr txBox="1"/>
            <p:nvPr/>
          </p:nvSpPr>
          <p:spPr>
            <a:xfrm rot="16200000">
              <a:off x="263480" y="4115825"/>
              <a:ext cx="1606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document flow</a:t>
              </a: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1E3FD2-633A-5D48-F643-4164CA78C138}"/>
                </a:ext>
              </a:extLst>
            </p:cNvPr>
            <p:cNvSpPr txBox="1"/>
            <p:nvPr/>
          </p:nvSpPr>
          <p:spPr>
            <a:xfrm>
              <a:off x="6707361" y="3920045"/>
              <a:ext cx="1619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position: static;</a:t>
              </a:r>
              <a:endParaRPr lang="ko-KR" altLang="en-US"/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8D6FC7DE-6964-81F3-3124-D16A87EC5715}"/>
                </a:ext>
              </a:extLst>
            </p:cNvPr>
            <p:cNvCxnSpPr>
              <a:cxnSpLocks/>
              <a:stCxn id="17" idx="1"/>
              <a:endCxn id="12" idx="3"/>
            </p:cNvCxnSpPr>
            <p:nvPr/>
          </p:nvCxnSpPr>
          <p:spPr>
            <a:xfrm rot="10800000">
              <a:off x="5875507" y="3812635"/>
              <a:ext cx="831855" cy="292076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89E758C6-B7DE-9A99-33D1-01D529BB6509}"/>
                </a:ext>
              </a:extLst>
            </p:cNvPr>
            <p:cNvCxnSpPr>
              <a:cxnSpLocks/>
              <a:stCxn id="17" idx="1"/>
              <a:endCxn id="13" idx="3"/>
            </p:cNvCxnSpPr>
            <p:nvPr/>
          </p:nvCxnSpPr>
          <p:spPr>
            <a:xfrm rot="10800000" flipV="1">
              <a:off x="5875507" y="4104711"/>
              <a:ext cx="831855" cy="331466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81B2CC-051B-1AFA-3097-B268DABF5A80}"/>
                </a:ext>
              </a:extLst>
            </p:cNvPr>
            <p:cNvSpPr txBox="1"/>
            <p:nvPr/>
          </p:nvSpPr>
          <p:spPr>
            <a:xfrm>
              <a:off x="6632474" y="3052948"/>
              <a:ext cx="192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position: absolute;</a:t>
              </a:r>
              <a:endParaRPr lang="ko-KR" altLang="en-US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842C5632-0748-1192-93FB-2C687DF652E2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rot="10800000" flipV="1">
              <a:off x="4741196" y="3237613"/>
              <a:ext cx="1891279" cy="3821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5287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E46A4-9158-B6EB-8FB5-B499370E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39D67C-9F2A-2004-CC56-F457461DE676}"/>
              </a:ext>
            </a:extLst>
          </p:cNvPr>
          <p:cNvSpPr/>
          <p:nvPr/>
        </p:nvSpPr>
        <p:spPr>
          <a:xfrm>
            <a:off x="1392347" y="3195152"/>
            <a:ext cx="4844815" cy="261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820F54-DE1A-D16D-56CD-7032F6C6DAAB}"/>
              </a:ext>
            </a:extLst>
          </p:cNvPr>
          <p:cNvSpPr/>
          <p:nvPr/>
        </p:nvSpPr>
        <p:spPr>
          <a:xfrm>
            <a:off x="1414606" y="3199585"/>
            <a:ext cx="1420324" cy="465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3C5827-C07F-7BC9-B974-74DAAA1797E6}"/>
              </a:ext>
            </a:extLst>
          </p:cNvPr>
          <p:cNvSpPr/>
          <p:nvPr/>
        </p:nvSpPr>
        <p:spPr>
          <a:xfrm>
            <a:off x="1412478" y="5313020"/>
            <a:ext cx="1420324" cy="465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74D488-76F5-6150-1C05-05AAE7CBD5AB}"/>
              </a:ext>
            </a:extLst>
          </p:cNvPr>
          <p:cNvSpPr/>
          <p:nvPr/>
        </p:nvSpPr>
        <p:spPr>
          <a:xfrm>
            <a:off x="4775124" y="5313020"/>
            <a:ext cx="1420324" cy="465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1BA5FA-71CE-3BEF-D62C-1C87F3841C1B}"/>
              </a:ext>
            </a:extLst>
          </p:cNvPr>
          <p:cNvSpPr/>
          <p:nvPr/>
        </p:nvSpPr>
        <p:spPr>
          <a:xfrm>
            <a:off x="4775124" y="3207197"/>
            <a:ext cx="1420324" cy="465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BDCE10-60AD-68FF-51A7-54998998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absolute; </a:t>
            </a:r>
            <a:r>
              <a:rPr lang="ko-KR" altLang="en-US">
                <a:latin typeface="+mj-ea"/>
                <a:ea typeface="+mj-ea"/>
              </a:rPr>
              <a:t>일 때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Document Flow</a:t>
            </a:r>
            <a:r>
              <a:rPr lang="ko-KR" altLang="en-US">
                <a:latin typeface="+mj-ea"/>
                <a:ea typeface="+mj-ea"/>
              </a:rPr>
              <a:t> 배치 좌표 기준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1D7A4-647C-00D9-C093-74925AB4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E98DD-BF80-30D4-5F6C-F83AA1B8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B83458-4F9C-5E8E-2511-F05C029F58F0}"/>
              </a:ext>
            </a:extLst>
          </p:cNvPr>
          <p:cNvSpPr txBox="1"/>
          <p:nvPr/>
        </p:nvSpPr>
        <p:spPr>
          <a:xfrm>
            <a:off x="2577978" y="2142079"/>
            <a:ext cx="19298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position:</a:t>
            </a:r>
            <a:r>
              <a:rPr lang="ko-KR" altLang="en-US"/>
              <a:t> </a:t>
            </a:r>
            <a:r>
              <a:rPr lang="en-US" altLang="ko-KR"/>
              <a:t>absolute;</a:t>
            </a:r>
          </a:p>
          <a:p>
            <a:r>
              <a:rPr lang="en-US" altLang="ko-KR"/>
              <a:t>top: 0;</a:t>
            </a:r>
          </a:p>
          <a:p>
            <a:r>
              <a:rPr lang="en-US" altLang="ko-KR"/>
              <a:t>left: 0;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92DD3C-9ADB-F62F-E8A4-A0D650E940E6}"/>
              </a:ext>
            </a:extLst>
          </p:cNvPr>
          <p:cNvCxnSpPr/>
          <p:nvPr/>
        </p:nvCxnSpPr>
        <p:spPr>
          <a:xfrm>
            <a:off x="1392347" y="3195152"/>
            <a:ext cx="0" cy="261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513E5E-F6FB-4706-9E0D-ED801E31DD96}"/>
              </a:ext>
            </a:extLst>
          </p:cNvPr>
          <p:cNvSpPr txBox="1"/>
          <p:nvPr/>
        </p:nvSpPr>
        <p:spPr>
          <a:xfrm>
            <a:off x="797607" y="3147955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top</a:t>
            </a:r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D457497-924C-04D0-21A0-2B940F4182D2}"/>
              </a:ext>
            </a:extLst>
          </p:cNvPr>
          <p:cNvCxnSpPr>
            <a:cxnSpLocks/>
          </p:cNvCxnSpPr>
          <p:nvPr/>
        </p:nvCxnSpPr>
        <p:spPr>
          <a:xfrm>
            <a:off x="1370090" y="3195152"/>
            <a:ext cx="4867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E805F8-03A6-2804-CA6C-68A25527275B}"/>
              </a:ext>
            </a:extLst>
          </p:cNvPr>
          <p:cNvSpPr txBox="1"/>
          <p:nvPr/>
        </p:nvSpPr>
        <p:spPr>
          <a:xfrm>
            <a:off x="1440828" y="282581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left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BEE89-9577-3ECB-B6D7-6F0E1252DE65}"/>
              </a:ext>
            </a:extLst>
          </p:cNvPr>
          <p:cNvSpPr txBox="1"/>
          <p:nvPr/>
        </p:nvSpPr>
        <p:spPr>
          <a:xfrm>
            <a:off x="1094664" y="2880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217008-4B82-97C9-7DC8-E14813ADE239}"/>
              </a:ext>
            </a:extLst>
          </p:cNvPr>
          <p:cNvCxnSpPr>
            <a:cxnSpLocks/>
          </p:cNvCxnSpPr>
          <p:nvPr/>
        </p:nvCxnSpPr>
        <p:spPr>
          <a:xfrm flipH="1">
            <a:off x="1392347" y="5811769"/>
            <a:ext cx="48448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44186E7-C2A9-E90B-C299-510C24AC6DE0}"/>
              </a:ext>
            </a:extLst>
          </p:cNvPr>
          <p:cNvCxnSpPr>
            <a:cxnSpLocks/>
          </p:cNvCxnSpPr>
          <p:nvPr/>
        </p:nvCxnSpPr>
        <p:spPr>
          <a:xfrm flipV="1">
            <a:off x="6217706" y="3250075"/>
            <a:ext cx="0" cy="2561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C35711-FEAE-7EC3-EC2D-9A2AC181FA32}"/>
              </a:ext>
            </a:extLst>
          </p:cNvPr>
          <p:cNvSpPr txBox="1"/>
          <p:nvPr/>
        </p:nvSpPr>
        <p:spPr>
          <a:xfrm>
            <a:off x="5613786" y="578787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right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11D7A-FB97-6440-D11B-E29836957C47}"/>
              </a:ext>
            </a:extLst>
          </p:cNvPr>
          <p:cNvSpPr txBox="1"/>
          <p:nvPr/>
        </p:nvSpPr>
        <p:spPr>
          <a:xfrm>
            <a:off x="6257292" y="5466658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bottom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0B54B6-275B-7871-47AB-02FE5DF6BBDB}"/>
              </a:ext>
            </a:extLst>
          </p:cNvPr>
          <p:cNvSpPr txBox="1"/>
          <p:nvPr/>
        </p:nvSpPr>
        <p:spPr>
          <a:xfrm>
            <a:off x="6244446" y="575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C08204F-86FE-DC98-8483-AC5047E61D58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2124768" y="2603743"/>
            <a:ext cx="453210" cy="5958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C3BC6F-3B9B-EDB1-0ECE-5DB37CCB503C}"/>
              </a:ext>
            </a:extLst>
          </p:cNvPr>
          <p:cNvSpPr txBox="1"/>
          <p:nvPr/>
        </p:nvSpPr>
        <p:spPr>
          <a:xfrm>
            <a:off x="6380274" y="2142079"/>
            <a:ext cx="19298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position:</a:t>
            </a:r>
            <a:r>
              <a:rPr lang="ko-KR" altLang="en-US"/>
              <a:t> </a:t>
            </a:r>
            <a:r>
              <a:rPr lang="en-US" altLang="ko-KR"/>
              <a:t>absolute;</a:t>
            </a:r>
          </a:p>
          <a:p>
            <a:r>
              <a:rPr lang="en-US" altLang="ko-KR"/>
              <a:t>top: 0;</a:t>
            </a:r>
          </a:p>
          <a:p>
            <a:r>
              <a:rPr lang="en-US" altLang="ko-KR"/>
              <a:t>right: 0;</a:t>
            </a:r>
            <a:endParaRPr lang="ko-KR" altLang="en-US"/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E4BC2396-2B7A-A4BC-601E-29E1F5863D9C}"/>
              </a:ext>
            </a:extLst>
          </p:cNvPr>
          <p:cNvCxnSpPr>
            <a:cxnSpLocks/>
            <a:stCxn id="50" idx="1"/>
            <a:endCxn id="44" idx="0"/>
          </p:cNvCxnSpPr>
          <p:nvPr/>
        </p:nvCxnSpPr>
        <p:spPr>
          <a:xfrm rot="10800000" flipV="1">
            <a:off x="5485286" y="2603743"/>
            <a:ext cx="894988" cy="603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E709FD-0E44-5CA6-07A8-C08C30492898}"/>
              </a:ext>
            </a:extLst>
          </p:cNvPr>
          <p:cNvSpPr txBox="1"/>
          <p:nvPr/>
        </p:nvSpPr>
        <p:spPr>
          <a:xfrm>
            <a:off x="2577978" y="4288535"/>
            <a:ext cx="19298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position:</a:t>
            </a:r>
            <a:r>
              <a:rPr lang="ko-KR" altLang="en-US"/>
              <a:t> </a:t>
            </a:r>
            <a:r>
              <a:rPr lang="en-US" altLang="ko-KR"/>
              <a:t>absolute;</a:t>
            </a:r>
          </a:p>
          <a:p>
            <a:r>
              <a:rPr lang="en-US" altLang="ko-KR"/>
              <a:t>bottom: 0;</a:t>
            </a:r>
          </a:p>
          <a:p>
            <a:r>
              <a:rPr lang="en-US" altLang="ko-KR"/>
              <a:t>left: 0;</a:t>
            </a:r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D9C6578-655A-D016-947B-EFDE68B0ED41}"/>
              </a:ext>
            </a:extLst>
          </p:cNvPr>
          <p:cNvCxnSpPr>
            <a:cxnSpLocks/>
            <a:stCxn id="55" idx="1"/>
            <a:endCxn id="42" idx="0"/>
          </p:cNvCxnSpPr>
          <p:nvPr/>
        </p:nvCxnSpPr>
        <p:spPr>
          <a:xfrm rot="10800000" flipV="1">
            <a:off x="2122640" y="4750200"/>
            <a:ext cx="455338" cy="5628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C6D0774-551C-9236-A94E-95CB7AEBA368}"/>
              </a:ext>
            </a:extLst>
          </p:cNvPr>
          <p:cNvSpPr txBox="1"/>
          <p:nvPr/>
        </p:nvSpPr>
        <p:spPr>
          <a:xfrm>
            <a:off x="6380274" y="4426775"/>
            <a:ext cx="19298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position:</a:t>
            </a:r>
            <a:r>
              <a:rPr lang="ko-KR" altLang="en-US"/>
              <a:t> </a:t>
            </a:r>
            <a:r>
              <a:rPr lang="en-US" altLang="ko-KR"/>
              <a:t>absolute;</a:t>
            </a:r>
          </a:p>
          <a:p>
            <a:r>
              <a:rPr lang="en-US" altLang="ko-KR"/>
              <a:t>bottom: 0;</a:t>
            </a:r>
          </a:p>
          <a:p>
            <a:r>
              <a:rPr lang="en-US" altLang="ko-KR"/>
              <a:t>right: 0;</a:t>
            </a:r>
            <a:endParaRPr lang="ko-KR" altLang="en-US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FFB51933-083D-5E75-1B8F-D8E0D617ABCE}"/>
              </a:ext>
            </a:extLst>
          </p:cNvPr>
          <p:cNvCxnSpPr>
            <a:cxnSpLocks/>
            <a:stCxn id="60" idx="1"/>
            <a:endCxn id="43" idx="0"/>
          </p:cNvCxnSpPr>
          <p:nvPr/>
        </p:nvCxnSpPr>
        <p:spPr>
          <a:xfrm rot="10800000" flipV="1">
            <a:off x="5485286" y="4888440"/>
            <a:ext cx="894988" cy="4245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726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4C9B7-4A86-7E62-85DD-0BDBAE59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CC8774-B4EF-4023-E36E-FD21F75F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</a:t>
            </a:r>
            <a:r>
              <a:rPr lang="ko-KR" altLang="en-US">
                <a:latin typeface="+mj-ea"/>
                <a:ea typeface="+mj-ea"/>
              </a:rPr>
              <a:t>이 할당된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엘리먼트는 배치방향을 지정할 수 있다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02FA7-7712-8AEF-58BE-7CB6F52F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7BA5B-CCF5-1ABB-0815-B04D0F75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96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C788E-C429-D038-2E6D-860109228C04}"/>
              </a:ext>
            </a:extLst>
          </p:cNvPr>
          <p:cNvGrpSpPr/>
          <p:nvPr/>
        </p:nvGrpSpPr>
        <p:grpSpPr>
          <a:xfrm>
            <a:off x="2238363" y="2524168"/>
            <a:ext cx="4029365" cy="2599395"/>
            <a:chOff x="2238363" y="2524168"/>
            <a:chExt cx="4029365" cy="259939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E8CF91-F030-193A-9418-D0A12D4B33B8}"/>
                </a:ext>
              </a:extLst>
            </p:cNvPr>
            <p:cNvSpPr/>
            <p:nvPr/>
          </p:nvSpPr>
          <p:spPr>
            <a:xfrm>
              <a:off x="3485715" y="3589911"/>
              <a:ext cx="1420324" cy="4657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4BDF6EA-4FE3-E1F7-0DF3-B912897934C3}"/>
                </a:ext>
              </a:extLst>
            </p:cNvPr>
            <p:cNvSpPr/>
            <p:nvPr/>
          </p:nvSpPr>
          <p:spPr>
            <a:xfrm>
              <a:off x="5009744" y="3571007"/>
              <a:ext cx="593388" cy="48463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EE2D082C-EB11-1DBF-4C4D-76C984A2CE10}"/>
                </a:ext>
              </a:extLst>
            </p:cNvPr>
            <p:cNvSpPr/>
            <p:nvPr/>
          </p:nvSpPr>
          <p:spPr>
            <a:xfrm rot="10800000">
              <a:off x="2788622" y="3571007"/>
              <a:ext cx="593388" cy="48463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7F8F4F1-E9AA-1ED3-C001-17CCE6402199}"/>
                </a:ext>
              </a:extLst>
            </p:cNvPr>
            <p:cNvSpPr/>
            <p:nvPr/>
          </p:nvSpPr>
          <p:spPr>
            <a:xfrm rot="16200000">
              <a:off x="3899183" y="2982952"/>
              <a:ext cx="593388" cy="48463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3E04DE87-1765-0BFC-976F-A7BA585DF531}"/>
                </a:ext>
              </a:extLst>
            </p:cNvPr>
            <p:cNvSpPr/>
            <p:nvPr/>
          </p:nvSpPr>
          <p:spPr>
            <a:xfrm rot="5400000">
              <a:off x="3899183" y="4180165"/>
              <a:ext cx="593388" cy="48463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A68C67-7FEF-4149-5EB3-6DE51308D77C}"/>
                </a:ext>
              </a:extLst>
            </p:cNvPr>
            <p:cNvSpPr txBox="1"/>
            <p:nvPr/>
          </p:nvSpPr>
          <p:spPr>
            <a:xfrm>
              <a:off x="3944366" y="2524168"/>
              <a:ext cx="503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top</a:t>
              </a:r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62C758-BAF4-AFB0-82C8-FB87DB243D9F}"/>
                </a:ext>
              </a:extLst>
            </p:cNvPr>
            <p:cNvSpPr txBox="1"/>
            <p:nvPr/>
          </p:nvSpPr>
          <p:spPr>
            <a:xfrm>
              <a:off x="3754444" y="4754231"/>
              <a:ext cx="88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bottom</a:t>
              </a: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864EB2-52DB-851C-3BDE-5FE4A549255B}"/>
                </a:ext>
              </a:extLst>
            </p:cNvPr>
            <p:cNvSpPr txBox="1"/>
            <p:nvPr/>
          </p:nvSpPr>
          <p:spPr>
            <a:xfrm>
              <a:off x="2238363" y="3638109"/>
              <a:ext cx="49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left</a:t>
              </a: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BACC22-A639-0B9A-E5B8-503F51812A61}"/>
                </a:ext>
              </a:extLst>
            </p:cNvPr>
            <p:cNvSpPr txBox="1"/>
            <p:nvPr/>
          </p:nvSpPr>
          <p:spPr>
            <a:xfrm>
              <a:off x="5644352" y="3638109"/>
              <a:ext cx="623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right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2919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D5CBE-00C3-FE95-A4D2-301B55D5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AC59ED-EE5D-0491-92C1-787B0CCD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relative; </a:t>
            </a:r>
            <a:r>
              <a:rPr lang="ko-KR" altLang="en-US">
                <a:latin typeface="+mj-ea"/>
                <a:ea typeface="+mj-ea"/>
              </a:rPr>
              <a:t>일 때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relative </a:t>
            </a:r>
            <a:r>
              <a:rPr lang="ko-KR" altLang="en-US">
                <a:latin typeface="+mj-ea"/>
                <a:ea typeface="+mj-ea"/>
              </a:rPr>
              <a:t>가 적용된 엘리먼트 내부에서 좌표계가 </a:t>
            </a:r>
            <a:r>
              <a:rPr lang="en-US" altLang="ko-KR">
                <a:latin typeface="+mj-ea"/>
                <a:ea typeface="+mj-ea"/>
              </a:rPr>
              <a:t>0</a:t>
            </a:r>
            <a:r>
              <a:rPr lang="ko-KR" altLang="en-US">
                <a:latin typeface="+mj-ea"/>
                <a:ea typeface="+mj-ea"/>
              </a:rPr>
              <a:t>부터 다시 시작한다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상대적 좌표가 생성됨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D7AD04-5F5A-4588-7C00-6ACE2DD0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9B20D-8C63-3CE6-4B68-E24CDD1B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97</a:t>
            </a:fld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B78D0C9-B09A-0AAD-82F1-568E641EC622}"/>
              </a:ext>
            </a:extLst>
          </p:cNvPr>
          <p:cNvGrpSpPr/>
          <p:nvPr/>
        </p:nvGrpSpPr>
        <p:grpSpPr>
          <a:xfrm>
            <a:off x="1808946" y="2526998"/>
            <a:ext cx="5261480" cy="3081802"/>
            <a:chOff x="1808946" y="2526998"/>
            <a:chExt cx="5261480" cy="30818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80E99-F939-62C2-6A25-288BAD345B92}"/>
                </a:ext>
              </a:extLst>
            </p:cNvPr>
            <p:cNvSpPr/>
            <p:nvPr/>
          </p:nvSpPr>
          <p:spPr>
            <a:xfrm>
              <a:off x="1842162" y="2992183"/>
              <a:ext cx="4844815" cy="2616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BCA88F-6CCA-F0B4-6616-59AF3D68CFA2}"/>
                </a:ext>
              </a:extLst>
            </p:cNvPr>
            <p:cNvSpPr/>
            <p:nvPr/>
          </p:nvSpPr>
          <p:spPr>
            <a:xfrm>
              <a:off x="2352988" y="3377864"/>
              <a:ext cx="3853424" cy="18616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07C433-3D84-3901-0F4E-D104E4048931}"/>
                </a:ext>
              </a:extLst>
            </p:cNvPr>
            <p:cNvSpPr txBox="1"/>
            <p:nvPr/>
          </p:nvSpPr>
          <p:spPr>
            <a:xfrm>
              <a:off x="4863401" y="2526998"/>
              <a:ext cx="18235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position:</a:t>
              </a:r>
              <a:r>
                <a:rPr lang="ko-KR" altLang="en-US"/>
                <a:t> </a:t>
              </a:r>
              <a:r>
                <a:rPr lang="en-US" altLang="ko-KR"/>
                <a:t>relative;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44076A-A960-CB58-95A0-DA8D8138127E}"/>
                </a:ext>
              </a:extLst>
            </p:cNvPr>
            <p:cNvSpPr txBox="1"/>
            <p:nvPr/>
          </p:nvSpPr>
          <p:spPr>
            <a:xfrm>
              <a:off x="1808946" y="3336864"/>
              <a:ext cx="503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top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6DA6AA-80F2-D6D1-7612-EFF441661176}"/>
                </a:ext>
              </a:extLst>
            </p:cNvPr>
            <p:cNvSpPr txBox="1"/>
            <p:nvPr/>
          </p:nvSpPr>
          <p:spPr>
            <a:xfrm>
              <a:off x="2452167" y="3014728"/>
              <a:ext cx="49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left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C0FDD4-4C60-EA38-5073-33AAF5A3041C}"/>
                </a:ext>
              </a:extLst>
            </p:cNvPr>
            <p:cNvSpPr txBox="1"/>
            <p:nvPr/>
          </p:nvSpPr>
          <p:spPr>
            <a:xfrm>
              <a:off x="2106003" y="3069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2A5B30-239C-6429-AF75-F7719B5A620B}"/>
                </a:ext>
              </a:extLst>
            </p:cNvPr>
            <p:cNvSpPr txBox="1"/>
            <p:nvPr/>
          </p:nvSpPr>
          <p:spPr>
            <a:xfrm>
              <a:off x="5544050" y="5156557"/>
              <a:ext cx="623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right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8C54B4-3AA9-B1F4-84CE-2B1E5644A303}"/>
                </a:ext>
              </a:extLst>
            </p:cNvPr>
            <p:cNvSpPr txBox="1"/>
            <p:nvPr/>
          </p:nvSpPr>
          <p:spPr>
            <a:xfrm>
              <a:off x="6187556" y="4835336"/>
              <a:ext cx="88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bottom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B800E-E3F1-1544-A5CD-FD9EC099F9E3}"/>
                </a:ext>
              </a:extLst>
            </p:cNvPr>
            <p:cNvSpPr txBox="1"/>
            <p:nvPr/>
          </p:nvSpPr>
          <p:spPr>
            <a:xfrm>
              <a:off x="6174710" y="5125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7" name="연결선: 구부러짐 36">
              <a:extLst>
                <a:ext uri="{FF2B5EF4-FFF2-40B4-BE49-F238E27FC236}">
                  <a16:creationId xmlns:a16="http://schemas.microsoft.com/office/drawing/2014/main" id="{45CBA210-D6C3-8B68-AB7B-B7C8D9971383}"/>
                </a:ext>
              </a:extLst>
            </p:cNvPr>
            <p:cNvCxnSpPr>
              <a:cxnSpLocks/>
              <a:stCxn id="36" idx="1"/>
              <a:endCxn id="35" idx="0"/>
            </p:cNvCxnSpPr>
            <p:nvPr/>
          </p:nvCxnSpPr>
          <p:spPr>
            <a:xfrm rot="10800000" flipV="1">
              <a:off x="4279701" y="2711664"/>
              <a:ext cx="583701" cy="6662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5A1537B-6FED-BA64-098E-7186DC133086}"/>
                </a:ext>
              </a:extLst>
            </p:cNvPr>
            <p:cNvCxnSpPr>
              <a:cxnSpLocks/>
            </p:cNvCxnSpPr>
            <p:nvPr/>
          </p:nvCxnSpPr>
          <p:spPr>
            <a:xfrm>
              <a:off x="2352988" y="3377864"/>
              <a:ext cx="38534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14206DE-B18B-3345-A604-5B4699B40B8D}"/>
                </a:ext>
              </a:extLst>
            </p:cNvPr>
            <p:cNvCxnSpPr>
              <a:cxnSpLocks/>
            </p:cNvCxnSpPr>
            <p:nvPr/>
          </p:nvCxnSpPr>
          <p:spPr>
            <a:xfrm>
              <a:off x="2352988" y="3377862"/>
              <a:ext cx="0" cy="1861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9BDF7C6-ED5E-3F97-3C77-07150CF80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988" y="5239469"/>
              <a:ext cx="3853424" cy="236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C936703-FF4F-0C0A-5841-775A0EEB6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7556" y="3410215"/>
              <a:ext cx="18856" cy="18292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4136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C00AB-BFC9-C76F-DB36-AD8EC245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DF6BDF-CA42-493A-24ED-02045133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relative; </a:t>
            </a:r>
            <a:r>
              <a:rPr lang="ko-KR" altLang="en-US">
                <a:latin typeface="+mj-ea"/>
                <a:ea typeface="+mj-ea"/>
              </a:rPr>
              <a:t>일 때</a:t>
            </a:r>
            <a:endParaRPr lang="en-US" altLang="ko-KR">
              <a:latin typeface="+mj-ea"/>
              <a:ea typeface="+mj-ea"/>
            </a:endParaRPr>
          </a:p>
          <a:p>
            <a:pPr lvl="1"/>
            <a:r>
              <a:rPr lang="en-US" altLang="ko-KR">
                <a:latin typeface="+mj-ea"/>
                <a:ea typeface="+mj-ea"/>
              </a:rPr>
              <a:t>relative </a:t>
            </a:r>
            <a:r>
              <a:rPr lang="ko-KR" altLang="en-US">
                <a:latin typeface="+mj-ea"/>
                <a:ea typeface="+mj-ea"/>
              </a:rPr>
              <a:t>가 적용된 엘리먼트 내부에서 좌표계가 </a:t>
            </a:r>
            <a:r>
              <a:rPr lang="en-US" altLang="ko-KR">
                <a:latin typeface="+mj-ea"/>
                <a:ea typeface="+mj-ea"/>
              </a:rPr>
              <a:t>0</a:t>
            </a:r>
            <a:r>
              <a:rPr lang="ko-KR" altLang="en-US">
                <a:latin typeface="+mj-ea"/>
                <a:ea typeface="+mj-ea"/>
              </a:rPr>
              <a:t>부터 다시 시작한다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>
                <a:latin typeface="+mj-ea"/>
                <a:ea typeface="+mj-ea"/>
              </a:rPr>
              <a:t>상대적 좌표가 생성됨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4C79AA-A914-9575-C92C-767BA1D8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8E96E-4CEA-21AD-06D0-C90B515F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98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CE290C-C5D2-9EA2-98D0-D2FEEF64726A}"/>
              </a:ext>
            </a:extLst>
          </p:cNvPr>
          <p:cNvGrpSpPr/>
          <p:nvPr/>
        </p:nvGrpSpPr>
        <p:grpSpPr>
          <a:xfrm>
            <a:off x="1808946" y="2526998"/>
            <a:ext cx="6597337" cy="3081802"/>
            <a:chOff x="1808946" y="2526998"/>
            <a:chExt cx="6597337" cy="30818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A54698-8B09-92DE-24F6-18BBC5530B13}"/>
                </a:ext>
              </a:extLst>
            </p:cNvPr>
            <p:cNvSpPr/>
            <p:nvPr/>
          </p:nvSpPr>
          <p:spPr>
            <a:xfrm>
              <a:off x="1842162" y="2992183"/>
              <a:ext cx="4844815" cy="2616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D839CF-762C-5565-FA6D-FECDD21A8924}"/>
                </a:ext>
              </a:extLst>
            </p:cNvPr>
            <p:cNvSpPr/>
            <p:nvPr/>
          </p:nvSpPr>
          <p:spPr>
            <a:xfrm>
              <a:off x="2352988" y="3377864"/>
              <a:ext cx="3853424" cy="18616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636722-5482-16ED-134C-54FC933A8310}"/>
                </a:ext>
              </a:extLst>
            </p:cNvPr>
            <p:cNvSpPr txBox="1"/>
            <p:nvPr/>
          </p:nvSpPr>
          <p:spPr>
            <a:xfrm>
              <a:off x="4863401" y="2526998"/>
              <a:ext cx="18235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position:</a:t>
              </a:r>
              <a:r>
                <a:rPr lang="ko-KR" altLang="en-US"/>
                <a:t> </a:t>
              </a:r>
              <a:r>
                <a:rPr lang="en-US" altLang="ko-KR"/>
                <a:t>relative;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62D7F1-2468-6801-3563-A53C9DF75D16}"/>
                </a:ext>
              </a:extLst>
            </p:cNvPr>
            <p:cNvSpPr txBox="1"/>
            <p:nvPr/>
          </p:nvSpPr>
          <p:spPr>
            <a:xfrm>
              <a:off x="1808946" y="3336864"/>
              <a:ext cx="503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top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20B040-7DD3-1428-8760-F7D2971BFAC0}"/>
                </a:ext>
              </a:extLst>
            </p:cNvPr>
            <p:cNvSpPr txBox="1"/>
            <p:nvPr/>
          </p:nvSpPr>
          <p:spPr>
            <a:xfrm>
              <a:off x="2452167" y="3014728"/>
              <a:ext cx="49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left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754C23-A717-A410-F180-9609BC5B9B99}"/>
                </a:ext>
              </a:extLst>
            </p:cNvPr>
            <p:cNvSpPr txBox="1"/>
            <p:nvPr/>
          </p:nvSpPr>
          <p:spPr>
            <a:xfrm>
              <a:off x="2106003" y="3069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649B5D-5FA2-373C-88C6-7C99CE05D4AE}"/>
                </a:ext>
              </a:extLst>
            </p:cNvPr>
            <p:cNvSpPr txBox="1"/>
            <p:nvPr/>
          </p:nvSpPr>
          <p:spPr>
            <a:xfrm>
              <a:off x="5544050" y="5185740"/>
              <a:ext cx="623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right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18C5BD-7C68-5984-B75F-BC4B6E2E148C}"/>
                </a:ext>
              </a:extLst>
            </p:cNvPr>
            <p:cNvSpPr txBox="1"/>
            <p:nvPr/>
          </p:nvSpPr>
          <p:spPr>
            <a:xfrm>
              <a:off x="6187556" y="4835336"/>
              <a:ext cx="88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bottom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85937-0517-D9B9-7A7E-F884A2440FE2}"/>
                </a:ext>
              </a:extLst>
            </p:cNvPr>
            <p:cNvSpPr txBox="1"/>
            <p:nvPr/>
          </p:nvSpPr>
          <p:spPr>
            <a:xfrm>
              <a:off x="6174710" y="5125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7" name="연결선: 구부러짐 36">
              <a:extLst>
                <a:ext uri="{FF2B5EF4-FFF2-40B4-BE49-F238E27FC236}">
                  <a16:creationId xmlns:a16="http://schemas.microsoft.com/office/drawing/2014/main" id="{C1A0AD4C-C060-AF9C-78CA-1290A7FCCC0A}"/>
                </a:ext>
              </a:extLst>
            </p:cNvPr>
            <p:cNvCxnSpPr>
              <a:cxnSpLocks/>
              <a:stCxn id="36" idx="1"/>
              <a:endCxn id="35" idx="0"/>
            </p:cNvCxnSpPr>
            <p:nvPr/>
          </p:nvCxnSpPr>
          <p:spPr>
            <a:xfrm rot="10800000" flipV="1">
              <a:off x="4279701" y="2711664"/>
              <a:ext cx="583701" cy="6662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4A10361-F49A-E862-287A-9A750C8FED00}"/>
                </a:ext>
              </a:extLst>
            </p:cNvPr>
            <p:cNvCxnSpPr>
              <a:cxnSpLocks/>
            </p:cNvCxnSpPr>
            <p:nvPr/>
          </p:nvCxnSpPr>
          <p:spPr>
            <a:xfrm>
              <a:off x="2352988" y="3377864"/>
              <a:ext cx="385342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89B86DA-C1B4-D90C-3DF3-B3027A20DB2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988" y="3377862"/>
              <a:ext cx="0" cy="1861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0457AEF-4964-40A9-EFBC-AFE89F7B4A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988" y="5239469"/>
              <a:ext cx="3853424" cy="236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5E2187C-94BC-B2F1-D35F-49E385CAAB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7556" y="3410215"/>
              <a:ext cx="18856" cy="18292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996A2EC-8496-28F6-6579-F7D531BEB671}"/>
                </a:ext>
              </a:extLst>
            </p:cNvPr>
            <p:cNvSpPr/>
            <p:nvPr/>
          </p:nvSpPr>
          <p:spPr>
            <a:xfrm>
              <a:off x="4675567" y="4491617"/>
              <a:ext cx="1491859" cy="7207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&lt;div&gt;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D27122-74D9-4A2C-2AE4-D0BEF0B32C89}"/>
                </a:ext>
              </a:extLst>
            </p:cNvPr>
            <p:cNvSpPr txBox="1"/>
            <p:nvPr/>
          </p:nvSpPr>
          <p:spPr>
            <a:xfrm>
              <a:off x="6476396" y="3688369"/>
              <a:ext cx="1929887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position:</a:t>
              </a:r>
              <a:r>
                <a:rPr lang="ko-KR" altLang="en-US"/>
                <a:t> </a:t>
              </a:r>
              <a:r>
                <a:rPr lang="en-US" altLang="ko-KR"/>
                <a:t>absolute;</a:t>
              </a:r>
            </a:p>
            <a:p>
              <a:r>
                <a:rPr lang="en-US" altLang="ko-KR"/>
                <a:t>bottom:0;</a:t>
              </a:r>
            </a:p>
            <a:p>
              <a:r>
                <a:rPr lang="en-US" altLang="ko-KR"/>
                <a:t>right:0;</a:t>
              </a:r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694366CC-64E1-0838-55F7-642568639415}"/>
                </a:ext>
              </a:extLst>
            </p:cNvPr>
            <p:cNvCxnSpPr>
              <a:cxnSpLocks/>
              <a:stCxn id="7" idx="1"/>
              <a:endCxn id="5" idx="0"/>
            </p:cNvCxnSpPr>
            <p:nvPr/>
          </p:nvCxnSpPr>
          <p:spPr>
            <a:xfrm rot="10800000" flipV="1">
              <a:off x="5421498" y="4150033"/>
              <a:ext cx="1054899" cy="341583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6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225EB-62F5-EAAA-039A-38426EB9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D0E687-E695-A793-EBDC-83CF8186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+mj-ea"/>
                <a:ea typeface="+mj-ea"/>
              </a:rPr>
              <a:t>position: relative; </a:t>
            </a:r>
            <a:r>
              <a:rPr lang="ko-KR" altLang="en-US">
                <a:latin typeface="+mj-ea"/>
                <a:ea typeface="+mj-ea"/>
              </a:rPr>
              <a:t>사용 예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13827B-0FE4-682E-5872-A5E41F83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20. Position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EB645-92BD-897F-1F36-AAB057C3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7398-607C-407A-8D67-83D151584F53}" type="slidenum">
              <a:rPr lang="ko-KR" altLang="en-US" smtClean="0"/>
              <a:t>99</a:t>
            </a:fld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98D099C-85CC-D0E8-A3F8-3962403B0DF0}"/>
              </a:ext>
            </a:extLst>
          </p:cNvPr>
          <p:cNvGrpSpPr/>
          <p:nvPr/>
        </p:nvGrpSpPr>
        <p:grpSpPr>
          <a:xfrm>
            <a:off x="92616" y="1912312"/>
            <a:ext cx="8792184" cy="4876668"/>
            <a:chOff x="92616" y="1912312"/>
            <a:chExt cx="8792184" cy="48766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AFBC6EB-229F-B97A-A7FE-C7A877490FF0}"/>
                </a:ext>
              </a:extLst>
            </p:cNvPr>
            <p:cNvSpPr/>
            <p:nvPr/>
          </p:nvSpPr>
          <p:spPr>
            <a:xfrm>
              <a:off x="92616" y="2333983"/>
              <a:ext cx="8792184" cy="3434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B24A412-FF6E-917A-5A05-15C67218D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042" y="2726171"/>
              <a:ext cx="8180962" cy="265193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537335-61E7-3E2A-34D4-31E251530BCA}"/>
                </a:ext>
              </a:extLst>
            </p:cNvPr>
            <p:cNvSpPr/>
            <p:nvPr/>
          </p:nvSpPr>
          <p:spPr>
            <a:xfrm>
              <a:off x="437744" y="2822882"/>
              <a:ext cx="2636196" cy="24779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F4065D-767A-5289-F2F4-BB9DF7F9A4E2}"/>
                </a:ext>
              </a:extLst>
            </p:cNvPr>
            <p:cNvSpPr/>
            <p:nvPr/>
          </p:nvSpPr>
          <p:spPr>
            <a:xfrm>
              <a:off x="3140425" y="2822882"/>
              <a:ext cx="2636196" cy="24779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E97C14-731F-BD87-1E07-DDB8988916A8}"/>
                </a:ext>
              </a:extLst>
            </p:cNvPr>
            <p:cNvSpPr/>
            <p:nvPr/>
          </p:nvSpPr>
          <p:spPr>
            <a:xfrm>
              <a:off x="5860953" y="2822882"/>
              <a:ext cx="2636196" cy="24779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B8BB0F-171E-AEC0-2299-9B14439964AD}"/>
                </a:ext>
              </a:extLst>
            </p:cNvPr>
            <p:cNvSpPr/>
            <p:nvPr/>
          </p:nvSpPr>
          <p:spPr>
            <a:xfrm>
              <a:off x="496109" y="4523200"/>
              <a:ext cx="2520000" cy="719279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5D95BB-4EB8-E9AA-95D9-57A83E3EECDD}"/>
                </a:ext>
              </a:extLst>
            </p:cNvPr>
            <p:cNvSpPr/>
            <p:nvPr/>
          </p:nvSpPr>
          <p:spPr>
            <a:xfrm>
              <a:off x="3198523" y="4523200"/>
              <a:ext cx="2520000" cy="719279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736582-7EC7-6A03-352C-691A6813B43C}"/>
                </a:ext>
              </a:extLst>
            </p:cNvPr>
            <p:cNvSpPr/>
            <p:nvPr/>
          </p:nvSpPr>
          <p:spPr>
            <a:xfrm>
              <a:off x="5919051" y="4523200"/>
              <a:ext cx="2520000" cy="719279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31C94E-706E-F62D-8358-A7E735CF2611}"/>
                </a:ext>
              </a:extLst>
            </p:cNvPr>
            <p:cNvSpPr txBox="1"/>
            <p:nvPr/>
          </p:nvSpPr>
          <p:spPr>
            <a:xfrm>
              <a:off x="3543479" y="1912312"/>
              <a:ext cx="18235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position:</a:t>
              </a:r>
              <a:r>
                <a:rPr lang="ko-KR" altLang="en-US"/>
                <a:t> </a:t>
              </a:r>
              <a:r>
                <a:rPr lang="en-US" altLang="ko-KR"/>
                <a:t>relative;</a:t>
              </a:r>
            </a:p>
          </p:txBody>
        </p: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C4E19066-41A7-3E2C-46C9-FA3218350AD7}"/>
                </a:ext>
              </a:extLst>
            </p:cNvPr>
            <p:cNvCxnSpPr>
              <a:cxnSpLocks/>
              <a:stCxn id="21" idx="2"/>
              <a:endCxn id="60" idx="0"/>
            </p:cNvCxnSpPr>
            <p:nvPr/>
          </p:nvCxnSpPr>
          <p:spPr>
            <a:xfrm rot="5400000">
              <a:off x="2606855" y="1323628"/>
              <a:ext cx="890396" cy="280642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C1003A3C-AA4B-62CD-BE23-64A562B02530}"/>
                </a:ext>
              </a:extLst>
            </p:cNvPr>
            <p:cNvCxnSpPr>
              <a:cxnSpLocks/>
              <a:stCxn id="21" idx="2"/>
              <a:endCxn id="61" idx="0"/>
            </p:cNvCxnSpPr>
            <p:nvPr/>
          </p:nvCxnSpPr>
          <p:spPr>
            <a:xfrm rot="5400000">
              <a:off x="4010069" y="2726842"/>
              <a:ext cx="890396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연결선: 구부러짐 38">
              <a:extLst>
                <a:ext uri="{FF2B5EF4-FFF2-40B4-BE49-F238E27FC236}">
                  <a16:creationId xmlns:a16="http://schemas.microsoft.com/office/drawing/2014/main" id="{52F638F0-3FCB-6597-7ECA-5B35B2187679}"/>
                </a:ext>
              </a:extLst>
            </p:cNvPr>
            <p:cNvCxnSpPr>
              <a:cxnSpLocks/>
              <a:stCxn id="21" idx="2"/>
              <a:endCxn id="62" idx="0"/>
            </p:cNvCxnSpPr>
            <p:nvPr/>
          </p:nvCxnSpPr>
          <p:spPr>
            <a:xfrm rot="16200000" flipH="1">
              <a:off x="5317648" y="1419262"/>
              <a:ext cx="890396" cy="261515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7ED92B-02C6-39E9-6869-49D9F9E8B6FF}"/>
                </a:ext>
              </a:extLst>
            </p:cNvPr>
            <p:cNvSpPr txBox="1"/>
            <p:nvPr/>
          </p:nvSpPr>
          <p:spPr>
            <a:xfrm>
              <a:off x="3494839" y="5588651"/>
              <a:ext cx="1929887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position:</a:t>
              </a:r>
              <a:r>
                <a:rPr lang="ko-KR" altLang="en-US"/>
                <a:t> </a:t>
              </a:r>
              <a:r>
                <a:rPr lang="en-US" altLang="ko-KR"/>
                <a:t>absolute;</a:t>
              </a:r>
            </a:p>
            <a:p>
              <a:r>
                <a:rPr lang="en-US" altLang="ko-KR"/>
                <a:t>bottom: 0;</a:t>
              </a:r>
            </a:p>
            <a:p>
              <a:r>
                <a:rPr lang="en-US" altLang="ko-KR"/>
                <a:t>left: 0;</a:t>
              </a:r>
            </a:p>
            <a:p>
              <a:r>
                <a:rPr lang="en-US" altLang="ko-KR"/>
                <a:t>right: 0;</a:t>
              </a:r>
            </a:p>
          </p:txBody>
        </p: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D454591A-E275-6B8F-637A-C40099D83766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rot="10800000">
              <a:off x="1648839" y="5067965"/>
              <a:ext cx="1846000" cy="1116619"/>
            </a:xfrm>
            <a:prstGeom prst="curved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DD310345-A0BD-428E-DD97-F83EDC7B1E44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5424726" y="5067964"/>
              <a:ext cx="1645700" cy="1116615"/>
            </a:xfrm>
            <a:prstGeom prst="curved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A856BAA0-7BFA-5B50-BF82-5B3BE1BC0CBA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rot="16200000" flipV="1">
              <a:off x="4199300" y="5323931"/>
              <a:ext cx="516450" cy="451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497CA78-8EDB-1839-0E08-E0E7B83D05C5}"/>
                </a:ext>
              </a:extLst>
            </p:cNvPr>
            <p:cNvSpPr/>
            <p:nvPr/>
          </p:nvSpPr>
          <p:spPr>
            <a:xfrm>
              <a:off x="1342417" y="3172040"/>
              <a:ext cx="612843" cy="4077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74E9D4-6668-27AE-0C1A-50F7B40BD778}"/>
                </a:ext>
              </a:extLst>
            </p:cNvPr>
            <p:cNvSpPr/>
            <p:nvPr/>
          </p:nvSpPr>
          <p:spPr>
            <a:xfrm>
              <a:off x="4148845" y="3172040"/>
              <a:ext cx="612843" cy="4077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740D345-B632-EE4F-7F52-615EAEA5E993}"/>
                </a:ext>
              </a:extLst>
            </p:cNvPr>
            <p:cNvSpPr/>
            <p:nvPr/>
          </p:nvSpPr>
          <p:spPr>
            <a:xfrm>
              <a:off x="6764004" y="3172040"/>
              <a:ext cx="612843" cy="4077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BBCFDA1-3E5B-D2DB-2CB8-5A4C88AAA5FF}"/>
                </a:ext>
              </a:extLst>
            </p:cNvPr>
            <p:cNvSpPr/>
            <p:nvPr/>
          </p:nvSpPr>
          <p:spPr>
            <a:xfrm>
              <a:off x="1342417" y="4660225"/>
              <a:ext cx="612843" cy="4077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E89E3D3-75E4-2773-1188-A74DCC9B950F}"/>
                </a:ext>
              </a:extLst>
            </p:cNvPr>
            <p:cNvSpPr/>
            <p:nvPr/>
          </p:nvSpPr>
          <p:spPr>
            <a:xfrm>
              <a:off x="4148845" y="4660225"/>
              <a:ext cx="612843" cy="4077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B693D9F-EBE7-E759-F305-1A3F3AECD08C}"/>
                </a:ext>
              </a:extLst>
            </p:cNvPr>
            <p:cNvSpPr/>
            <p:nvPr/>
          </p:nvSpPr>
          <p:spPr>
            <a:xfrm>
              <a:off x="6764004" y="4660225"/>
              <a:ext cx="612843" cy="4077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2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1251</TotalTime>
  <Words>12047</Words>
  <Application>Microsoft Office PowerPoint</Application>
  <PresentationFormat>화면 슬라이드 쇼(4:3)</PresentationFormat>
  <Paragraphs>2785</Paragraphs>
  <Slides>206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206</vt:i4>
      </vt:variant>
    </vt:vector>
  </HeadingPairs>
  <TitlesOfParts>
    <vt:vector size="216" baseType="lpstr">
      <vt:lpstr>Nanum Myeongjo</vt:lpstr>
      <vt:lpstr>Noto Serif KR</vt:lpstr>
      <vt:lpstr>맑은 고딕</vt:lpstr>
      <vt:lpstr>Arial</vt:lpstr>
      <vt:lpstr>Calibri</vt:lpstr>
      <vt:lpstr>Calibri Light</vt:lpstr>
      <vt:lpstr>Consolas</vt:lpstr>
      <vt:lpstr>Segoe UI</vt:lpstr>
      <vt:lpstr>Wingdings</vt:lpstr>
      <vt:lpstr>Office 테마</vt:lpstr>
      <vt:lpstr>HTML5 &amp; CSS3</vt:lpstr>
      <vt:lpstr>HTML5</vt:lpstr>
      <vt:lpstr>1. HTML5 문서 구조</vt:lpstr>
      <vt:lpstr>1. HTML5 문서 구조</vt:lpstr>
      <vt:lpstr>1. HTML5 문서 구조</vt:lpstr>
      <vt:lpstr>1. HTML5 문서 구조</vt:lpstr>
      <vt:lpstr>2. 태그의 종류</vt:lpstr>
      <vt:lpstr>2. 태그의 종류</vt:lpstr>
      <vt:lpstr>2. 태그의 종류</vt:lpstr>
      <vt:lpstr>2. 태그의 종류</vt:lpstr>
      <vt:lpstr>2. 태그의 종류</vt:lpstr>
      <vt:lpstr>2. 태그의 종류</vt:lpstr>
      <vt:lpstr>2. 태그의 종류</vt:lpstr>
      <vt:lpstr>2. 태그의 종류</vt:lpstr>
      <vt:lpstr>2. 태그의 종류</vt:lpstr>
      <vt:lpstr>3. Attributes</vt:lpstr>
      <vt:lpstr>3. Attributes</vt:lpstr>
      <vt:lpstr>3. Attributes</vt:lpstr>
      <vt:lpstr>4. Events</vt:lpstr>
      <vt:lpstr>4. Events</vt:lpstr>
      <vt:lpstr>4. Events</vt:lpstr>
      <vt:lpstr>4. Events</vt:lpstr>
      <vt:lpstr>4. Events</vt:lpstr>
      <vt:lpstr>4. Events</vt:lpstr>
      <vt:lpstr>CSS3</vt:lpstr>
      <vt:lpstr>CSS3</vt:lpstr>
      <vt:lpstr>5. What is CSS</vt:lpstr>
      <vt:lpstr>5. What is CSS</vt:lpstr>
      <vt:lpstr>5. What is CSS</vt:lpstr>
      <vt:lpstr>6. CSS selectors</vt:lpstr>
      <vt:lpstr>6. CSS selectors</vt:lpstr>
      <vt:lpstr>6. CSS selectors</vt:lpstr>
      <vt:lpstr>6. CSS selectors</vt:lpstr>
      <vt:lpstr>6. CSS selectors</vt:lpstr>
      <vt:lpstr>6. CSS selectors</vt:lpstr>
      <vt:lpstr>6. CSS selectors</vt:lpstr>
      <vt:lpstr>6. CSS selectors</vt:lpstr>
      <vt:lpstr>6. CSS selectors</vt:lpstr>
      <vt:lpstr>7. CSS를 정의하는 3가지 방법</vt:lpstr>
      <vt:lpstr>7. CSS를 정의하는 3가지 방법</vt:lpstr>
      <vt:lpstr>7. CSS를 정의하는 3가지 방법 - External</vt:lpstr>
      <vt:lpstr>7. CSS를 정의하는 3가지 방법 - Internal</vt:lpstr>
      <vt:lpstr>7. CSS를 정의하는 3가지 방법 - Inline</vt:lpstr>
      <vt:lpstr>7. CSS를 정의하는 3가지 방법   - 스타일별 우선순위</vt:lpstr>
      <vt:lpstr>8. Cascading &amp; Specificity</vt:lpstr>
      <vt:lpstr>8. Cascading &amp; Specificity</vt:lpstr>
      <vt:lpstr>9. Inheritance</vt:lpstr>
      <vt:lpstr>9. Inheritance</vt:lpstr>
      <vt:lpstr>10. Box model</vt:lpstr>
      <vt:lpstr>10. Box model</vt:lpstr>
      <vt:lpstr>10. Box model</vt:lpstr>
      <vt:lpstr>10. Box model</vt:lpstr>
      <vt:lpstr>10. Box model</vt:lpstr>
      <vt:lpstr>11. Margin collapsing</vt:lpstr>
      <vt:lpstr>11. Margin collapsing</vt:lpstr>
      <vt:lpstr>12. Width &amp; Height</vt:lpstr>
      <vt:lpstr>12. Width &amp; Height</vt:lpstr>
      <vt:lpstr>12. Width &amp; Height</vt:lpstr>
      <vt:lpstr>12. Width &amp; Height</vt:lpstr>
      <vt:lpstr>12. Width &amp; Height</vt:lpstr>
      <vt:lpstr>12. Width &amp; Height</vt:lpstr>
      <vt:lpstr>12. Width &amp; Height</vt:lpstr>
      <vt:lpstr>12. Width &amp; Height</vt:lpstr>
      <vt:lpstr>13. Display &amp; Visibility</vt:lpstr>
      <vt:lpstr>13. Display &amp; Visibility</vt:lpstr>
      <vt:lpstr>13. Display &amp; Visibility</vt:lpstr>
      <vt:lpstr>13. Display &amp; Visibility</vt:lpstr>
      <vt:lpstr>14. Text decoration</vt:lpstr>
      <vt:lpstr>14. Text decoration</vt:lpstr>
      <vt:lpstr>14. Text decoration</vt:lpstr>
      <vt:lpstr>15. Box align</vt:lpstr>
      <vt:lpstr>15. Box align</vt:lpstr>
      <vt:lpstr>15. Box align</vt:lpstr>
      <vt:lpstr>16. Pseudo class &amp;       Pseudo element</vt:lpstr>
      <vt:lpstr>16. Pseudo class</vt:lpstr>
      <vt:lpstr>16. Pseudo class</vt:lpstr>
      <vt:lpstr>16. Pseudo class</vt:lpstr>
      <vt:lpstr>16. Pseudo element</vt:lpstr>
      <vt:lpstr>16. Pseudo element</vt:lpstr>
      <vt:lpstr>16. Pseudo element</vt:lpstr>
      <vt:lpstr>16. Pseudo element</vt:lpstr>
      <vt:lpstr>16. Pseudo element</vt:lpstr>
      <vt:lpstr>17. !important</vt:lpstr>
      <vt:lpstr>17. !important</vt:lpstr>
      <vt:lpstr>18. Outline</vt:lpstr>
      <vt:lpstr>18. Outline</vt:lpstr>
      <vt:lpstr>19. Floating dom</vt:lpstr>
      <vt:lpstr>19. Floating dom</vt:lpstr>
      <vt:lpstr>19. Floating dom</vt:lpstr>
      <vt:lpstr>19. Floating dom</vt:lpstr>
      <vt:lpstr>20. Position</vt:lpstr>
      <vt:lpstr>20. Position</vt:lpstr>
      <vt:lpstr>20. Position</vt:lpstr>
      <vt:lpstr>20. Position</vt:lpstr>
      <vt:lpstr>20. Position</vt:lpstr>
      <vt:lpstr>20. Position</vt:lpstr>
      <vt:lpstr>20. Position</vt:lpstr>
      <vt:lpstr>20. Position</vt:lpstr>
      <vt:lpstr>20. Position</vt:lpstr>
      <vt:lpstr>20. Position</vt:lpstr>
      <vt:lpstr>20. Position</vt:lpstr>
      <vt:lpstr>21. z-index</vt:lpstr>
      <vt:lpstr>21. z-index</vt:lpstr>
      <vt:lpstr>22. Overflow</vt:lpstr>
      <vt:lpstr>22. Overflow</vt:lpstr>
      <vt:lpstr>22. Overflow</vt:lpstr>
      <vt:lpstr>23. Background</vt:lpstr>
      <vt:lpstr>23. Background</vt:lpstr>
      <vt:lpstr>24. Size &amp; Unit</vt:lpstr>
      <vt:lpstr>24. Size &amp; Unit</vt:lpstr>
      <vt:lpstr>24. Size &amp; Unit</vt:lpstr>
      <vt:lpstr>24. Size &amp; Unit</vt:lpstr>
      <vt:lpstr>24. Size &amp; Unit</vt:lpstr>
      <vt:lpstr>24. Size &amp; Unit</vt:lpstr>
      <vt:lpstr>24. Size &amp; Unit</vt:lpstr>
      <vt:lpstr>24. Size &amp; Unit</vt:lpstr>
      <vt:lpstr>24. Size &amp; Unit</vt:lpstr>
      <vt:lpstr>24. Size &amp; Unit</vt:lpstr>
      <vt:lpstr>25. Responsive web</vt:lpstr>
      <vt:lpstr>25. Responsive web</vt:lpstr>
      <vt:lpstr>26. Hardware pixels vs.       Software pixels</vt:lpstr>
      <vt:lpstr>26. Hardware pixels vs. Software pixels</vt:lpstr>
      <vt:lpstr>26. Hardware pixels vs. Software pixels</vt:lpstr>
      <vt:lpstr>27. Media query</vt:lpstr>
      <vt:lpstr>27. Media query</vt:lpstr>
      <vt:lpstr>27. Media query</vt:lpstr>
      <vt:lpstr>27. Media query</vt:lpstr>
      <vt:lpstr>28. Form styling</vt:lpstr>
      <vt:lpstr>28. Form styling</vt:lpstr>
      <vt:lpstr>28. Form styling</vt:lpstr>
      <vt:lpstr>28. Form styling</vt:lpstr>
      <vt:lpstr>28. Form styling</vt:lpstr>
      <vt:lpstr>28. Form styling</vt:lpstr>
      <vt:lpstr>28. Form styling</vt:lpstr>
      <vt:lpstr>28. Form styling</vt:lpstr>
      <vt:lpstr>28. Form styling</vt:lpstr>
      <vt:lpstr>28. Form styling</vt:lpstr>
      <vt:lpstr>29. Font styling</vt:lpstr>
      <vt:lpstr>29. Font styling</vt:lpstr>
      <vt:lpstr>29. Font styling</vt:lpstr>
      <vt:lpstr>29. Font styling</vt:lpstr>
      <vt:lpstr>29. Font styling</vt:lpstr>
      <vt:lpstr>29. Font styling</vt:lpstr>
      <vt:lpstr>29. Font styling</vt:lpstr>
      <vt:lpstr>29. Font styling</vt:lpstr>
      <vt:lpstr>29. Font styling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box</vt:lpstr>
      <vt:lpstr>30. Flex item</vt:lpstr>
      <vt:lpstr>30. Flex item</vt:lpstr>
      <vt:lpstr>30. Flex item</vt:lpstr>
      <vt:lpstr>30. Flex item</vt:lpstr>
      <vt:lpstr>30. Flex item</vt:lpstr>
      <vt:lpstr>30. Flex item</vt:lpstr>
      <vt:lpstr>30. Flex item</vt:lpstr>
      <vt:lpstr>30. Flex item</vt:lpstr>
      <vt:lpstr>30. Flex item</vt:lpstr>
      <vt:lpstr>30. Flex item</vt:lpstr>
      <vt:lpstr>30. Flex item</vt:lpstr>
      <vt:lpstr>31. Grid</vt:lpstr>
      <vt:lpstr>31. Grid</vt:lpstr>
      <vt:lpstr>31. Grid</vt:lpstr>
      <vt:lpstr>31. Grid</vt:lpstr>
      <vt:lpstr>31. Grid</vt:lpstr>
      <vt:lpstr>31. Grid</vt:lpstr>
      <vt:lpstr>31. Grid</vt:lpstr>
      <vt:lpstr>31. Grid</vt:lpstr>
      <vt:lpstr>31. Grid item</vt:lpstr>
      <vt:lpstr>31. Grid item</vt:lpstr>
      <vt:lpstr>31. Grid item</vt:lpstr>
      <vt:lpstr>31. Grid item</vt:lpstr>
      <vt:lpstr>31. Grid Layout</vt:lpstr>
      <vt:lpstr>31. Grid Layout</vt:lpstr>
      <vt:lpstr>31. Grid Layout</vt:lpstr>
      <vt:lpstr>31. Grid Layout</vt:lpstr>
      <vt:lpstr>32. Transform</vt:lpstr>
      <vt:lpstr>32. Transform</vt:lpstr>
      <vt:lpstr>32. Transform</vt:lpstr>
      <vt:lpstr>32. Transform</vt:lpstr>
      <vt:lpstr>32. Transform</vt:lpstr>
      <vt:lpstr>33. Transition &amp; Animation</vt:lpstr>
      <vt:lpstr>33. Transition &amp; Animation</vt:lpstr>
      <vt:lpstr>33. Transition &amp; Animation</vt:lpstr>
      <vt:lpstr>33. Transition &amp; Animation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애플리케이션 개발</dc:title>
  <dc:creator>Jang Minchang</dc:creator>
  <cp:lastModifiedBy>User</cp:lastModifiedBy>
  <cp:revision>4</cp:revision>
  <dcterms:created xsi:type="dcterms:W3CDTF">2023-02-19T05:29:41Z</dcterms:created>
  <dcterms:modified xsi:type="dcterms:W3CDTF">2024-03-04T00:14:05Z</dcterms:modified>
</cp:coreProperties>
</file>