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8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494" r:id="rId22"/>
    <p:sldId id="509" r:id="rId23"/>
    <p:sldId id="516" r:id="rId24"/>
    <p:sldId id="517" r:id="rId25"/>
    <p:sldId id="518" r:id="rId26"/>
    <p:sldId id="519" r:id="rId27"/>
    <p:sldId id="495" r:id="rId28"/>
    <p:sldId id="510" r:id="rId29"/>
    <p:sldId id="520" r:id="rId30"/>
    <p:sldId id="496" r:id="rId31"/>
    <p:sldId id="511" r:id="rId32"/>
    <p:sldId id="521" r:id="rId33"/>
    <p:sldId id="522" r:id="rId34"/>
    <p:sldId id="523" r:id="rId35"/>
    <p:sldId id="497" r:id="rId36"/>
    <p:sldId id="512" r:id="rId37"/>
    <p:sldId id="524" r:id="rId38"/>
    <p:sldId id="525" r:id="rId39"/>
    <p:sldId id="526" r:id="rId40"/>
    <p:sldId id="498" r:id="rId41"/>
    <p:sldId id="513" r:id="rId42"/>
    <p:sldId id="527" r:id="rId43"/>
    <p:sldId id="499" r:id="rId44"/>
    <p:sldId id="514" r:id="rId45"/>
    <p:sldId id="528" r:id="rId46"/>
    <p:sldId id="500" r:id="rId47"/>
    <p:sldId id="529" r:id="rId48"/>
    <p:sldId id="515" r:id="rId49"/>
    <p:sldId id="540" r:id="rId50"/>
    <p:sldId id="541" r:id="rId51"/>
    <p:sldId id="530" r:id="rId52"/>
    <p:sldId id="531" r:id="rId53"/>
    <p:sldId id="532" r:id="rId54"/>
    <p:sldId id="533" r:id="rId55"/>
    <p:sldId id="542" r:id="rId56"/>
    <p:sldId id="543" r:id="rId57"/>
    <p:sldId id="534" r:id="rId58"/>
    <p:sldId id="535" r:id="rId59"/>
    <p:sldId id="536" r:id="rId60"/>
    <p:sldId id="537" r:id="rId61"/>
    <p:sldId id="544" r:id="rId62"/>
    <p:sldId id="538" r:id="rId63"/>
    <p:sldId id="539" r:id="rId64"/>
    <p:sldId id="44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02FE9-0FAB-471C-8D4C-AC28D7E1D280}" v="363" dt="2023-06-20T07:26:40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>
        <p:scale>
          <a:sx n="125" d="100"/>
          <a:sy n="125" d="100"/>
        </p:scale>
        <p:origin x="136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chang Jang" userId="5d9bafdb3db22792" providerId="LiveId" clId="{32E02FE9-0FAB-471C-8D4C-AC28D7E1D280}"/>
    <pc:docChg chg="undo redo custSel addSld delSld modSld">
      <pc:chgData name="Minchang Jang" userId="5d9bafdb3db22792" providerId="LiveId" clId="{32E02FE9-0FAB-471C-8D4C-AC28D7E1D280}" dt="2023-06-20T07:26:50.328" v="4156" actId="14100"/>
      <pc:docMkLst>
        <pc:docMk/>
      </pc:docMkLst>
      <pc:sldChg chg="modSp mod">
        <pc:chgData name="Minchang Jang" userId="5d9bafdb3db22792" providerId="LiveId" clId="{32E02FE9-0FAB-471C-8D4C-AC28D7E1D280}" dt="2023-06-20T03:08:38.640" v="50" actId="20577"/>
        <pc:sldMkLst>
          <pc:docMk/>
          <pc:sldMk cId="2728948858" sldId="256"/>
        </pc:sldMkLst>
        <pc:spChg chg="mod">
          <ac:chgData name="Minchang Jang" userId="5d9bafdb3db22792" providerId="LiveId" clId="{32E02FE9-0FAB-471C-8D4C-AC28D7E1D280}" dt="2023-06-20T03:08:26.179" v="23" actId="20577"/>
          <ac:spMkLst>
            <pc:docMk/>
            <pc:sldMk cId="2728948858" sldId="256"/>
            <ac:spMk id="2" creationId="{05EB6AD8-EBF0-5C20-CE5A-1F3F59D8BE70}"/>
          </ac:spMkLst>
        </pc:spChg>
        <pc:spChg chg="mod">
          <ac:chgData name="Minchang Jang" userId="5d9bafdb3db22792" providerId="LiveId" clId="{32E02FE9-0FAB-471C-8D4C-AC28D7E1D280}" dt="2023-06-20T03:08:38.640" v="50" actId="20577"/>
          <ac:spMkLst>
            <pc:docMk/>
            <pc:sldMk cId="2728948858" sldId="256"/>
            <ac:spMk id="3" creationId="{818E3540-D5C2-977C-EFA0-E09A24C5D622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01844714" sldId="257"/>
        </pc:sldMkLst>
      </pc:sldChg>
      <pc:sldChg chg="modSp mod">
        <pc:chgData name="Minchang Jang" userId="5d9bafdb3db22792" providerId="LiveId" clId="{32E02FE9-0FAB-471C-8D4C-AC28D7E1D280}" dt="2023-06-20T03:59:12.770" v="217" actId="20577"/>
        <pc:sldMkLst>
          <pc:docMk/>
          <pc:sldMk cId="2151047498" sldId="258"/>
        </pc:sldMkLst>
        <pc:spChg chg="mod">
          <ac:chgData name="Minchang Jang" userId="5d9bafdb3db22792" providerId="LiveId" clId="{32E02FE9-0FAB-471C-8D4C-AC28D7E1D280}" dt="2023-06-20T03:09:00.067" v="60" actId="20577"/>
          <ac:spMkLst>
            <pc:docMk/>
            <pc:sldMk cId="2151047498" sldId="258"/>
            <ac:spMk id="2" creationId="{05EB6AD8-EBF0-5C20-CE5A-1F3F59D8BE70}"/>
          </ac:spMkLst>
        </pc:spChg>
        <pc:spChg chg="mod">
          <ac:chgData name="Minchang Jang" userId="5d9bafdb3db22792" providerId="LiveId" clId="{32E02FE9-0FAB-471C-8D4C-AC28D7E1D280}" dt="2023-06-20T03:59:12.770" v="217" actId="20577"/>
          <ac:spMkLst>
            <pc:docMk/>
            <pc:sldMk cId="2151047498" sldId="258"/>
            <ac:spMk id="3" creationId="{818E3540-D5C2-977C-EFA0-E09A24C5D622}"/>
          </ac:spMkLst>
        </pc:spChg>
      </pc:sldChg>
      <pc:sldChg chg="modSp mod">
        <pc:chgData name="Minchang Jang" userId="5d9bafdb3db22792" providerId="LiveId" clId="{32E02FE9-0FAB-471C-8D4C-AC28D7E1D280}" dt="2023-06-20T04:27:37.229" v="1189" actId="20577"/>
        <pc:sldMkLst>
          <pc:docMk/>
          <pc:sldMk cId="3389288296" sldId="449"/>
        </pc:sldMkLst>
        <pc:spChg chg="mod">
          <ac:chgData name="Minchang Jang" userId="5d9bafdb3db22792" providerId="LiveId" clId="{32E02FE9-0FAB-471C-8D4C-AC28D7E1D280}" dt="2023-06-20T04:27:37.229" v="1189" actId="20577"/>
          <ac:spMkLst>
            <pc:docMk/>
            <pc:sldMk cId="3389288296" sldId="449"/>
            <ac:spMk id="3" creationId="{818E3540-D5C2-977C-EFA0-E09A24C5D622}"/>
          </ac:spMkLst>
        </pc:sp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376021359" sldId="480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236460404" sldId="48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74471525" sldId="48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00439561" sldId="483"/>
        </pc:sldMkLst>
      </pc:sldChg>
      <pc:sldChg chg="modSp mod">
        <pc:chgData name="Minchang Jang" userId="5d9bafdb3db22792" providerId="LiveId" clId="{32E02FE9-0FAB-471C-8D4C-AC28D7E1D280}" dt="2023-06-20T03:59:33.612" v="248" actId="20577"/>
        <pc:sldMkLst>
          <pc:docMk/>
          <pc:sldMk cId="42541364" sldId="484"/>
        </pc:sldMkLst>
        <pc:spChg chg="mod">
          <ac:chgData name="Minchang Jang" userId="5d9bafdb3db22792" providerId="LiveId" clId="{32E02FE9-0FAB-471C-8D4C-AC28D7E1D280}" dt="2023-06-20T03:59:33.612" v="248" actId="20577"/>
          <ac:spMkLst>
            <pc:docMk/>
            <pc:sldMk cId="42541364" sldId="484"/>
            <ac:spMk id="2" creationId="{05EB6AD8-EBF0-5C20-CE5A-1F3F59D8BE70}"/>
          </ac:spMkLst>
        </pc:spChg>
      </pc:sldChg>
      <pc:sldChg chg="addSp delSp modSp new mod">
        <pc:chgData name="Minchang Jang" userId="5d9bafdb3db22792" providerId="LiveId" clId="{32E02FE9-0FAB-471C-8D4C-AC28D7E1D280}" dt="2023-06-20T04:00:02.059" v="273" actId="22"/>
        <pc:sldMkLst>
          <pc:docMk/>
          <pc:sldMk cId="641254082" sldId="485"/>
        </pc:sldMkLst>
        <pc:spChg chg="mod">
          <ac:chgData name="Minchang Jang" userId="5d9bafdb3db22792" providerId="LiveId" clId="{32E02FE9-0FAB-471C-8D4C-AC28D7E1D280}" dt="2023-06-20T03:59:51.791" v="271"/>
          <ac:spMkLst>
            <pc:docMk/>
            <pc:sldMk cId="641254082" sldId="485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3:59:45.544" v="270" actId="20577"/>
          <ac:spMkLst>
            <pc:docMk/>
            <pc:sldMk cId="641254082" sldId="485"/>
            <ac:spMk id="4" creationId="{8C4BE304-1205-981B-A819-B4CF12D418C6}"/>
          </ac:spMkLst>
        </pc:spChg>
        <pc:spChg chg="add del">
          <ac:chgData name="Minchang Jang" userId="5d9bafdb3db22792" providerId="LiveId" clId="{32E02FE9-0FAB-471C-8D4C-AC28D7E1D280}" dt="2023-06-20T04:00:02.059" v="273" actId="22"/>
          <ac:spMkLst>
            <pc:docMk/>
            <pc:sldMk cId="641254082" sldId="485"/>
            <ac:spMk id="6" creationId="{71C77DE1-3C67-07B7-D091-0098889BB33A}"/>
          </ac:spMkLst>
        </pc:spChg>
      </pc:sldChg>
      <pc:sldChg chg="addSp modSp add mod">
        <pc:chgData name="Minchang Jang" userId="5d9bafdb3db22792" providerId="LiveId" clId="{32E02FE9-0FAB-471C-8D4C-AC28D7E1D280}" dt="2023-06-20T04:28:09.135" v="1195" actId="14100"/>
        <pc:sldMkLst>
          <pc:docMk/>
          <pc:sldMk cId="739251373" sldId="486"/>
        </pc:sldMkLst>
        <pc:spChg chg="mod">
          <ac:chgData name="Minchang Jang" userId="5d9bafdb3db22792" providerId="LiveId" clId="{32E02FE9-0FAB-471C-8D4C-AC28D7E1D280}" dt="2023-06-20T04:00:06.887" v="275"/>
          <ac:spMkLst>
            <pc:docMk/>
            <pc:sldMk cId="739251373" sldId="486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00:12.467" v="276"/>
          <ac:spMkLst>
            <pc:docMk/>
            <pc:sldMk cId="739251373" sldId="486"/>
            <ac:spMk id="5" creationId="{1F6ACEB1-7CE3-3866-0A59-D315315B62E7}"/>
          </ac:spMkLst>
        </pc:spChg>
        <pc:spChg chg="add mod">
          <ac:chgData name="Minchang Jang" userId="5d9bafdb3db22792" providerId="LiveId" clId="{32E02FE9-0FAB-471C-8D4C-AC28D7E1D280}" dt="2023-06-20T04:27:51.533" v="1191" actId="1076"/>
          <ac:spMkLst>
            <pc:docMk/>
            <pc:sldMk cId="739251373" sldId="486"/>
            <ac:spMk id="6" creationId="{88C68F17-0776-741B-29E3-8B86CE8799B8}"/>
          </ac:spMkLst>
        </pc:spChg>
        <pc:spChg chg="add mod">
          <ac:chgData name="Minchang Jang" userId="5d9bafdb3db22792" providerId="LiveId" clId="{32E02FE9-0FAB-471C-8D4C-AC28D7E1D280}" dt="2023-06-20T04:00:12.467" v="276"/>
          <ac:spMkLst>
            <pc:docMk/>
            <pc:sldMk cId="739251373" sldId="486"/>
            <ac:spMk id="7" creationId="{2A31BA5D-8B3F-03B8-8ECD-6CBCD5582601}"/>
          </ac:spMkLst>
        </pc:spChg>
        <pc:spChg chg="add mod">
          <ac:chgData name="Minchang Jang" userId="5d9bafdb3db22792" providerId="LiveId" clId="{32E02FE9-0FAB-471C-8D4C-AC28D7E1D280}" dt="2023-06-20T04:28:09.135" v="1195" actId="14100"/>
          <ac:spMkLst>
            <pc:docMk/>
            <pc:sldMk cId="739251373" sldId="486"/>
            <ac:spMk id="8" creationId="{645690A9-5B09-6793-D693-0C404383C0AE}"/>
          </ac:spMkLst>
        </pc:spChg>
        <pc:spChg chg="add mod">
          <ac:chgData name="Minchang Jang" userId="5d9bafdb3db22792" providerId="LiveId" clId="{32E02FE9-0FAB-471C-8D4C-AC28D7E1D280}" dt="2023-06-20T04:00:12.467" v="276"/>
          <ac:spMkLst>
            <pc:docMk/>
            <pc:sldMk cId="739251373" sldId="486"/>
            <ac:spMk id="10" creationId="{BF6F4DC2-A60A-209E-66F7-121DB20CCE59}"/>
          </ac:spMkLst>
        </pc:spChg>
        <pc:cxnChg chg="add mod">
          <ac:chgData name="Minchang Jang" userId="5d9bafdb3db22792" providerId="LiveId" clId="{32E02FE9-0FAB-471C-8D4C-AC28D7E1D280}" dt="2023-06-20T04:28:09.135" v="1195" actId="14100"/>
          <ac:cxnSpMkLst>
            <pc:docMk/>
            <pc:sldMk cId="739251373" sldId="486"/>
            <ac:cxnSpMk id="9" creationId="{F2795CCF-6DAF-8297-DEE6-25B7F8E4536F}"/>
          </ac:cxnSpMkLst>
        </pc:cxnChg>
      </pc:sldChg>
      <pc:sldChg chg="addSp delSp modSp add mod">
        <pc:chgData name="Minchang Jang" userId="5d9bafdb3db22792" providerId="LiveId" clId="{32E02FE9-0FAB-471C-8D4C-AC28D7E1D280}" dt="2023-06-20T04:00:45.912" v="291" actId="404"/>
        <pc:sldMkLst>
          <pc:docMk/>
          <pc:sldMk cId="2458270428" sldId="487"/>
        </pc:sldMkLst>
        <pc:spChg chg="mod">
          <ac:chgData name="Minchang Jang" userId="5d9bafdb3db22792" providerId="LiveId" clId="{32E02FE9-0FAB-471C-8D4C-AC28D7E1D280}" dt="2023-06-20T04:00:27.746" v="286" actId="20577"/>
          <ac:spMkLst>
            <pc:docMk/>
            <pc:sldMk cId="2458270428" sldId="487"/>
            <ac:spMk id="2" creationId="{7C014617-777D-B910-8C5C-59B429EF9CFA}"/>
          </ac:spMkLst>
        </pc:spChg>
        <pc:spChg chg="del">
          <ac:chgData name="Minchang Jang" userId="5d9bafdb3db22792" providerId="LiveId" clId="{32E02FE9-0FAB-471C-8D4C-AC28D7E1D280}" dt="2023-06-20T04:00:21.988" v="278" actId="478"/>
          <ac:spMkLst>
            <pc:docMk/>
            <pc:sldMk cId="2458270428" sldId="487"/>
            <ac:spMk id="5" creationId="{1F6ACEB1-7CE3-3866-0A59-D315315B62E7}"/>
          </ac:spMkLst>
        </pc:spChg>
        <pc:spChg chg="del">
          <ac:chgData name="Minchang Jang" userId="5d9bafdb3db22792" providerId="LiveId" clId="{32E02FE9-0FAB-471C-8D4C-AC28D7E1D280}" dt="2023-06-20T04:00:21.988" v="278" actId="478"/>
          <ac:spMkLst>
            <pc:docMk/>
            <pc:sldMk cId="2458270428" sldId="487"/>
            <ac:spMk id="6" creationId="{88C68F17-0776-741B-29E3-8B86CE8799B8}"/>
          </ac:spMkLst>
        </pc:spChg>
        <pc:spChg chg="del">
          <ac:chgData name="Minchang Jang" userId="5d9bafdb3db22792" providerId="LiveId" clId="{32E02FE9-0FAB-471C-8D4C-AC28D7E1D280}" dt="2023-06-20T04:00:21.988" v="278" actId="478"/>
          <ac:spMkLst>
            <pc:docMk/>
            <pc:sldMk cId="2458270428" sldId="487"/>
            <ac:spMk id="7" creationId="{2A31BA5D-8B3F-03B8-8ECD-6CBCD5582601}"/>
          </ac:spMkLst>
        </pc:spChg>
        <pc:spChg chg="del">
          <ac:chgData name="Minchang Jang" userId="5d9bafdb3db22792" providerId="LiveId" clId="{32E02FE9-0FAB-471C-8D4C-AC28D7E1D280}" dt="2023-06-20T04:00:21.988" v="278" actId="478"/>
          <ac:spMkLst>
            <pc:docMk/>
            <pc:sldMk cId="2458270428" sldId="487"/>
            <ac:spMk id="8" creationId="{645690A9-5B09-6793-D693-0C404383C0AE}"/>
          </ac:spMkLst>
        </pc:spChg>
        <pc:spChg chg="del">
          <ac:chgData name="Minchang Jang" userId="5d9bafdb3db22792" providerId="LiveId" clId="{32E02FE9-0FAB-471C-8D4C-AC28D7E1D280}" dt="2023-06-20T04:00:21.988" v="278" actId="478"/>
          <ac:spMkLst>
            <pc:docMk/>
            <pc:sldMk cId="2458270428" sldId="487"/>
            <ac:spMk id="10" creationId="{BF6F4DC2-A60A-209E-66F7-121DB20CCE59}"/>
          </ac:spMkLst>
        </pc:spChg>
        <pc:spChg chg="add mod">
          <ac:chgData name="Minchang Jang" userId="5d9bafdb3db22792" providerId="LiveId" clId="{32E02FE9-0FAB-471C-8D4C-AC28D7E1D280}" dt="2023-06-20T04:00:45.912" v="291" actId="404"/>
          <ac:spMkLst>
            <pc:docMk/>
            <pc:sldMk cId="2458270428" sldId="487"/>
            <ac:spMk id="11" creationId="{9B6F6AF7-D7AA-78D8-3FA4-CB7F24731368}"/>
          </ac:spMkLst>
        </pc:spChg>
        <pc:spChg chg="add mod">
          <ac:chgData name="Minchang Jang" userId="5d9bafdb3db22792" providerId="LiveId" clId="{32E02FE9-0FAB-471C-8D4C-AC28D7E1D280}" dt="2023-06-20T04:00:32.299" v="287"/>
          <ac:spMkLst>
            <pc:docMk/>
            <pc:sldMk cId="2458270428" sldId="487"/>
            <ac:spMk id="12" creationId="{78ED631E-F30B-C529-8B71-A812F0E445B2}"/>
          </ac:spMkLst>
        </pc:spChg>
        <pc:spChg chg="add mod">
          <ac:chgData name="Minchang Jang" userId="5d9bafdb3db22792" providerId="LiveId" clId="{32E02FE9-0FAB-471C-8D4C-AC28D7E1D280}" dt="2023-06-20T04:00:32.299" v="287"/>
          <ac:spMkLst>
            <pc:docMk/>
            <pc:sldMk cId="2458270428" sldId="487"/>
            <ac:spMk id="13" creationId="{12C5FD34-04BD-2B62-5EBD-9C84055304F0}"/>
          </ac:spMkLst>
        </pc:spChg>
        <pc:spChg chg="add mod">
          <ac:chgData name="Minchang Jang" userId="5d9bafdb3db22792" providerId="LiveId" clId="{32E02FE9-0FAB-471C-8D4C-AC28D7E1D280}" dt="2023-06-20T04:00:32.299" v="287"/>
          <ac:spMkLst>
            <pc:docMk/>
            <pc:sldMk cId="2458270428" sldId="487"/>
            <ac:spMk id="14" creationId="{C0B1C1B6-9681-F47C-ABF5-640857CA5F29}"/>
          </ac:spMkLst>
        </pc:spChg>
        <pc:spChg chg="add mod">
          <ac:chgData name="Minchang Jang" userId="5d9bafdb3db22792" providerId="LiveId" clId="{32E02FE9-0FAB-471C-8D4C-AC28D7E1D280}" dt="2023-06-20T04:00:32.299" v="287"/>
          <ac:spMkLst>
            <pc:docMk/>
            <pc:sldMk cId="2458270428" sldId="487"/>
            <ac:spMk id="15" creationId="{894C03C9-22F2-4FDE-F834-68A18717BDCE}"/>
          </ac:spMkLst>
        </pc:spChg>
        <pc:spChg chg="add mod">
          <ac:chgData name="Minchang Jang" userId="5d9bafdb3db22792" providerId="LiveId" clId="{32E02FE9-0FAB-471C-8D4C-AC28D7E1D280}" dt="2023-06-20T04:00:32.299" v="287"/>
          <ac:spMkLst>
            <pc:docMk/>
            <pc:sldMk cId="2458270428" sldId="487"/>
            <ac:spMk id="16" creationId="{81E81015-DBE6-8947-80FA-D8EE4FD6AED9}"/>
          </ac:spMkLst>
        </pc:spChg>
        <pc:spChg chg="add mod">
          <ac:chgData name="Minchang Jang" userId="5d9bafdb3db22792" providerId="LiveId" clId="{32E02FE9-0FAB-471C-8D4C-AC28D7E1D280}" dt="2023-06-20T04:00:32.299" v="287"/>
          <ac:spMkLst>
            <pc:docMk/>
            <pc:sldMk cId="2458270428" sldId="487"/>
            <ac:spMk id="17" creationId="{1A9BFB40-F9AE-25BC-E985-E85DA0F6F43C}"/>
          </ac:spMkLst>
        </pc:spChg>
        <pc:cxnChg chg="del mod">
          <ac:chgData name="Minchang Jang" userId="5d9bafdb3db22792" providerId="LiveId" clId="{32E02FE9-0FAB-471C-8D4C-AC28D7E1D280}" dt="2023-06-20T04:00:21.988" v="278" actId="478"/>
          <ac:cxnSpMkLst>
            <pc:docMk/>
            <pc:sldMk cId="2458270428" sldId="487"/>
            <ac:cxnSpMk id="9" creationId="{F2795CCF-6DAF-8297-DEE6-25B7F8E4536F}"/>
          </ac:cxnSpMkLst>
        </pc:cxnChg>
      </pc:sldChg>
      <pc:sldChg chg="addSp delSp modSp add mod">
        <pc:chgData name="Minchang Jang" userId="5d9bafdb3db22792" providerId="LiveId" clId="{32E02FE9-0FAB-471C-8D4C-AC28D7E1D280}" dt="2023-06-20T04:02:14.065" v="319" actId="1076"/>
        <pc:sldMkLst>
          <pc:docMk/>
          <pc:sldMk cId="1053367346" sldId="488"/>
        </pc:sldMkLst>
        <pc:spChg chg="mod">
          <ac:chgData name="Minchang Jang" userId="5d9bafdb3db22792" providerId="LiveId" clId="{32E02FE9-0FAB-471C-8D4C-AC28D7E1D280}" dt="2023-06-20T04:01:57.133" v="316" actId="6549"/>
          <ac:spMkLst>
            <pc:docMk/>
            <pc:sldMk cId="1053367346" sldId="488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01:40.650" v="311" actId="1076"/>
          <ac:spMkLst>
            <pc:docMk/>
            <pc:sldMk cId="1053367346" sldId="488"/>
            <ac:spMk id="5" creationId="{B2FEB641-D010-78C3-D35A-A8D495C06819}"/>
          </ac:spMkLst>
        </pc:spChg>
        <pc:spChg chg="add mod">
          <ac:chgData name="Minchang Jang" userId="5d9bafdb3db22792" providerId="LiveId" clId="{32E02FE9-0FAB-471C-8D4C-AC28D7E1D280}" dt="2023-06-20T04:01:43.454" v="312" actId="1076"/>
          <ac:spMkLst>
            <pc:docMk/>
            <pc:sldMk cId="1053367346" sldId="488"/>
            <ac:spMk id="6" creationId="{96913312-46EE-19E1-7DBE-671745F920DD}"/>
          </ac:spMkLst>
        </pc:spChg>
        <pc:spChg chg="add mod">
          <ac:chgData name="Minchang Jang" userId="5d9bafdb3db22792" providerId="LiveId" clId="{32E02FE9-0FAB-471C-8D4C-AC28D7E1D280}" dt="2023-06-20T04:01:47.072" v="313" actId="1076"/>
          <ac:spMkLst>
            <pc:docMk/>
            <pc:sldMk cId="1053367346" sldId="488"/>
            <ac:spMk id="7" creationId="{C6AE13F0-0F85-6589-3392-2FDE3DCDD3C4}"/>
          </ac:spMkLst>
        </pc:spChg>
        <pc:spChg chg="add mod">
          <ac:chgData name="Minchang Jang" userId="5d9bafdb3db22792" providerId="LiveId" clId="{32E02FE9-0FAB-471C-8D4C-AC28D7E1D280}" dt="2023-06-20T04:02:00.046" v="317" actId="1076"/>
          <ac:spMkLst>
            <pc:docMk/>
            <pc:sldMk cId="1053367346" sldId="488"/>
            <ac:spMk id="8" creationId="{749CC954-98B9-175D-05B5-C09FF1079AC1}"/>
          </ac:spMkLst>
        </pc:spChg>
        <pc:spChg chg="add mod">
          <ac:chgData name="Minchang Jang" userId="5d9bafdb3db22792" providerId="LiveId" clId="{32E02FE9-0FAB-471C-8D4C-AC28D7E1D280}" dt="2023-06-20T04:02:03.534" v="318" actId="1076"/>
          <ac:spMkLst>
            <pc:docMk/>
            <pc:sldMk cId="1053367346" sldId="488"/>
            <ac:spMk id="9" creationId="{F0042526-0816-0485-A220-D6544ABB2163}"/>
          </ac:spMkLst>
        </pc:spChg>
        <pc:spChg chg="add mod">
          <ac:chgData name="Minchang Jang" userId="5d9bafdb3db22792" providerId="LiveId" clId="{32E02FE9-0FAB-471C-8D4C-AC28D7E1D280}" dt="2023-06-20T04:02:14.065" v="319" actId="1076"/>
          <ac:spMkLst>
            <pc:docMk/>
            <pc:sldMk cId="1053367346" sldId="488"/>
            <ac:spMk id="10" creationId="{C8865A27-A44C-EAB9-5E96-0F3DE22308B4}"/>
          </ac:spMkLst>
        </pc:spChg>
        <pc:spChg chg="del">
          <ac:chgData name="Minchang Jang" userId="5d9bafdb3db22792" providerId="LiveId" clId="{32E02FE9-0FAB-471C-8D4C-AC28D7E1D280}" dt="2023-06-20T04:01:00.885" v="293" actId="478"/>
          <ac:spMkLst>
            <pc:docMk/>
            <pc:sldMk cId="1053367346" sldId="488"/>
            <ac:spMk id="11" creationId="{9B6F6AF7-D7AA-78D8-3FA4-CB7F24731368}"/>
          </ac:spMkLst>
        </pc:spChg>
        <pc:spChg chg="del">
          <ac:chgData name="Minchang Jang" userId="5d9bafdb3db22792" providerId="LiveId" clId="{32E02FE9-0FAB-471C-8D4C-AC28D7E1D280}" dt="2023-06-20T04:01:00.885" v="293" actId="478"/>
          <ac:spMkLst>
            <pc:docMk/>
            <pc:sldMk cId="1053367346" sldId="488"/>
            <ac:spMk id="12" creationId="{78ED631E-F30B-C529-8B71-A812F0E445B2}"/>
          </ac:spMkLst>
        </pc:spChg>
        <pc:spChg chg="del">
          <ac:chgData name="Minchang Jang" userId="5d9bafdb3db22792" providerId="LiveId" clId="{32E02FE9-0FAB-471C-8D4C-AC28D7E1D280}" dt="2023-06-20T04:01:00.885" v="293" actId="478"/>
          <ac:spMkLst>
            <pc:docMk/>
            <pc:sldMk cId="1053367346" sldId="488"/>
            <ac:spMk id="13" creationId="{12C5FD34-04BD-2B62-5EBD-9C84055304F0}"/>
          </ac:spMkLst>
        </pc:spChg>
        <pc:spChg chg="del">
          <ac:chgData name="Minchang Jang" userId="5d9bafdb3db22792" providerId="LiveId" clId="{32E02FE9-0FAB-471C-8D4C-AC28D7E1D280}" dt="2023-06-20T04:01:00.885" v="293" actId="478"/>
          <ac:spMkLst>
            <pc:docMk/>
            <pc:sldMk cId="1053367346" sldId="488"/>
            <ac:spMk id="14" creationId="{C0B1C1B6-9681-F47C-ABF5-640857CA5F29}"/>
          </ac:spMkLst>
        </pc:spChg>
        <pc:spChg chg="del">
          <ac:chgData name="Minchang Jang" userId="5d9bafdb3db22792" providerId="LiveId" clId="{32E02FE9-0FAB-471C-8D4C-AC28D7E1D280}" dt="2023-06-20T04:01:00.885" v="293" actId="478"/>
          <ac:spMkLst>
            <pc:docMk/>
            <pc:sldMk cId="1053367346" sldId="488"/>
            <ac:spMk id="15" creationId="{894C03C9-22F2-4FDE-F834-68A18717BDCE}"/>
          </ac:spMkLst>
        </pc:spChg>
        <pc:spChg chg="del">
          <ac:chgData name="Minchang Jang" userId="5d9bafdb3db22792" providerId="LiveId" clId="{32E02FE9-0FAB-471C-8D4C-AC28D7E1D280}" dt="2023-06-20T04:01:00.885" v="293" actId="478"/>
          <ac:spMkLst>
            <pc:docMk/>
            <pc:sldMk cId="1053367346" sldId="488"/>
            <ac:spMk id="16" creationId="{81E81015-DBE6-8947-80FA-D8EE4FD6AED9}"/>
          </ac:spMkLst>
        </pc:spChg>
        <pc:spChg chg="del">
          <ac:chgData name="Minchang Jang" userId="5d9bafdb3db22792" providerId="LiveId" clId="{32E02FE9-0FAB-471C-8D4C-AC28D7E1D280}" dt="2023-06-20T04:01:00.885" v="293" actId="478"/>
          <ac:spMkLst>
            <pc:docMk/>
            <pc:sldMk cId="1053367346" sldId="488"/>
            <ac:spMk id="17" creationId="{1A9BFB40-F9AE-25BC-E985-E85DA0F6F43C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26544179" sldId="488"/>
        </pc:sldMkLst>
      </pc:sldChg>
      <pc:sldChg chg="delSp modSp add mod">
        <pc:chgData name="Minchang Jang" userId="5d9bafdb3db22792" providerId="LiveId" clId="{32E02FE9-0FAB-471C-8D4C-AC28D7E1D280}" dt="2023-06-20T04:02:34.809" v="324" actId="478"/>
        <pc:sldMkLst>
          <pc:docMk/>
          <pc:sldMk cId="2628331860" sldId="489"/>
        </pc:sldMkLst>
        <pc:spChg chg="mod">
          <ac:chgData name="Minchang Jang" userId="5d9bafdb3db22792" providerId="LiveId" clId="{32E02FE9-0FAB-471C-8D4C-AC28D7E1D280}" dt="2023-06-20T04:02:28.090" v="323"/>
          <ac:spMkLst>
            <pc:docMk/>
            <pc:sldMk cId="2628331860" sldId="489"/>
            <ac:spMk id="2" creationId="{7C014617-777D-B910-8C5C-59B429EF9CFA}"/>
          </ac:spMkLst>
        </pc:spChg>
        <pc:spChg chg="del">
          <ac:chgData name="Minchang Jang" userId="5d9bafdb3db22792" providerId="LiveId" clId="{32E02FE9-0FAB-471C-8D4C-AC28D7E1D280}" dt="2023-06-20T04:02:24.596" v="321" actId="478"/>
          <ac:spMkLst>
            <pc:docMk/>
            <pc:sldMk cId="2628331860" sldId="489"/>
            <ac:spMk id="5" creationId="{B2FEB641-D010-78C3-D35A-A8D495C06819}"/>
          </ac:spMkLst>
        </pc:spChg>
        <pc:spChg chg="del">
          <ac:chgData name="Minchang Jang" userId="5d9bafdb3db22792" providerId="LiveId" clId="{32E02FE9-0FAB-471C-8D4C-AC28D7E1D280}" dt="2023-06-20T04:02:24.596" v="321" actId="478"/>
          <ac:spMkLst>
            <pc:docMk/>
            <pc:sldMk cId="2628331860" sldId="489"/>
            <ac:spMk id="6" creationId="{96913312-46EE-19E1-7DBE-671745F920DD}"/>
          </ac:spMkLst>
        </pc:spChg>
        <pc:spChg chg="del">
          <ac:chgData name="Minchang Jang" userId="5d9bafdb3db22792" providerId="LiveId" clId="{32E02FE9-0FAB-471C-8D4C-AC28D7E1D280}" dt="2023-06-20T04:02:24.596" v="321" actId="478"/>
          <ac:spMkLst>
            <pc:docMk/>
            <pc:sldMk cId="2628331860" sldId="489"/>
            <ac:spMk id="7" creationId="{C6AE13F0-0F85-6589-3392-2FDE3DCDD3C4}"/>
          </ac:spMkLst>
        </pc:spChg>
        <pc:spChg chg="del">
          <ac:chgData name="Minchang Jang" userId="5d9bafdb3db22792" providerId="LiveId" clId="{32E02FE9-0FAB-471C-8D4C-AC28D7E1D280}" dt="2023-06-20T04:02:24.596" v="321" actId="478"/>
          <ac:spMkLst>
            <pc:docMk/>
            <pc:sldMk cId="2628331860" sldId="489"/>
            <ac:spMk id="8" creationId="{749CC954-98B9-175D-05B5-C09FF1079AC1}"/>
          </ac:spMkLst>
        </pc:spChg>
        <pc:spChg chg="del">
          <ac:chgData name="Minchang Jang" userId="5d9bafdb3db22792" providerId="LiveId" clId="{32E02FE9-0FAB-471C-8D4C-AC28D7E1D280}" dt="2023-06-20T04:02:34.809" v="324" actId="478"/>
          <ac:spMkLst>
            <pc:docMk/>
            <pc:sldMk cId="2628331860" sldId="489"/>
            <ac:spMk id="9" creationId="{F0042526-0816-0485-A220-D6544ABB2163}"/>
          </ac:spMkLst>
        </pc:spChg>
        <pc:spChg chg="del">
          <ac:chgData name="Minchang Jang" userId="5d9bafdb3db22792" providerId="LiveId" clId="{32E02FE9-0FAB-471C-8D4C-AC28D7E1D280}" dt="2023-06-20T04:02:25.673" v="322" actId="478"/>
          <ac:spMkLst>
            <pc:docMk/>
            <pc:sldMk cId="2628331860" sldId="489"/>
            <ac:spMk id="10" creationId="{C8865A27-A44C-EAB9-5E96-0F3DE22308B4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64028777" sldId="489"/>
        </pc:sldMkLst>
      </pc:sldChg>
      <pc:sldChg chg="addSp delSp modSp add mod">
        <pc:chgData name="Minchang Jang" userId="5d9bafdb3db22792" providerId="LiveId" clId="{32E02FE9-0FAB-471C-8D4C-AC28D7E1D280}" dt="2023-06-20T04:03:30.598" v="337"/>
        <pc:sldMkLst>
          <pc:docMk/>
          <pc:sldMk cId="2875862323" sldId="490"/>
        </pc:sldMkLst>
        <pc:spChg chg="mod">
          <ac:chgData name="Minchang Jang" userId="5d9bafdb3db22792" providerId="LiveId" clId="{32E02FE9-0FAB-471C-8D4C-AC28D7E1D280}" dt="2023-06-20T04:02:54.071" v="326"/>
          <ac:spMkLst>
            <pc:docMk/>
            <pc:sldMk cId="2875862323" sldId="490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03:07.148" v="331" actId="404"/>
          <ac:spMkLst>
            <pc:docMk/>
            <pc:sldMk cId="2875862323" sldId="490"/>
            <ac:spMk id="5" creationId="{65C380F0-A6F9-578D-DF82-678BBD639B2E}"/>
          </ac:spMkLst>
        </pc:spChg>
        <pc:spChg chg="add mod">
          <ac:chgData name="Minchang Jang" userId="5d9bafdb3db22792" providerId="LiveId" clId="{32E02FE9-0FAB-471C-8D4C-AC28D7E1D280}" dt="2023-06-20T04:03:24.940" v="335" actId="1076"/>
          <ac:spMkLst>
            <pc:docMk/>
            <pc:sldMk cId="2875862323" sldId="490"/>
            <ac:spMk id="6" creationId="{3BCAA184-6E88-9458-CE22-642F407E8E09}"/>
          </ac:spMkLst>
        </pc:spChg>
        <pc:spChg chg="add mod">
          <ac:chgData name="Minchang Jang" userId="5d9bafdb3db22792" providerId="LiveId" clId="{32E02FE9-0FAB-471C-8D4C-AC28D7E1D280}" dt="2023-06-20T04:03:07.148" v="331" actId="404"/>
          <ac:spMkLst>
            <pc:docMk/>
            <pc:sldMk cId="2875862323" sldId="490"/>
            <ac:spMk id="7" creationId="{E5B9AA03-A2AE-7080-B0E4-D264BBBA585B}"/>
          </ac:spMkLst>
        </pc:spChg>
        <pc:spChg chg="add mod">
          <ac:chgData name="Minchang Jang" userId="5d9bafdb3db22792" providerId="LiveId" clId="{32E02FE9-0FAB-471C-8D4C-AC28D7E1D280}" dt="2023-06-20T04:03:11.091" v="332" actId="1076"/>
          <ac:spMkLst>
            <pc:docMk/>
            <pc:sldMk cId="2875862323" sldId="490"/>
            <ac:spMk id="8" creationId="{DA1F9605-733F-2B20-285E-47CFC0C05EE6}"/>
          </ac:spMkLst>
        </pc:spChg>
        <pc:spChg chg="add del mod">
          <ac:chgData name="Minchang Jang" userId="5d9bafdb3db22792" providerId="LiveId" clId="{32E02FE9-0FAB-471C-8D4C-AC28D7E1D280}" dt="2023-06-20T04:03:30.598" v="337"/>
          <ac:spMkLst>
            <pc:docMk/>
            <pc:sldMk cId="2875862323" sldId="490"/>
            <ac:spMk id="12" creationId="{3B959C3A-574A-1216-CA0A-96AE7C8C5939}"/>
          </ac:spMkLst>
        </pc:spChg>
        <pc:spChg chg="add del mod">
          <ac:chgData name="Minchang Jang" userId="5d9bafdb3db22792" providerId="LiveId" clId="{32E02FE9-0FAB-471C-8D4C-AC28D7E1D280}" dt="2023-06-20T04:03:30.598" v="337"/>
          <ac:spMkLst>
            <pc:docMk/>
            <pc:sldMk cId="2875862323" sldId="490"/>
            <ac:spMk id="13" creationId="{D9B38247-09DF-B567-82F1-52DF84BCB373}"/>
          </ac:spMkLst>
        </pc:spChg>
        <pc:spChg chg="add del mod">
          <ac:chgData name="Minchang Jang" userId="5d9bafdb3db22792" providerId="LiveId" clId="{32E02FE9-0FAB-471C-8D4C-AC28D7E1D280}" dt="2023-06-20T04:03:30.598" v="337"/>
          <ac:spMkLst>
            <pc:docMk/>
            <pc:sldMk cId="2875862323" sldId="490"/>
            <ac:spMk id="14" creationId="{707AABD6-E8AC-CE14-CFE1-0891779BAED2}"/>
          </ac:spMkLst>
        </pc:spChg>
        <pc:spChg chg="add del mod">
          <ac:chgData name="Minchang Jang" userId="5d9bafdb3db22792" providerId="LiveId" clId="{32E02FE9-0FAB-471C-8D4C-AC28D7E1D280}" dt="2023-06-20T04:03:30.598" v="337"/>
          <ac:spMkLst>
            <pc:docMk/>
            <pc:sldMk cId="2875862323" sldId="490"/>
            <ac:spMk id="15" creationId="{D0FE7009-8792-100E-D3DA-8F7DB4B4E937}"/>
          </ac:spMkLst>
        </pc:spChg>
        <pc:cxnChg chg="add mod">
          <ac:chgData name="Minchang Jang" userId="5d9bafdb3db22792" providerId="LiveId" clId="{32E02FE9-0FAB-471C-8D4C-AC28D7E1D280}" dt="2023-06-20T04:03:24.940" v="335" actId="1076"/>
          <ac:cxnSpMkLst>
            <pc:docMk/>
            <pc:sldMk cId="2875862323" sldId="490"/>
            <ac:cxnSpMk id="9" creationId="{346D7896-E1AE-6E2D-2C24-5DA17F9ADB9E}"/>
          </ac:cxnSpMkLst>
        </pc:cxnChg>
        <pc:cxnChg chg="add del mod">
          <ac:chgData name="Minchang Jang" userId="5d9bafdb3db22792" providerId="LiveId" clId="{32E02FE9-0FAB-471C-8D4C-AC28D7E1D280}" dt="2023-06-20T04:03:30.598" v="337"/>
          <ac:cxnSpMkLst>
            <pc:docMk/>
            <pc:sldMk cId="2875862323" sldId="490"/>
            <ac:cxnSpMk id="16" creationId="{BBDF2698-84F1-4551-3707-D0DB0B521B6E}"/>
          </ac:cxnSpMkLst>
        </pc:cxn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15014919" sldId="49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12171597" sldId="491"/>
        </pc:sldMkLst>
      </pc:sldChg>
      <pc:sldChg chg="addSp delSp modSp add mod">
        <pc:chgData name="Minchang Jang" userId="5d9bafdb3db22792" providerId="LiveId" clId="{32E02FE9-0FAB-471C-8D4C-AC28D7E1D280}" dt="2023-06-20T04:31:05.492" v="1199" actId="14100"/>
        <pc:sldMkLst>
          <pc:docMk/>
          <pc:sldMk cId="3858046929" sldId="491"/>
        </pc:sldMkLst>
        <pc:spChg chg="mod">
          <ac:chgData name="Minchang Jang" userId="5d9bafdb3db22792" providerId="LiveId" clId="{32E02FE9-0FAB-471C-8D4C-AC28D7E1D280}" dt="2023-06-20T04:04:03.788" v="354" actId="20577"/>
          <ac:spMkLst>
            <pc:docMk/>
            <pc:sldMk cId="3858046929" sldId="491"/>
            <ac:spMk id="2" creationId="{7C014617-777D-B910-8C5C-59B429EF9CFA}"/>
          </ac:spMkLst>
        </pc:spChg>
        <pc:spChg chg="del">
          <ac:chgData name="Minchang Jang" userId="5d9bafdb3db22792" providerId="LiveId" clId="{32E02FE9-0FAB-471C-8D4C-AC28D7E1D280}" dt="2023-06-20T04:03:45.513" v="341" actId="478"/>
          <ac:spMkLst>
            <pc:docMk/>
            <pc:sldMk cId="3858046929" sldId="491"/>
            <ac:spMk id="5" creationId="{65C380F0-A6F9-578D-DF82-678BBD639B2E}"/>
          </ac:spMkLst>
        </pc:spChg>
        <pc:spChg chg="del">
          <ac:chgData name="Minchang Jang" userId="5d9bafdb3db22792" providerId="LiveId" clId="{32E02FE9-0FAB-471C-8D4C-AC28D7E1D280}" dt="2023-06-20T04:03:45.513" v="341" actId="478"/>
          <ac:spMkLst>
            <pc:docMk/>
            <pc:sldMk cId="3858046929" sldId="491"/>
            <ac:spMk id="6" creationId="{3BCAA184-6E88-9458-CE22-642F407E8E09}"/>
          </ac:spMkLst>
        </pc:spChg>
        <pc:spChg chg="del">
          <ac:chgData name="Minchang Jang" userId="5d9bafdb3db22792" providerId="LiveId" clId="{32E02FE9-0FAB-471C-8D4C-AC28D7E1D280}" dt="2023-06-20T04:03:46.678" v="342" actId="478"/>
          <ac:spMkLst>
            <pc:docMk/>
            <pc:sldMk cId="3858046929" sldId="491"/>
            <ac:spMk id="7" creationId="{E5B9AA03-A2AE-7080-B0E4-D264BBBA585B}"/>
          </ac:spMkLst>
        </pc:spChg>
        <pc:spChg chg="del">
          <ac:chgData name="Minchang Jang" userId="5d9bafdb3db22792" providerId="LiveId" clId="{32E02FE9-0FAB-471C-8D4C-AC28D7E1D280}" dt="2023-06-20T04:03:45.513" v="341" actId="478"/>
          <ac:spMkLst>
            <pc:docMk/>
            <pc:sldMk cId="3858046929" sldId="491"/>
            <ac:spMk id="8" creationId="{DA1F9605-733F-2B20-285E-47CFC0C05EE6}"/>
          </ac:spMkLst>
        </pc:spChg>
        <pc:picChg chg="add del mod">
          <ac:chgData name="Minchang Jang" userId="5d9bafdb3db22792" providerId="LiveId" clId="{32E02FE9-0FAB-471C-8D4C-AC28D7E1D280}" dt="2023-06-20T04:30:58.244" v="1196" actId="478"/>
          <ac:picMkLst>
            <pc:docMk/>
            <pc:sldMk cId="3858046929" sldId="491"/>
            <ac:picMk id="10" creationId="{373BF73A-7260-B7FC-C59D-F4D999E14C1C}"/>
          </ac:picMkLst>
        </pc:picChg>
        <pc:picChg chg="add mod">
          <ac:chgData name="Minchang Jang" userId="5d9bafdb3db22792" providerId="LiveId" clId="{32E02FE9-0FAB-471C-8D4C-AC28D7E1D280}" dt="2023-06-20T04:31:05.492" v="1199" actId="14100"/>
          <ac:picMkLst>
            <pc:docMk/>
            <pc:sldMk cId="3858046929" sldId="491"/>
            <ac:picMk id="12" creationId="{1AC9051B-421E-F56E-F2DE-FA6D88C0A201}"/>
          </ac:picMkLst>
        </pc:picChg>
        <pc:cxnChg chg="del mod">
          <ac:chgData name="Minchang Jang" userId="5d9bafdb3db22792" providerId="LiveId" clId="{32E02FE9-0FAB-471C-8D4C-AC28D7E1D280}" dt="2023-06-20T04:03:45.513" v="341" actId="478"/>
          <ac:cxnSpMkLst>
            <pc:docMk/>
            <pc:sldMk cId="3858046929" sldId="491"/>
            <ac:cxnSpMk id="9" creationId="{346D7896-E1AE-6E2D-2C24-5DA17F9ADB9E}"/>
          </ac:cxnSpMkLst>
        </pc:cxnChg>
      </pc:sldChg>
      <pc:sldChg chg="addSp delSp modSp add mod">
        <pc:chgData name="Minchang Jang" userId="5d9bafdb3db22792" providerId="LiveId" clId="{32E02FE9-0FAB-471C-8D4C-AC28D7E1D280}" dt="2023-06-20T06:43:19.057" v="2763" actId="478"/>
        <pc:sldMkLst>
          <pc:docMk/>
          <pc:sldMk cId="297382312" sldId="492"/>
        </pc:sldMkLst>
        <pc:spChg chg="mod">
          <ac:chgData name="Minchang Jang" userId="5d9bafdb3db22792" providerId="LiveId" clId="{32E02FE9-0FAB-471C-8D4C-AC28D7E1D280}" dt="2023-06-20T04:04:24.132" v="365" actId="20577"/>
          <ac:spMkLst>
            <pc:docMk/>
            <pc:sldMk cId="297382312" sldId="492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6:41:08.823" v="2639" actId="164"/>
          <ac:spMkLst>
            <pc:docMk/>
            <pc:sldMk cId="297382312" sldId="492"/>
            <ac:spMk id="6" creationId="{0C0D1CE6-1507-63E9-C317-FBBCD830AE37}"/>
          </ac:spMkLst>
        </pc:spChg>
        <pc:spChg chg="add mod">
          <ac:chgData name="Minchang Jang" userId="5d9bafdb3db22792" providerId="LiveId" clId="{32E02FE9-0FAB-471C-8D4C-AC28D7E1D280}" dt="2023-06-20T06:41:08.823" v="2639" actId="164"/>
          <ac:spMkLst>
            <pc:docMk/>
            <pc:sldMk cId="297382312" sldId="492"/>
            <ac:spMk id="7" creationId="{90C9F49E-C452-3AC7-B9C4-156B8186266B}"/>
          </ac:spMkLst>
        </pc:spChg>
        <pc:spChg chg="add mod">
          <ac:chgData name="Minchang Jang" userId="5d9bafdb3db22792" providerId="LiveId" clId="{32E02FE9-0FAB-471C-8D4C-AC28D7E1D280}" dt="2023-06-20T06:41:08.823" v="2639" actId="164"/>
          <ac:spMkLst>
            <pc:docMk/>
            <pc:sldMk cId="297382312" sldId="492"/>
            <ac:spMk id="9" creationId="{ED48DD0A-4144-BFA7-D76C-222CB0337CAD}"/>
          </ac:spMkLst>
        </pc:spChg>
        <pc:spChg chg="add mod">
          <ac:chgData name="Minchang Jang" userId="5d9bafdb3db22792" providerId="LiveId" clId="{32E02FE9-0FAB-471C-8D4C-AC28D7E1D280}" dt="2023-06-20T06:41:08.823" v="2639" actId="164"/>
          <ac:spMkLst>
            <pc:docMk/>
            <pc:sldMk cId="297382312" sldId="492"/>
            <ac:spMk id="11" creationId="{9E413A12-26F4-AA54-EE64-332EC66CC20C}"/>
          </ac:spMkLst>
        </pc:spChg>
        <pc:spChg chg="add mod">
          <ac:chgData name="Minchang Jang" userId="5d9bafdb3db22792" providerId="LiveId" clId="{32E02FE9-0FAB-471C-8D4C-AC28D7E1D280}" dt="2023-06-20T06:41:08.823" v="2639" actId="164"/>
          <ac:spMkLst>
            <pc:docMk/>
            <pc:sldMk cId="297382312" sldId="492"/>
            <ac:spMk id="19" creationId="{77B75B7E-8FE7-63EA-03DC-F2625674100F}"/>
          </ac:spMkLst>
        </pc:spChg>
        <pc:spChg chg="mod">
          <ac:chgData name="Minchang Jang" userId="5d9bafdb3db22792" providerId="LiveId" clId="{32E02FE9-0FAB-471C-8D4C-AC28D7E1D280}" dt="2023-06-20T06:41:10.326" v="2640"/>
          <ac:spMkLst>
            <pc:docMk/>
            <pc:sldMk cId="297382312" sldId="492"/>
            <ac:spMk id="22" creationId="{A52C3DA1-61A2-C5BF-7B79-0A876CBDA7AE}"/>
          </ac:spMkLst>
        </pc:spChg>
        <pc:spChg chg="mod">
          <ac:chgData name="Minchang Jang" userId="5d9bafdb3db22792" providerId="LiveId" clId="{32E02FE9-0FAB-471C-8D4C-AC28D7E1D280}" dt="2023-06-20T06:41:10.326" v="2640"/>
          <ac:spMkLst>
            <pc:docMk/>
            <pc:sldMk cId="297382312" sldId="492"/>
            <ac:spMk id="23" creationId="{1BDAA22B-817F-5029-2DF2-0E4CA9255FAE}"/>
          </ac:spMkLst>
        </pc:spChg>
        <pc:spChg chg="mod">
          <ac:chgData name="Minchang Jang" userId="5d9bafdb3db22792" providerId="LiveId" clId="{32E02FE9-0FAB-471C-8D4C-AC28D7E1D280}" dt="2023-06-20T06:42:20.775" v="2740" actId="6549"/>
          <ac:spMkLst>
            <pc:docMk/>
            <pc:sldMk cId="297382312" sldId="492"/>
            <ac:spMk id="24" creationId="{A02CC416-2032-10F7-C7D9-CEC70DD456B9}"/>
          </ac:spMkLst>
        </pc:spChg>
        <pc:spChg chg="mod">
          <ac:chgData name="Minchang Jang" userId="5d9bafdb3db22792" providerId="LiveId" clId="{32E02FE9-0FAB-471C-8D4C-AC28D7E1D280}" dt="2023-06-20T06:41:42.416" v="2690" actId="20577"/>
          <ac:spMkLst>
            <pc:docMk/>
            <pc:sldMk cId="297382312" sldId="492"/>
            <ac:spMk id="25" creationId="{1D14DA01-B047-CAEA-F160-16310811FF15}"/>
          </ac:spMkLst>
        </pc:spChg>
        <pc:spChg chg="mod">
          <ac:chgData name="Minchang Jang" userId="5d9bafdb3db22792" providerId="LiveId" clId="{32E02FE9-0FAB-471C-8D4C-AC28D7E1D280}" dt="2023-06-20T06:41:17.068" v="2646" actId="20577"/>
          <ac:spMkLst>
            <pc:docMk/>
            <pc:sldMk cId="297382312" sldId="492"/>
            <ac:spMk id="28" creationId="{92BAC328-9E77-8F87-381E-93EBA3E2109F}"/>
          </ac:spMkLst>
        </pc:spChg>
        <pc:spChg chg="add mod">
          <ac:chgData name="Minchang Jang" userId="5d9bafdb3db22792" providerId="LiveId" clId="{32E02FE9-0FAB-471C-8D4C-AC28D7E1D280}" dt="2023-06-20T06:42:18.229" v="2738" actId="1076"/>
          <ac:spMkLst>
            <pc:docMk/>
            <pc:sldMk cId="297382312" sldId="492"/>
            <ac:spMk id="29" creationId="{4F8876AF-54A3-F1A7-04ED-05A580FD0B8A}"/>
          </ac:spMkLst>
        </pc:spChg>
        <pc:spChg chg="mod">
          <ac:chgData name="Minchang Jang" userId="5d9bafdb3db22792" providerId="LiveId" clId="{32E02FE9-0FAB-471C-8D4C-AC28D7E1D280}" dt="2023-06-20T06:42:26.824" v="2741" actId="571"/>
          <ac:spMkLst>
            <pc:docMk/>
            <pc:sldMk cId="297382312" sldId="492"/>
            <ac:spMk id="31" creationId="{C08DFDBC-6926-8281-CD45-77341C08299E}"/>
          </ac:spMkLst>
        </pc:spChg>
        <pc:spChg chg="mod">
          <ac:chgData name="Minchang Jang" userId="5d9bafdb3db22792" providerId="LiveId" clId="{32E02FE9-0FAB-471C-8D4C-AC28D7E1D280}" dt="2023-06-20T06:42:26.824" v="2741" actId="571"/>
          <ac:spMkLst>
            <pc:docMk/>
            <pc:sldMk cId="297382312" sldId="492"/>
            <ac:spMk id="32" creationId="{6BD5B35C-6255-BD0F-F701-7E4C9177309D}"/>
          </ac:spMkLst>
        </pc:spChg>
        <pc:spChg chg="mod">
          <ac:chgData name="Minchang Jang" userId="5d9bafdb3db22792" providerId="LiveId" clId="{32E02FE9-0FAB-471C-8D4C-AC28D7E1D280}" dt="2023-06-20T06:42:43.210" v="2755" actId="20577"/>
          <ac:spMkLst>
            <pc:docMk/>
            <pc:sldMk cId="297382312" sldId="492"/>
            <ac:spMk id="33" creationId="{C019620E-4E2D-6DEE-689B-34CA5EE8D5B2}"/>
          </ac:spMkLst>
        </pc:spChg>
        <pc:spChg chg="mod">
          <ac:chgData name="Minchang Jang" userId="5d9bafdb3db22792" providerId="LiveId" clId="{32E02FE9-0FAB-471C-8D4C-AC28D7E1D280}" dt="2023-06-20T06:42:46.286" v="2759" actId="20577"/>
          <ac:spMkLst>
            <pc:docMk/>
            <pc:sldMk cId="297382312" sldId="492"/>
            <ac:spMk id="34" creationId="{777B1D6A-5CAB-6D66-CFDD-A187EDE8CFED}"/>
          </ac:spMkLst>
        </pc:spChg>
        <pc:spChg chg="mod">
          <ac:chgData name="Minchang Jang" userId="5d9bafdb3db22792" providerId="LiveId" clId="{32E02FE9-0FAB-471C-8D4C-AC28D7E1D280}" dt="2023-06-20T06:42:28.879" v="2742" actId="20577"/>
          <ac:spMkLst>
            <pc:docMk/>
            <pc:sldMk cId="297382312" sldId="492"/>
            <ac:spMk id="37" creationId="{4A1E0F21-270E-9E6F-5D58-B15D6416DD4E}"/>
          </ac:spMkLst>
        </pc:spChg>
        <pc:grpChg chg="add mod">
          <ac:chgData name="Minchang Jang" userId="5d9bafdb3db22792" providerId="LiveId" clId="{32E02FE9-0FAB-471C-8D4C-AC28D7E1D280}" dt="2023-06-20T06:41:08.823" v="2639" actId="164"/>
          <ac:grpSpMkLst>
            <pc:docMk/>
            <pc:sldMk cId="297382312" sldId="492"/>
            <ac:grpSpMk id="20" creationId="{6C6C6AA3-A64E-802D-FFE0-C7DD8C993F94}"/>
          </ac:grpSpMkLst>
        </pc:grpChg>
        <pc:grpChg chg="add mod">
          <ac:chgData name="Minchang Jang" userId="5d9bafdb3db22792" providerId="LiveId" clId="{32E02FE9-0FAB-471C-8D4C-AC28D7E1D280}" dt="2023-06-20T06:41:13.481" v="2641" actId="1076"/>
          <ac:grpSpMkLst>
            <pc:docMk/>
            <pc:sldMk cId="297382312" sldId="492"/>
            <ac:grpSpMk id="21" creationId="{542CCBFB-8EF7-1821-1D39-7431D3988EEB}"/>
          </ac:grpSpMkLst>
        </pc:grpChg>
        <pc:grpChg chg="add mod">
          <ac:chgData name="Minchang Jang" userId="5d9bafdb3db22792" providerId="LiveId" clId="{32E02FE9-0FAB-471C-8D4C-AC28D7E1D280}" dt="2023-06-20T06:42:26.824" v="2741" actId="571"/>
          <ac:grpSpMkLst>
            <pc:docMk/>
            <pc:sldMk cId="297382312" sldId="492"/>
            <ac:grpSpMk id="30" creationId="{F87827B0-61E5-E078-F6BF-D1C6EE20660F}"/>
          </ac:grpSpMkLst>
        </pc:grpChg>
        <pc:picChg chg="add del mod">
          <ac:chgData name="Minchang Jang" userId="5d9bafdb3db22792" providerId="LiveId" clId="{32E02FE9-0FAB-471C-8D4C-AC28D7E1D280}" dt="2023-06-20T06:43:19.057" v="2763" actId="478"/>
          <ac:picMkLst>
            <pc:docMk/>
            <pc:sldMk cId="297382312" sldId="492"/>
            <ac:picMk id="5" creationId="{00A39215-33A9-0DA7-9B04-A04F4387E38F}"/>
          </ac:picMkLst>
        </pc:picChg>
        <pc:picChg chg="del">
          <ac:chgData name="Minchang Jang" userId="5d9bafdb3db22792" providerId="LiveId" clId="{32E02FE9-0FAB-471C-8D4C-AC28D7E1D280}" dt="2023-06-20T04:04:17.557" v="356" actId="478"/>
          <ac:picMkLst>
            <pc:docMk/>
            <pc:sldMk cId="297382312" sldId="492"/>
            <ac:picMk id="10" creationId="{373BF73A-7260-B7FC-C59D-F4D999E14C1C}"/>
          </ac:picMkLst>
        </pc:picChg>
        <pc:cxnChg chg="add mod">
          <ac:chgData name="Minchang Jang" userId="5d9bafdb3db22792" providerId="LiveId" clId="{32E02FE9-0FAB-471C-8D4C-AC28D7E1D280}" dt="2023-06-20T06:41:08.823" v="2639" actId="164"/>
          <ac:cxnSpMkLst>
            <pc:docMk/>
            <pc:sldMk cId="297382312" sldId="492"/>
            <ac:cxnSpMk id="13" creationId="{CA29594D-DCF2-167B-9842-9E29F2020A2E}"/>
          </ac:cxnSpMkLst>
        </pc:cxnChg>
        <pc:cxnChg chg="add mod">
          <ac:chgData name="Minchang Jang" userId="5d9bafdb3db22792" providerId="LiveId" clId="{32E02FE9-0FAB-471C-8D4C-AC28D7E1D280}" dt="2023-06-20T06:41:08.823" v="2639" actId="164"/>
          <ac:cxnSpMkLst>
            <pc:docMk/>
            <pc:sldMk cId="297382312" sldId="492"/>
            <ac:cxnSpMk id="16" creationId="{D5205FFD-1942-D05C-C1F8-8B8BE97D950C}"/>
          </ac:cxnSpMkLst>
        </pc:cxnChg>
        <pc:cxnChg chg="del mod">
          <ac:chgData name="Minchang Jang" userId="5d9bafdb3db22792" providerId="LiveId" clId="{32E02FE9-0FAB-471C-8D4C-AC28D7E1D280}" dt="2023-06-20T06:43:00.021" v="2761" actId="478"/>
          <ac:cxnSpMkLst>
            <pc:docMk/>
            <pc:sldMk cId="297382312" sldId="492"/>
            <ac:cxnSpMk id="26" creationId="{9DBE15D5-70CF-FD06-736C-F369F5C8B09B}"/>
          </ac:cxnSpMkLst>
        </pc:cxnChg>
        <pc:cxnChg chg="mod">
          <ac:chgData name="Minchang Jang" userId="5d9bafdb3db22792" providerId="LiveId" clId="{32E02FE9-0FAB-471C-8D4C-AC28D7E1D280}" dt="2023-06-20T06:41:10.326" v="2640"/>
          <ac:cxnSpMkLst>
            <pc:docMk/>
            <pc:sldMk cId="297382312" sldId="492"/>
            <ac:cxnSpMk id="27" creationId="{D99E3790-D42A-9B95-A8F2-0A06FADB1C31}"/>
          </ac:cxnSpMkLst>
        </pc:cxnChg>
        <pc:cxnChg chg="mod">
          <ac:chgData name="Minchang Jang" userId="5d9bafdb3db22792" providerId="LiveId" clId="{32E02FE9-0FAB-471C-8D4C-AC28D7E1D280}" dt="2023-06-20T06:42:56.630" v="2760" actId="14100"/>
          <ac:cxnSpMkLst>
            <pc:docMk/>
            <pc:sldMk cId="297382312" sldId="492"/>
            <ac:cxnSpMk id="35" creationId="{655B26FC-0A7A-59A2-9110-049F8D85BB59}"/>
          </ac:cxnSpMkLst>
        </pc:cxnChg>
        <pc:cxnChg chg="mod">
          <ac:chgData name="Minchang Jang" userId="5d9bafdb3db22792" providerId="LiveId" clId="{32E02FE9-0FAB-471C-8D4C-AC28D7E1D280}" dt="2023-06-20T06:43:07.093" v="2762" actId="14100"/>
          <ac:cxnSpMkLst>
            <pc:docMk/>
            <pc:sldMk cId="297382312" sldId="492"/>
            <ac:cxnSpMk id="36" creationId="{E39705DA-79FB-3C6A-F965-1B61E0B3DD1F}"/>
          </ac:cxnSpMkLst>
        </pc:cxn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88157393" sldId="492"/>
        </pc:sldMkLst>
      </pc:sldChg>
      <pc:sldChg chg="delSp add del mod">
        <pc:chgData name="Minchang Jang" userId="5d9bafdb3db22792" providerId="LiveId" clId="{32E02FE9-0FAB-471C-8D4C-AC28D7E1D280}" dt="2023-06-20T04:04:44.628" v="371" actId="47"/>
        <pc:sldMkLst>
          <pc:docMk/>
          <pc:sldMk cId="1262832709" sldId="493"/>
        </pc:sldMkLst>
        <pc:picChg chg="del">
          <ac:chgData name="Minchang Jang" userId="5d9bafdb3db22792" providerId="LiveId" clId="{32E02FE9-0FAB-471C-8D4C-AC28D7E1D280}" dt="2023-06-20T04:04:34.051" v="370" actId="478"/>
          <ac:picMkLst>
            <pc:docMk/>
            <pc:sldMk cId="1262832709" sldId="493"/>
            <ac:picMk id="5" creationId="{00A39215-33A9-0DA7-9B04-A04F4387E38F}"/>
          </ac:picMkLst>
        </pc:pic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48876356" sldId="493"/>
        </pc:sldMkLst>
      </pc:sldChg>
      <pc:sldChg chg="modSp add mod">
        <pc:chgData name="Minchang Jang" userId="5d9bafdb3db22792" providerId="LiveId" clId="{32E02FE9-0FAB-471C-8D4C-AC28D7E1D280}" dt="2023-06-20T04:04:49.306" v="381" actId="20577"/>
        <pc:sldMkLst>
          <pc:docMk/>
          <pc:sldMk cId="3371120581" sldId="493"/>
        </pc:sldMkLst>
        <pc:spChg chg="mod">
          <ac:chgData name="Minchang Jang" userId="5d9bafdb3db22792" providerId="LiveId" clId="{32E02FE9-0FAB-471C-8D4C-AC28D7E1D280}" dt="2023-06-20T04:04:49.306" v="381" actId="20577"/>
          <ac:spMkLst>
            <pc:docMk/>
            <pc:sldMk cId="3371120581" sldId="493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18144935" sldId="494"/>
        </pc:sldMkLst>
      </pc:sldChg>
      <pc:sldChg chg="modSp add mod">
        <pc:chgData name="Minchang Jang" userId="5d9bafdb3db22792" providerId="LiveId" clId="{32E02FE9-0FAB-471C-8D4C-AC28D7E1D280}" dt="2023-06-20T04:05:11.869" v="418" actId="20577"/>
        <pc:sldMkLst>
          <pc:docMk/>
          <pc:sldMk cId="1748721612" sldId="494"/>
        </pc:sldMkLst>
        <pc:spChg chg="mod">
          <ac:chgData name="Minchang Jang" userId="5d9bafdb3db22792" providerId="LiveId" clId="{32E02FE9-0FAB-471C-8D4C-AC28D7E1D280}" dt="2023-06-20T04:05:11.869" v="418" actId="20577"/>
          <ac:spMkLst>
            <pc:docMk/>
            <pc:sldMk cId="1748721612" sldId="494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86281415" sldId="495"/>
        </pc:sldMkLst>
      </pc:sldChg>
      <pc:sldChg chg="modSp add mod">
        <pc:chgData name="Minchang Jang" userId="5d9bafdb3db22792" providerId="LiveId" clId="{32E02FE9-0FAB-471C-8D4C-AC28D7E1D280}" dt="2023-06-20T04:05:23.579" v="422"/>
        <pc:sldMkLst>
          <pc:docMk/>
          <pc:sldMk cId="1916769421" sldId="495"/>
        </pc:sldMkLst>
        <pc:spChg chg="mod">
          <ac:chgData name="Minchang Jang" userId="5d9bafdb3db22792" providerId="LiveId" clId="{32E02FE9-0FAB-471C-8D4C-AC28D7E1D280}" dt="2023-06-20T04:05:23.579" v="422"/>
          <ac:spMkLst>
            <pc:docMk/>
            <pc:sldMk cId="1916769421" sldId="495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43910950" sldId="496"/>
        </pc:sldMkLst>
      </pc:sldChg>
      <pc:sldChg chg="modSp add mod">
        <pc:chgData name="Minchang Jang" userId="5d9bafdb3db22792" providerId="LiveId" clId="{32E02FE9-0FAB-471C-8D4C-AC28D7E1D280}" dt="2023-06-20T04:05:34.378" v="426"/>
        <pc:sldMkLst>
          <pc:docMk/>
          <pc:sldMk cId="2954860827" sldId="496"/>
        </pc:sldMkLst>
        <pc:spChg chg="mod">
          <ac:chgData name="Minchang Jang" userId="5d9bafdb3db22792" providerId="LiveId" clId="{32E02FE9-0FAB-471C-8D4C-AC28D7E1D280}" dt="2023-06-20T04:05:34.378" v="426"/>
          <ac:spMkLst>
            <pc:docMk/>
            <pc:sldMk cId="2954860827" sldId="496"/>
            <ac:spMk id="2" creationId="{05EB6AD8-EBF0-5C20-CE5A-1F3F59D8BE70}"/>
          </ac:spMkLst>
        </pc:spChg>
      </pc:sldChg>
      <pc:sldChg chg="modSp add mod">
        <pc:chgData name="Minchang Jang" userId="5d9bafdb3db22792" providerId="LiveId" clId="{32E02FE9-0FAB-471C-8D4C-AC28D7E1D280}" dt="2023-06-20T04:05:42.999" v="430"/>
        <pc:sldMkLst>
          <pc:docMk/>
          <pc:sldMk cId="1860767214" sldId="497"/>
        </pc:sldMkLst>
        <pc:spChg chg="mod">
          <ac:chgData name="Minchang Jang" userId="5d9bafdb3db22792" providerId="LiveId" clId="{32E02FE9-0FAB-471C-8D4C-AC28D7E1D280}" dt="2023-06-20T04:05:42.999" v="430"/>
          <ac:spMkLst>
            <pc:docMk/>
            <pc:sldMk cId="1860767214" sldId="497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26498024" sldId="49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41721437" sldId="498"/>
        </pc:sldMkLst>
      </pc:sldChg>
      <pc:sldChg chg="modSp add mod">
        <pc:chgData name="Minchang Jang" userId="5d9bafdb3db22792" providerId="LiveId" clId="{32E02FE9-0FAB-471C-8D4C-AC28D7E1D280}" dt="2023-06-20T04:05:58.408" v="433"/>
        <pc:sldMkLst>
          <pc:docMk/>
          <pc:sldMk cId="2903038575" sldId="498"/>
        </pc:sldMkLst>
        <pc:spChg chg="mod">
          <ac:chgData name="Minchang Jang" userId="5d9bafdb3db22792" providerId="LiveId" clId="{32E02FE9-0FAB-471C-8D4C-AC28D7E1D280}" dt="2023-06-20T04:05:58.408" v="433"/>
          <ac:spMkLst>
            <pc:docMk/>
            <pc:sldMk cId="2903038575" sldId="498"/>
            <ac:spMk id="2" creationId="{05EB6AD8-EBF0-5C20-CE5A-1F3F59D8BE70}"/>
          </ac:spMkLst>
        </pc:spChg>
      </pc:sldChg>
      <pc:sldChg chg="modSp add mod">
        <pc:chgData name="Minchang Jang" userId="5d9bafdb3db22792" providerId="LiveId" clId="{32E02FE9-0FAB-471C-8D4C-AC28D7E1D280}" dt="2023-06-20T04:06:11.092" v="438" actId="20577"/>
        <pc:sldMkLst>
          <pc:docMk/>
          <pc:sldMk cId="1260828880" sldId="499"/>
        </pc:sldMkLst>
        <pc:spChg chg="mod">
          <ac:chgData name="Minchang Jang" userId="5d9bafdb3db22792" providerId="LiveId" clId="{32E02FE9-0FAB-471C-8D4C-AC28D7E1D280}" dt="2023-06-20T04:06:11.092" v="438" actId="20577"/>
          <ac:spMkLst>
            <pc:docMk/>
            <pc:sldMk cId="1260828880" sldId="499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45039732" sldId="499"/>
        </pc:sldMkLst>
      </pc:sldChg>
      <pc:sldChg chg="modSp add mod">
        <pc:chgData name="Minchang Jang" userId="5d9bafdb3db22792" providerId="LiveId" clId="{32E02FE9-0FAB-471C-8D4C-AC28D7E1D280}" dt="2023-06-20T04:06:25.009" v="443" actId="20577"/>
        <pc:sldMkLst>
          <pc:docMk/>
          <pc:sldMk cId="1338933623" sldId="500"/>
        </pc:sldMkLst>
        <pc:spChg chg="mod">
          <ac:chgData name="Minchang Jang" userId="5d9bafdb3db22792" providerId="LiveId" clId="{32E02FE9-0FAB-471C-8D4C-AC28D7E1D280}" dt="2023-06-20T04:06:25.009" v="443" actId="20577"/>
          <ac:spMkLst>
            <pc:docMk/>
            <pc:sldMk cId="1338933623" sldId="500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61523907" sldId="501"/>
        </pc:sldMkLst>
      </pc:sldChg>
      <pc:sldChg chg="addSp delSp modSp add mod">
        <pc:chgData name="Minchang Jang" userId="5d9bafdb3db22792" providerId="LiveId" clId="{32E02FE9-0FAB-471C-8D4C-AC28D7E1D280}" dt="2023-06-20T04:07:29.204" v="488"/>
        <pc:sldMkLst>
          <pc:docMk/>
          <pc:sldMk cId="3058831014" sldId="501"/>
        </pc:sldMkLst>
        <pc:spChg chg="mod">
          <ac:chgData name="Minchang Jang" userId="5d9bafdb3db22792" providerId="LiveId" clId="{32E02FE9-0FAB-471C-8D4C-AC28D7E1D280}" dt="2023-06-20T04:06:45.157" v="474" actId="20577"/>
          <ac:spMkLst>
            <pc:docMk/>
            <pc:sldMk cId="3058831014" sldId="501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06:32.514" v="455" actId="20577"/>
          <ac:spMkLst>
            <pc:docMk/>
            <pc:sldMk cId="3058831014" sldId="501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4:06:52.894" v="478" actId="403"/>
          <ac:spMkLst>
            <pc:docMk/>
            <pc:sldMk cId="3058831014" sldId="501"/>
            <ac:spMk id="6" creationId="{9AB376A4-3E0A-4AD4-4B68-C71A07793147}"/>
          </ac:spMkLst>
        </pc:spChg>
        <pc:spChg chg="add mod">
          <ac:chgData name="Minchang Jang" userId="5d9bafdb3db22792" providerId="LiveId" clId="{32E02FE9-0FAB-471C-8D4C-AC28D7E1D280}" dt="2023-06-20T04:07:17.567" v="486" actId="1076"/>
          <ac:spMkLst>
            <pc:docMk/>
            <pc:sldMk cId="3058831014" sldId="501"/>
            <ac:spMk id="7" creationId="{4CEF4A19-92FE-899A-F5D3-E6F3F9567C89}"/>
          </ac:spMkLst>
        </pc:spChg>
        <pc:spChg chg="add mod">
          <ac:chgData name="Minchang Jang" userId="5d9bafdb3db22792" providerId="LiveId" clId="{32E02FE9-0FAB-471C-8D4C-AC28D7E1D280}" dt="2023-06-20T04:07:13.284" v="485" actId="20577"/>
          <ac:spMkLst>
            <pc:docMk/>
            <pc:sldMk cId="3058831014" sldId="501"/>
            <ac:spMk id="8" creationId="{985D5BEB-E1D8-7207-5094-95C53A4FB2AD}"/>
          </ac:spMkLst>
        </pc:spChg>
        <pc:spChg chg="add mod">
          <ac:chgData name="Minchang Jang" userId="5d9bafdb3db22792" providerId="LiveId" clId="{32E02FE9-0FAB-471C-8D4C-AC28D7E1D280}" dt="2023-06-20T04:07:17.567" v="486" actId="1076"/>
          <ac:spMkLst>
            <pc:docMk/>
            <pc:sldMk cId="3058831014" sldId="501"/>
            <ac:spMk id="9" creationId="{807EEE0B-5E4E-BD0C-C153-5A935299A645}"/>
          </ac:spMkLst>
        </pc:spChg>
        <pc:spChg chg="add del mod">
          <ac:chgData name="Minchang Jang" userId="5d9bafdb3db22792" providerId="LiveId" clId="{32E02FE9-0FAB-471C-8D4C-AC28D7E1D280}" dt="2023-06-20T04:07:29.204" v="488"/>
          <ac:spMkLst>
            <pc:docMk/>
            <pc:sldMk cId="3058831014" sldId="501"/>
            <ac:spMk id="15" creationId="{F7AF3DF2-EFDF-F655-FEDF-FC4F5B4335F8}"/>
          </ac:spMkLst>
        </pc:spChg>
        <pc:spChg chg="add del mod">
          <ac:chgData name="Minchang Jang" userId="5d9bafdb3db22792" providerId="LiveId" clId="{32E02FE9-0FAB-471C-8D4C-AC28D7E1D280}" dt="2023-06-20T04:07:29.204" v="488"/>
          <ac:spMkLst>
            <pc:docMk/>
            <pc:sldMk cId="3058831014" sldId="501"/>
            <ac:spMk id="16" creationId="{879012CE-0A6B-6F70-656C-6F2B06E4AD4B}"/>
          </ac:spMkLst>
        </pc:spChg>
        <pc:spChg chg="add del mod">
          <ac:chgData name="Minchang Jang" userId="5d9bafdb3db22792" providerId="LiveId" clId="{32E02FE9-0FAB-471C-8D4C-AC28D7E1D280}" dt="2023-06-20T04:07:29.204" v="488"/>
          <ac:spMkLst>
            <pc:docMk/>
            <pc:sldMk cId="3058831014" sldId="501"/>
            <ac:spMk id="17" creationId="{8A98CA91-AF00-AA86-4B36-9BE3B8631D2F}"/>
          </ac:spMkLst>
        </pc:spChg>
        <pc:spChg chg="add del mod">
          <ac:chgData name="Minchang Jang" userId="5d9bafdb3db22792" providerId="LiveId" clId="{32E02FE9-0FAB-471C-8D4C-AC28D7E1D280}" dt="2023-06-20T04:07:29.204" v="488"/>
          <ac:spMkLst>
            <pc:docMk/>
            <pc:sldMk cId="3058831014" sldId="501"/>
            <ac:spMk id="18" creationId="{D19D817E-D54D-0CEF-2277-AE904683BFAE}"/>
          </ac:spMkLst>
        </pc:spChg>
        <pc:picChg chg="del">
          <ac:chgData name="Minchang Jang" userId="5d9bafdb3db22792" providerId="LiveId" clId="{32E02FE9-0FAB-471C-8D4C-AC28D7E1D280}" dt="2023-06-20T04:06:38.799" v="457" actId="478"/>
          <ac:picMkLst>
            <pc:docMk/>
            <pc:sldMk cId="3058831014" sldId="501"/>
            <ac:picMk id="5" creationId="{00A39215-33A9-0DA7-9B04-A04F4387E38F}"/>
          </ac:picMkLst>
        </pc:picChg>
        <pc:cxnChg chg="add mod">
          <ac:chgData name="Minchang Jang" userId="5d9bafdb3db22792" providerId="LiveId" clId="{32E02FE9-0FAB-471C-8D4C-AC28D7E1D280}" dt="2023-06-20T04:07:17.567" v="486" actId="1076"/>
          <ac:cxnSpMkLst>
            <pc:docMk/>
            <pc:sldMk cId="3058831014" sldId="501"/>
            <ac:cxnSpMk id="10" creationId="{F462BF17-0F42-285A-7389-FBBC99E3E0D7}"/>
          </ac:cxnSpMkLst>
        </pc:cxnChg>
        <pc:cxnChg chg="add del mod">
          <ac:chgData name="Minchang Jang" userId="5d9bafdb3db22792" providerId="LiveId" clId="{32E02FE9-0FAB-471C-8D4C-AC28D7E1D280}" dt="2023-06-20T04:07:29.204" v="488"/>
          <ac:cxnSpMkLst>
            <pc:docMk/>
            <pc:sldMk cId="3058831014" sldId="501"/>
            <ac:cxnSpMk id="19" creationId="{BCBE740B-6611-8988-614E-F1D03C861BEF}"/>
          </ac:cxnSpMkLst>
        </pc:cxnChg>
      </pc:sldChg>
      <pc:sldChg chg="delSp modSp add mod">
        <pc:chgData name="Minchang Jang" userId="5d9bafdb3db22792" providerId="LiveId" clId="{32E02FE9-0FAB-471C-8D4C-AC28D7E1D280}" dt="2023-06-20T04:07:37.856" v="494" actId="20577"/>
        <pc:sldMkLst>
          <pc:docMk/>
          <pc:sldMk cId="1247251962" sldId="502"/>
        </pc:sldMkLst>
        <pc:spChg chg="mod">
          <ac:chgData name="Minchang Jang" userId="5d9bafdb3db22792" providerId="LiveId" clId="{32E02FE9-0FAB-471C-8D4C-AC28D7E1D280}" dt="2023-06-20T04:07:37.856" v="494" actId="20577"/>
          <ac:spMkLst>
            <pc:docMk/>
            <pc:sldMk cId="1247251962" sldId="502"/>
            <ac:spMk id="2" creationId="{7C014617-777D-B910-8C5C-59B429EF9CFA}"/>
          </ac:spMkLst>
        </pc:spChg>
        <pc:spChg chg="del">
          <ac:chgData name="Minchang Jang" userId="5d9bafdb3db22792" providerId="LiveId" clId="{32E02FE9-0FAB-471C-8D4C-AC28D7E1D280}" dt="2023-06-20T04:07:32.122" v="490" actId="478"/>
          <ac:spMkLst>
            <pc:docMk/>
            <pc:sldMk cId="1247251962" sldId="502"/>
            <ac:spMk id="6" creationId="{9AB376A4-3E0A-4AD4-4B68-C71A07793147}"/>
          </ac:spMkLst>
        </pc:spChg>
        <pc:spChg chg="del">
          <ac:chgData name="Minchang Jang" userId="5d9bafdb3db22792" providerId="LiveId" clId="{32E02FE9-0FAB-471C-8D4C-AC28D7E1D280}" dt="2023-06-20T04:07:32.122" v="490" actId="478"/>
          <ac:spMkLst>
            <pc:docMk/>
            <pc:sldMk cId="1247251962" sldId="502"/>
            <ac:spMk id="7" creationId="{4CEF4A19-92FE-899A-F5D3-E6F3F9567C89}"/>
          </ac:spMkLst>
        </pc:spChg>
        <pc:spChg chg="del">
          <ac:chgData name="Minchang Jang" userId="5d9bafdb3db22792" providerId="LiveId" clId="{32E02FE9-0FAB-471C-8D4C-AC28D7E1D280}" dt="2023-06-20T04:07:32.122" v="490" actId="478"/>
          <ac:spMkLst>
            <pc:docMk/>
            <pc:sldMk cId="1247251962" sldId="502"/>
            <ac:spMk id="8" creationId="{985D5BEB-E1D8-7207-5094-95C53A4FB2AD}"/>
          </ac:spMkLst>
        </pc:spChg>
        <pc:spChg chg="del">
          <ac:chgData name="Minchang Jang" userId="5d9bafdb3db22792" providerId="LiveId" clId="{32E02FE9-0FAB-471C-8D4C-AC28D7E1D280}" dt="2023-06-20T04:07:32.122" v="490" actId="478"/>
          <ac:spMkLst>
            <pc:docMk/>
            <pc:sldMk cId="1247251962" sldId="502"/>
            <ac:spMk id="9" creationId="{807EEE0B-5E4E-BD0C-C153-5A935299A645}"/>
          </ac:spMkLst>
        </pc:spChg>
        <pc:cxnChg chg="del mod">
          <ac:chgData name="Minchang Jang" userId="5d9bafdb3db22792" providerId="LiveId" clId="{32E02FE9-0FAB-471C-8D4C-AC28D7E1D280}" dt="2023-06-20T04:07:32.122" v="490" actId="478"/>
          <ac:cxnSpMkLst>
            <pc:docMk/>
            <pc:sldMk cId="1247251962" sldId="502"/>
            <ac:cxnSpMk id="10" creationId="{F462BF17-0F42-285A-7389-FBBC99E3E0D7}"/>
          </ac:cxnSpMkLst>
        </pc:cxn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11039320" sldId="502"/>
        </pc:sldMkLst>
      </pc:sldChg>
      <pc:sldChg chg="addSp delSp modSp add mod">
        <pc:chgData name="Minchang Jang" userId="5d9bafdb3db22792" providerId="LiveId" clId="{32E02FE9-0FAB-471C-8D4C-AC28D7E1D280}" dt="2023-06-20T04:38:12.574" v="1410" actId="1038"/>
        <pc:sldMkLst>
          <pc:docMk/>
          <pc:sldMk cId="1570944744" sldId="503"/>
        </pc:sldMkLst>
        <pc:spChg chg="mod">
          <ac:chgData name="Minchang Jang" userId="5d9bafdb3db22792" providerId="LiveId" clId="{32E02FE9-0FAB-471C-8D4C-AC28D7E1D280}" dt="2023-06-20T04:07:47.906" v="497" actId="6549"/>
          <ac:spMkLst>
            <pc:docMk/>
            <pc:sldMk cId="1570944744" sldId="503"/>
            <ac:spMk id="2" creationId="{7C014617-777D-B910-8C5C-59B429EF9CFA}"/>
          </ac:spMkLst>
        </pc:spChg>
        <pc:spChg chg="add del mod">
          <ac:chgData name="Minchang Jang" userId="5d9bafdb3db22792" providerId="LiveId" clId="{32E02FE9-0FAB-471C-8D4C-AC28D7E1D280}" dt="2023-06-20T04:38:12.574" v="1410" actId="1038"/>
          <ac:spMkLst>
            <pc:docMk/>
            <pc:sldMk cId="1570944744" sldId="503"/>
            <ac:spMk id="8" creationId="{B53ABD38-E0BE-B1D6-F69C-80027D3803D6}"/>
          </ac:spMkLst>
        </pc:spChg>
        <pc:spChg chg="add mod">
          <ac:chgData name="Minchang Jang" userId="5d9bafdb3db22792" providerId="LiveId" clId="{32E02FE9-0FAB-471C-8D4C-AC28D7E1D280}" dt="2023-06-20T04:37:47.439" v="1390" actId="120"/>
          <ac:spMkLst>
            <pc:docMk/>
            <pc:sldMk cId="1570944744" sldId="503"/>
            <ac:spMk id="9" creationId="{480BD6B5-8B42-D8B7-BC3B-EDA1CA5E0ADB}"/>
          </ac:spMkLst>
        </pc:spChg>
        <pc:spChg chg="add mod">
          <ac:chgData name="Minchang Jang" userId="5d9bafdb3db22792" providerId="LiveId" clId="{32E02FE9-0FAB-471C-8D4C-AC28D7E1D280}" dt="2023-06-20T04:37:47.439" v="1390" actId="120"/>
          <ac:spMkLst>
            <pc:docMk/>
            <pc:sldMk cId="1570944744" sldId="503"/>
            <ac:spMk id="10" creationId="{1B529794-1F27-28A4-709A-338AE71B80A2}"/>
          </ac:spMkLst>
        </pc:spChg>
        <pc:spChg chg="add mod">
          <ac:chgData name="Minchang Jang" userId="5d9bafdb3db22792" providerId="LiveId" clId="{32E02FE9-0FAB-471C-8D4C-AC28D7E1D280}" dt="2023-06-20T04:37:47.439" v="1390" actId="120"/>
          <ac:spMkLst>
            <pc:docMk/>
            <pc:sldMk cId="1570944744" sldId="503"/>
            <ac:spMk id="11" creationId="{7E6E473B-2809-61EE-0055-60A609D937E4}"/>
          </ac:spMkLst>
        </pc:spChg>
        <pc:picChg chg="add del mod">
          <ac:chgData name="Minchang Jang" userId="5d9bafdb3db22792" providerId="LiveId" clId="{32E02FE9-0FAB-471C-8D4C-AC28D7E1D280}" dt="2023-06-20T04:37:58.498" v="1394" actId="478"/>
          <ac:picMkLst>
            <pc:docMk/>
            <pc:sldMk cId="1570944744" sldId="503"/>
            <ac:picMk id="5" creationId="{0F349AD5-9DD3-B985-70D5-C8A640415CE5}"/>
          </ac:picMkLst>
        </pc:picChg>
        <pc:picChg chg="add del mod">
          <ac:chgData name="Minchang Jang" userId="5d9bafdb3db22792" providerId="LiveId" clId="{32E02FE9-0FAB-471C-8D4C-AC28D7E1D280}" dt="2023-06-20T04:38:04.213" v="1396" actId="478"/>
          <ac:picMkLst>
            <pc:docMk/>
            <pc:sldMk cId="1570944744" sldId="503"/>
            <ac:picMk id="6" creationId="{04683114-A97C-DCE0-C204-D4A09D725A9F}"/>
          </ac:picMkLst>
        </pc:pic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62326963" sldId="503"/>
        </pc:sldMkLst>
      </pc:sldChg>
      <pc:sldChg chg="addSp delSp modSp add mod">
        <pc:chgData name="Minchang Jang" userId="5d9bafdb3db22792" providerId="LiveId" clId="{32E02FE9-0FAB-471C-8D4C-AC28D7E1D280}" dt="2023-06-20T04:42:00.014" v="1474" actId="1035"/>
        <pc:sldMkLst>
          <pc:docMk/>
          <pc:sldMk cId="4206722389" sldId="504"/>
        </pc:sldMkLst>
        <pc:spChg chg="mod">
          <ac:chgData name="Minchang Jang" userId="5d9bafdb3db22792" providerId="LiveId" clId="{32E02FE9-0FAB-471C-8D4C-AC28D7E1D280}" dt="2023-06-20T04:08:45.892" v="525" actId="6549"/>
          <ac:spMkLst>
            <pc:docMk/>
            <pc:sldMk cId="4206722389" sldId="504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41:57.894" v="1473" actId="1035"/>
          <ac:spMkLst>
            <pc:docMk/>
            <pc:sldMk cId="4206722389" sldId="504"/>
            <ac:spMk id="10" creationId="{CF0B9052-8A95-795E-A50D-3804A2C14E8B}"/>
          </ac:spMkLst>
        </pc:spChg>
        <pc:spChg chg="add mod">
          <ac:chgData name="Minchang Jang" userId="5d9bafdb3db22792" providerId="LiveId" clId="{32E02FE9-0FAB-471C-8D4C-AC28D7E1D280}" dt="2023-06-20T04:42:00.014" v="1474" actId="1035"/>
          <ac:spMkLst>
            <pc:docMk/>
            <pc:sldMk cId="4206722389" sldId="504"/>
            <ac:spMk id="11" creationId="{1A245B42-0D9F-9C08-4489-2676F8930160}"/>
          </ac:spMkLst>
        </pc:spChg>
        <pc:picChg chg="del">
          <ac:chgData name="Minchang Jang" userId="5d9bafdb3db22792" providerId="LiveId" clId="{32E02FE9-0FAB-471C-8D4C-AC28D7E1D280}" dt="2023-06-20T04:08:02.671" v="503" actId="478"/>
          <ac:picMkLst>
            <pc:docMk/>
            <pc:sldMk cId="4206722389" sldId="504"/>
            <ac:picMk id="5" creationId="{0F349AD5-9DD3-B985-70D5-C8A640415CE5}"/>
          </ac:picMkLst>
        </pc:picChg>
        <pc:picChg chg="del">
          <ac:chgData name="Minchang Jang" userId="5d9bafdb3db22792" providerId="LiveId" clId="{32E02FE9-0FAB-471C-8D4C-AC28D7E1D280}" dt="2023-06-20T04:08:02.965" v="504" actId="478"/>
          <ac:picMkLst>
            <pc:docMk/>
            <pc:sldMk cId="4206722389" sldId="504"/>
            <ac:picMk id="6" creationId="{04683114-A97C-DCE0-C204-D4A09D725A9F}"/>
          </ac:picMkLst>
        </pc:picChg>
        <pc:picChg chg="add del mod">
          <ac:chgData name="Minchang Jang" userId="5d9bafdb3db22792" providerId="LiveId" clId="{32E02FE9-0FAB-471C-8D4C-AC28D7E1D280}" dt="2023-06-20T04:40:56.156" v="1411" actId="478"/>
          <ac:picMkLst>
            <pc:docMk/>
            <pc:sldMk cId="4206722389" sldId="504"/>
            <ac:picMk id="7" creationId="{AF90A580-3379-AB4D-4AA1-18257CD3AD20}"/>
          </ac:picMkLst>
        </pc:picChg>
        <pc:picChg chg="add del mod">
          <ac:chgData name="Minchang Jang" userId="5d9bafdb3db22792" providerId="LiveId" clId="{32E02FE9-0FAB-471C-8D4C-AC28D7E1D280}" dt="2023-06-20T04:41:41.758" v="1462" actId="478"/>
          <ac:picMkLst>
            <pc:docMk/>
            <pc:sldMk cId="4206722389" sldId="504"/>
            <ac:picMk id="8" creationId="{AC99A09B-10A9-7B62-182C-DAE9301A7561}"/>
          </ac:picMkLst>
        </pc:picChg>
      </pc:sldChg>
      <pc:sldChg chg="addSp delSp modSp add mod">
        <pc:chgData name="Minchang Jang" userId="5d9bafdb3db22792" providerId="LiveId" clId="{32E02FE9-0FAB-471C-8D4C-AC28D7E1D280}" dt="2023-06-20T06:45:59.490" v="2870" actId="478"/>
        <pc:sldMkLst>
          <pc:docMk/>
          <pc:sldMk cId="1613955643" sldId="505"/>
        </pc:sldMkLst>
        <pc:spChg chg="mod">
          <ac:chgData name="Minchang Jang" userId="5d9bafdb3db22792" providerId="LiveId" clId="{32E02FE9-0FAB-471C-8D4C-AC28D7E1D280}" dt="2023-06-20T04:42:16.457" v="1476" actId="6549"/>
          <ac:spMkLst>
            <pc:docMk/>
            <pc:sldMk cId="1613955643" sldId="505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43:58.716" v="1482" actId="404"/>
          <ac:spMkLst>
            <pc:docMk/>
            <pc:sldMk cId="1613955643" sldId="505"/>
            <ac:spMk id="10" creationId="{9E46ED53-B9C9-1AD0-F507-CBBAC92D1BB5}"/>
          </ac:spMkLst>
        </pc:spChg>
        <pc:spChg chg="add mod">
          <ac:chgData name="Minchang Jang" userId="5d9bafdb3db22792" providerId="LiveId" clId="{32E02FE9-0FAB-471C-8D4C-AC28D7E1D280}" dt="2023-06-20T06:44:10.727" v="2800" actId="1037"/>
          <ac:spMkLst>
            <pc:docMk/>
            <pc:sldMk cId="1613955643" sldId="505"/>
            <ac:spMk id="11" creationId="{82E3994A-8D19-33BF-6CF2-5A3EF89AE053}"/>
          </ac:spMkLst>
        </pc:spChg>
        <pc:spChg chg="add mod">
          <ac:chgData name="Minchang Jang" userId="5d9bafdb3db22792" providerId="LiveId" clId="{32E02FE9-0FAB-471C-8D4C-AC28D7E1D280}" dt="2023-06-20T06:44:16.141" v="2801" actId="1076"/>
          <ac:spMkLst>
            <pc:docMk/>
            <pc:sldMk cId="1613955643" sldId="505"/>
            <ac:spMk id="12" creationId="{1AA0FDCE-3128-5D01-8AF1-C9FDDF7CA34A}"/>
          </ac:spMkLst>
        </pc:spChg>
        <pc:spChg chg="add mod">
          <ac:chgData name="Minchang Jang" userId="5d9bafdb3db22792" providerId="LiveId" clId="{32E02FE9-0FAB-471C-8D4C-AC28D7E1D280}" dt="2023-06-20T06:44:20.293" v="2802" actId="1076"/>
          <ac:spMkLst>
            <pc:docMk/>
            <pc:sldMk cId="1613955643" sldId="505"/>
            <ac:spMk id="13" creationId="{F1377B6C-CC72-5A1A-55FF-A2209FA8A231}"/>
          </ac:spMkLst>
        </pc:spChg>
        <pc:spChg chg="add mod">
          <ac:chgData name="Minchang Jang" userId="5d9bafdb3db22792" providerId="LiveId" clId="{32E02FE9-0FAB-471C-8D4C-AC28D7E1D280}" dt="2023-06-20T06:44:24.286" v="2803" actId="1076"/>
          <ac:spMkLst>
            <pc:docMk/>
            <pc:sldMk cId="1613955643" sldId="505"/>
            <ac:spMk id="14" creationId="{D16D6BEC-90AF-1ECD-56CF-0D803E01A7FB}"/>
          </ac:spMkLst>
        </pc:spChg>
        <pc:spChg chg="add mod">
          <ac:chgData name="Minchang Jang" userId="5d9bafdb3db22792" providerId="LiveId" clId="{32E02FE9-0FAB-471C-8D4C-AC28D7E1D280}" dt="2023-06-20T06:45:13.669" v="2832" actId="1076"/>
          <ac:spMkLst>
            <pc:docMk/>
            <pc:sldMk cId="1613955643" sldId="505"/>
            <ac:spMk id="24" creationId="{797CD927-9D3F-277B-CC48-E890556C2478}"/>
          </ac:spMkLst>
        </pc:spChg>
        <pc:spChg chg="add mod">
          <ac:chgData name="Minchang Jang" userId="5d9bafdb3db22792" providerId="LiveId" clId="{32E02FE9-0FAB-471C-8D4C-AC28D7E1D280}" dt="2023-06-20T06:45:16.158" v="2833" actId="571"/>
          <ac:spMkLst>
            <pc:docMk/>
            <pc:sldMk cId="1613955643" sldId="505"/>
            <ac:spMk id="25" creationId="{0163AE3F-1FEE-E619-F552-2F2C9A2CA85F}"/>
          </ac:spMkLst>
        </pc:spChg>
        <pc:spChg chg="add mod">
          <ac:chgData name="Minchang Jang" userId="5d9bafdb3db22792" providerId="LiveId" clId="{32E02FE9-0FAB-471C-8D4C-AC28D7E1D280}" dt="2023-06-20T06:45:17.787" v="2834" actId="571"/>
          <ac:spMkLst>
            <pc:docMk/>
            <pc:sldMk cId="1613955643" sldId="505"/>
            <ac:spMk id="26" creationId="{ED52F855-C063-E91F-5258-D9486B0BB218}"/>
          </ac:spMkLst>
        </pc:spChg>
        <pc:spChg chg="add mod">
          <ac:chgData name="Minchang Jang" userId="5d9bafdb3db22792" providerId="LiveId" clId="{32E02FE9-0FAB-471C-8D4C-AC28D7E1D280}" dt="2023-06-20T06:45:57.847" v="2869" actId="1035"/>
          <ac:spMkLst>
            <pc:docMk/>
            <pc:sldMk cId="1613955643" sldId="505"/>
            <ac:spMk id="36" creationId="{21E10A35-2DA0-1327-9385-A9C83B757EF9}"/>
          </ac:spMkLst>
        </pc:spChg>
        <pc:picChg chg="add del mod">
          <ac:chgData name="Minchang Jang" userId="5d9bafdb3db22792" providerId="LiveId" clId="{32E02FE9-0FAB-471C-8D4C-AC28D7E1D280}" dt="2023-06-20T06:45:59.490" v="2870" actId="478"/>
          <ac:picMkLst>
            <pc:docMk/>
            <pc:sldMk cId="1613955643" sldId="505"/>
            <ac:picMk id="5" creationId="{42C5E363-C084-B32D-A18A-6D9DB3496691}"/>
          </ac:picMkLst>
        </pc:picChg>
        <pc:picChg chg="add del mod">
          <ac:chgData name="Minchang Jang" userId="5d9bafdb3db22792" providerId="LiveId" clId="{32E02FE9-0FAB-471C-8D4C-AC28D7E1D280}" dt="2023-06-20T04:43:51.505" v="1478" actId="478"/>
          <ac:picMkLst>
            <pc:docMk/>
            <pc:sldMk cId="1613955643" sldId="505"/>
            <ac:picMk id="6" creationId="{0CB00478-E560-EB04-3414-542B9642531A}"/>
          </ac:picMkLst>
        </pc:picChg>
        <pc:picChg chg="del">
          <ac:chgData name="Minchang Jang" userId="5d9bafdb3db22792" providerId="LiveId" clId="{32E02FE9-0FAB-471C-8D4C-AC28D7E1D280}" dt="2023-06-20T04:08:33.774" v="522" actId="478"/>
          <ac:picMkLst>
            <pc:docMk/>
            <pc:sldMk cId="1613955643" sldId="505"/>
            <ac:picMk id="7" creationId="{AF90A580-3379-AB4D-4AA1-18257CD3AD20}"/>
          </ac:picMkLst>
        </pc:picChg>
        <pc:picChg chg="del">
          <ac:chgData name="Minchang Jang" userId="5d9bafdb3db22792" providerId="LiveId" clId="{32E02FE9-0FAB-471C-8D4C-AC28D7E1D280}" dt="2023-06-20T04:08:33.774" v="522" actId="478"/>
          <ac:picMkLst>
            <pc:docMk/>
            <pc:sldMk cId="1613955643" sldId="505"/>
            <ac:picMk id="8" creationId="{AC99A09B-10A9-7B62-182C-DAE9301A7561}"/>
          </ac:picMkLst>
        </pc:picChg>
        <pc:cxnChg chg="add mod">
          <ac:chgData name="Minchang Jang" userId="5d9bafdb3db22792" providerId="LiveId" clId="{32E02FE9-0FAB-471C-8D4C-AC28D7E1D280}" dt="2023-06-20T06:44:48.135" v="2806" actId="14100"/>
          <ac:cxnSpMkLst>
            <pc:docMk/>
            <pc:sldMk cId="1613955643" sldId="505"/>
            <ac:cxnSpMk id="15" creationId="{4E50B1E7-730B-132F-41E5-0FB405A3B1F2}"/>
          </ac:cxnSpMkLst>
        </pc:cxnChg>
        <pc:cxnChg chg="add mod">
          <ac:chgData name="Minchang Jang" userId="5d9bafdb3db22792" providerId="LiveId" clId="{32E02FE9-0FAB-471C-8D4C-AC28D7E1D280}" dt="2023-06-20T06:44:53.784" v="2809" actId="14100"/>
          <ac:cxnSpMkLst>
            <pc:docMk/>
            <pc:sldMk cId="1613955643" sldId="505"/>
            <ac:cxnSpMk id="18" creationId="{094AA6E4-0890-E0F4-D6B6-7A7F4E71AFB3}"/>
          </ac:cxnSpMkLst>
        </pc:cxnChg>
        <pc:cxnChg chg="add mod">
          <ac:chgData name="Minchang Jang" userId="5d9bafdb3db22792" providerId="LiveId" clId="{32E02FE9-0FAB-471C-8D4C-AC28D7E1D280}" dt="2023-06-20T06:44:59.746" v="2812" actId="14100"/>
          <ac:cxnSpMkLst>
            <pc:docMk/>
            <pc:sldMk cId="1613955643" sldId="505"/>
            <ac:cxnSpMk id="21" creationId="{6365A017-4C5C-3CDA-02C4-825D8014547B}"/>
          </ac:cxnSpMkLst>
        </pc:cxnChg>
        <pc:cxnChg chg="add mod">
          <ac:chgData name="Minchang Jang" userId="5d9bafdb3db22792" providerId="LiveId" clId="{32E02FE9-0FAB-471C-8D4C-AC28D7E1D280}" dt="2023-06-20T06:45:22.463" v="2837" actId="14100"/>
          <ac:cxnSpMkLst>
            <pc:docMk/>
            <pc:sldMk cId="1613955643" sldId="505"/>
            <ac:cxnSpMk id="27" creationId="{A6119048-E1CD-B472-FF2C-74DA4C998B69}"/>
          </ac:cxnSpMkLst>
        </pc:cxnChg>
        <pc:cxnChg chg="add mod">
          <ac:chgData name="Minchang Jang" userId="5d9bafdb3db22792" providerId="LiveId" clId="{32E02FE9-0FAB-471C-8D4C-AC28D7E1D280}" dt="2023-06-20T06:45:27.744" v="2840" actId="14100"/>
          <ac:cxnSpMkLst>
            <pc:docMk/>
            <pc:sldMk cId="1613955643" sldId="505"/>
            <ac:cxnSpMk id="30" creationId="{7D1493CF-68E8-0474-4A28-587CF0A4518A}"/>
          </ac:cxnSpMkLst>
        </pc:cxnChg>
        <pc:cxnChg chg="add mod">
          <ac:chgData name="Minchang Jang" userId="5d9bafdb3db22792" providerId="LiveId" clId="{32E02FE9-0FAB-471C-8D4C-AC28D7E1D280}" dt="2023-06-20T06:45:34.493" v="2843" actId="14100"/>
          <ac:cxnSpMkLst>
            <pc:docMk/>
            <pc:sldMk cId="1613955643" sldId="505"/>
            <ac:cxnSpMk id="33" creationId="{D8599860-BB46-C89B-1A3B-0F261AB1A0EE}"/>
          </ac:cxnSpMkLst>
        </pc:cxnChg>
        <pc:cxnChg chg="add mod">
          <ac:chgData name="Minchang Jang" userId="5d9bafdb3db22792" providerId="LiveId" clId="{32E02FE9-0FAB-471C-8D4C-AC28D7E1D280}" dt="2023-06-20T06:45:57.847" v="2869" actId="1035"/>
          <ac:cxnSpMkLst>
            <pc:docMk/>
            <pc:sldMk cId="1613955643" sldId="505"/>
            <ac:cxnSpMk id="37" creationId="{D860EAC3-96D1-008B-C144-0AEC5343F547}"/>
          </ac:cxnSpMkLst>
        </pc:cxn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47153589" sldId="505"/>
        </pc:sldMkLst>
      </pc:sldChg>
      <pc:sldChg chg="addSp delSp modSp add mod">
        <pc:chgData name="Minchang Jang" userId="5d9bafdb3db22792" providerId="LiveId" clId="{32E02FE9-0FAB-471C-8D4C-AC28D7E1D280}" dt="2023-06-20T06:53:55.035" v="3081" actId="207"/>
        <pc:sldMkLst>
          <pc:docMk/>
          <pc:sldMk cId="2820155038" sldId="506"/>
        </pc:sldMkLst>
        <pc:spChg chg="mod">
          <ac:chgData name="Minchang Jang" userId="5d9bafdb3db22792" providerId="LiveId" clId="{32E02FE9-0FAB-471C-8D4C-AC28D7E1D280}" dt="2023-06-20T04:09:05.255" v="533"/>
          <ac:spMkLst>
            <pc:docMk/>
            <pc:sldMk cId="2820155038" sldId="506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8" creationId="{A052698A-EE39-2A5A-BDCA-62984B7CA0D1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9" creationId="{B6C03929-9C0F-8457-01D7-39799F3435AF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0" creationId="{6C5540CF-EC36-76FB-C46B-EF872FBD0E50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1" creationId="{DBB6DB17-AA3D-819F-01EF-0E6353725D0A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2" creationId="{778A4DEE-C80A-A31B-2C37-25935D2914D5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3" creationId="{9F63AABA-7A9F-90EE-92D5-68D182BD5555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4" creationId="{D0D4E6E2-1E0A-DBA7-4DE9-63F637202F2A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5" creationId="{50B668E1-500B-2F39-828A-762E7A079EA0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6" creationId="{15ACE12B-713E-6855-5967-C15C41D84239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7" creationId="{1CEBF89A-C21E-2869-8052-5CD8C970C035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8" creationId="{E5152DD9-3CD0-794A-1D63-6FF9862CC751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19" creationId="{7DEC5A18-95C6-9538-4080-029A7DD6F199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0" creationId="{3F02C2F2-9EA9-9EDF-255D-7B96A8EBE753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1" creationId="{6D264B36-5935-6B3C-1B63-86C24ED391A5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2" creationId="{FB9AE811-1174-3C86-1292-25325E24B97A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3" creationId="{53739FDF-C323-103A-4DAA-A977ED877ECB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4" creationId="{5A0705B5-0875-AF53-B36F-CC41A3BF51D2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5" creationId="{E7F1FCE4-953B-3D7B-F806-EB79C3AC915E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6" creationId="{A9262DC5-480A-ECD6-EB70-BA853EDB628E}"/>
          </ac:spMkLst>
        </pc:spChg>
        <pc:spChg chg="add mod">
          <ac:chgData name="Minchang Jang" userId="5d9bafdb3db22792" providerId="LiveId" clId="{32E02FE9-0FAB-471C-8D4C-AC28D7E1D280}" dt="2023-06-20T06:53:55.035" v="3081" actId="207"/>
          <ac:spMkLst>
            <pc:docMk/>
            <pc:sldMk cId="2820155038" sldId="506"/>
            <ac:spMk id="27" creationId="{62DB65A4-FAAF-12F9-2988-B4F1E1F4929D}"/>
          </ac:spMkLst>
        </pc:spChg>
        <pc:spChg chg="add mod">
          <ac:chgData name="Minchang Jang" userId="5d9bafdb3db22792" providerId="LiveId" clId="{32E02FE9-0FAB-471C-8D4C-AC28D7E1D280}" dt="2023-06-20T06:49:37.713" v="2956" actId="207"/>
          <ac:spMkLst>
            <pc:docMk/>
            <pc:sldMk cId="2820155038" sldId="506"/>
            <ac:spMk id="65" creationId="{7CFCF71E-4374-3DA8-A275-ECD514551A42}"/>
          </ac:spMkLst>
        </pc:spChg>
        <pc:spChg chg="add mod">
          <ac:chgData name="Minchang Jang" userId="5d9bafdb3db22792" providerId="LiveId" clId="{32E02FE9-0FAB-471C-8D4C-AC28D7E1D280}" dt="2023-06-20T06:50:36.237" v="2989"/>
          <ac:spMkLst>
            <pc:docMk/>
            <pc:sldMk cId="2820155038" sldId="506"/>
            <ac:spMk id="72" creationId="{85B6E212-25BF-CBFB-095C-C7D84F242907}"/>
          </ac:spMkLst>
        </pc:spChg>
        <pc:spChg chg="add del mod">
          <ac:chgData name="Minchang Jang" userId="5d9bafdb3db22792" providerId="LiveId" clId="{32E02FE9-0FAB-471C-8D4C-AC28D7E1D280}" dt="2023-06-20T06:50:53.182" v="2995" actId="478"/>
          <ac:spMkLst>
            <pc:docMk/>
            <pc:sldMk cId="2820155038" sldId="506"/>
            <ac:spMk id="73" creationId="{A994609E-33D8-0F12-CFC2-AA773CDC013C}"/>
          </ac:spMkLst>
        </pc:spChg>
        <pc:spChg chg="add del mod">
          <ac:chgData name="Minchang Jang" userId="5d9bafdb3db22792" providerId="LiveId" clId="{32E02FE9-0FAB-471C-8D4C-AC28D7E1D280}" dt="2023-06-20T06:50:52.030" v="2994" actId="478"/>
          <ac:spMkLst>
            <pc:docMk/>
            <pc:sldMk cId="2820155038" sldId="506"/>
            <ac:spMk id="74" creationId="{DE306DC4-86E6-EB66-ED6B-59289816F2B2}"/>
          </ac:spMkLst>
        </pc:spChg>
        <pc:spChg chg="add del mod">
          <ac:chgData name="Minchang Jang" userId="5d9bafdb3db22792" providerId="LiveId" clId="{32E02FE9-0FAB-471C-8D4C-AC28D7E1D280}" dt="2023-06-20T06:50:50.900" v="2993" actId="478"/>
          <ac:spMkLst>
            <pc:docMk/>
            <pc:sldMk cId="2820155038" sldId="506"/>
            <ac:spMk id="75" creationId="{EB350E0F-5ECF-5AF7-5C81-3213655A4941}"/>
          </ac:spMkLst>
        </pc:spChg>
        <pc:spChg chg="add mod">
          <ac:chgData name="Minchang Jang" userId="5d9bafdb3db22792" providerId="LiveId" clId="{32E02FE9-0FAB-471C-8D4C-AC28D7E1D280}" dt="2023-06-20T06:50:56.533" v="2996" actId="571"/>
          <ac:spMkLst>
            <pc:docMk/>
            <pc:sldMk cId="2820155038" sldId="506"/>
            <ac:spMk id="76" creationId="{E524E38D-9297-04FE-946A-06B9F6240769}"/>
          </ac:spMkLst>
        </pc:spChg>
        <pc:spChg chg="add mod">
          <ac:chgData name="Minchang Jang" userId="5d9bafdb3db22792" providerId="LiveId" clId="{32E02FE9-0FAB-471C-8D4C-AC28D7E1D280}" dt="2023-06-20T06:51:01.330" v="3003" actId="20577"/>
          <ac:spMkLst>
            <pc:docMk/>
            <pc:sldMk cId="2820155038" sldId="506"/>
            <ac:spMk id="77" creationId="{0E73E2E2-2E88-621A-A884-DC4B54101A5E}"/>
          </ac:spMkLst>
        </pc:spChg>
        <pc:spChg chg="add mod">
          <ac:chgData name="Minchang Jang" userId="5d9bafdb3db22792" providerId="LiveId" clId="{32E02FE9-0FAB-471C-8D4C-AC28D7E1D280}" dt="2023-06-20T06:51:04.430" v="3004" actId="571"/>
          <ac:spMkLst>
            <pc:docMk/>
            <pc:sldMk cId="2820155038" sldId="506"/>
            <ac:spMk id="78" creationId="{E0490353-D562-90A4-490B-D0B2AEC6B8B8}"/>
          </ac:spMkLst>
        </pc:spChg>
        <pc:spChg chg="add mod">
          <ac:chgData name="Minchang Jang" userId="5d9bafdb3db22792" providerId="LiveId" clId="{32E02FE9-0FAB-471C-8D4C-AC28D7E1D280}" dt="2023-06-20T06:51:08.093" v="3009" actId="20577"/>
          <ac:spMkLst>
            <pc:docMk/>
            <pc:sldMk cId="2820155038" sldId="506"/>
            <ac:spMk id="79" creationId="{3A235388-4225-F9B6-913C-5B928D341BA0}"/>
          </ac:spMkLst>
        </pc:spChg>
        <pc:spChg chg="add mod">
          <ac:chgData name="Minchang Jang" userId="5d9bafdb3db22792" providerId="LiveId" clId="{32E02FE9-0FAB-471C-8D4C-AC28D7E1D280}" dt="2023-06-20T06:51:28.708" v="3037" actId="1076"/>
          <ac:spMkLst>
            <pc:docMk/>
            <pc:sldMk cId="2820155038" sldId="506"/>
            <ac:spMk id="80" creationId="{D5134541-056A-6C10-22F2-2234BA91C8C5}"/>
          </ac:spMkLst>
        </pc:spChg>
        <pc:spChg chg="add mod">
          <ac:chgData name="Minchang Jang" userId="5d9bafdb3db22792" providerId="LiveId" clId="{32E02FE9-0FAB-471C-8D4C-AC28D7E1D280}" dt="2023-06-20T06:52:06.524" v="3049" actId="1038"/>
          <ac:spMkLst>
            <pc:docMk/>
            <pc:sldMk cId="2820155038" sldId="506"/>
            <ac:spMk id="82" creationId="{6E979F2A-423D-AA48-D128-3041E3640AFF}"/>
          </ac:spMkLst>
        </pc:spChg>
        <pc:spChg chg="add mod">
          <ac:chgData name="Minchang Jang" userId="5d9bafdb3db22792" providerId="LiveId" clId="{32E02FE9-0FAB-471C-8D4C-AC28D7E1D280}" dt="2023-06-20T06:52:17.312" v="3051"/>
          <ac:spMkLst>
            <pc:docMk/>
            <pc:sldMk cId="2820155038" sldId="506"/>
            <ac:spMk id="83" creationId="{CBC5885B-5594-CB17-36CD-CF588C4F8B38}"/>
          </ac:spMkLst>
        </pc:spChg>
        <pc:spChg chg="add mod">
          <ac:chgData name="Minchang Jang" userId="5d9bafdb3db22792" providerId="LiveId" clId="{32E02FE9-0FAB-471C-8D4C-AC28D7E1D280}" dt="2023-06-20T06:52:25.521" v="3053"/>
          <ac:spMkLst>
            <pc:docMk/>
            <pc:sldMk cId="2820155038" sldId="506"/>
            <ac:spMk id="84" creationId="{D116AFE4-0C27-8292-EF24-C9E5F24106C9}"/>
          </ac:spMkLst>
        </pc:spChg>
        <pc:spChg chg="add mod">
          <ac:chgData name="Minchang Jang" userId="5d9bafdb3db22792" providerId="LiveId" clId="{32E02FE9-0FAB-471C-8D4C-AC28D7E1D280}" dt="2023-06-20T06:52:35.196" v="3055"/>
          <ac:spMkLst>
            <pc:docMk/>
            <pc:sldMk cId="2820155038" sldId="506"/>
            <ac:spMk id="85" creationId="{92883D9F-B4E0-BCD7-0BD4-443B2C92D89C}"/>
          </ac:spMkLst>
        </pc:spChg>
        <pc:picChg chg="del">
          <ac:chgData name="Minchang Jang" userId="5d9bafdb3db22792" providerId="LiveId" clId="{32E02FE9-0FAB-471C-8D4C-AC28D7E1D280}" dt="2023-06-20T04:09:01.056" v="532" actId="478"/>
          <ac:picMkLst>
            <pc:docMk/>
            <pc:sldMk cId="2820155038" sldId="506"/>
            <ac:picMk id="5" creationId="{42C5E363-C084-B32D-A18A-6D9DB3496691}"/>
          </ac:picMkLst>
        </pc:picChg>
        <pc:picChg chg="del">
          <ac:chgData name="Minchang Jang" userId="5d9bafdb3db22792" providerId="LiveId" clId="{32E02FE9-0FAB-471C-8D4C-AC28D7E1D280}" dt="2023-06-20T04:09:01.056" v="532" actId="478"/>
          <ac:picMkLst>
            <pc:docMk/>
            <pc:sldMk cId="2820155038" sldId="506"/>
            <ac:picMk id="6" creationId="{0CB00478-E560-EB04-3414-542B9642531A}"/>
          </ac:picMkLst>
        </pc:picChg>
        <pc:picChg chg="add del mod">
          <ac:chgData name="Minchang Jang" userId="5d9bafdb3db22792" providerId="LiveId" clId="{32E02FE9-0FAB-471C-8D4C-AC28D7E1D280}" dt="2023-06-20T06:53:26.412" v="3079" actId="478"/>
          <ac:picMkLst>
            <pc:docMk/>
            <pc:sldMk cId="2820155038" sldId="506"/>
            <ac:picMk id="7" creationId="{AD61923A-BFF5-01B3-FCF5-954874510326}"/>
          </ac:picMkLst>
        </pc:picChg>
        <pc:cxnChg chg="add mod">
          <ac:chgData name="Minchang Jang" userId="5d9bafdb3db22792" providerId="LiveId" clId="{32E02FE9-0FAB-471C-8D4C-AC28D7E1D280}" dt="2023-06-20T06:48:19.715" v="2914" actId="14100"/>
          <ac:cxnSpMkLst>
            <pc:docMk/>
            <pc:sldMk cId="2820155038" sldId="506"/>
            <ac:cxnSpMk id="28" creationId="{6592AE6A-7149-777C-EBD9-6200270612A0}"/>
          </ac:cxnSpMkLst>
        </pc:cxnChg>
        <pc:cxnChg chg="add mod">
          <ac:chgData name="Minchang Jang" userId="5d9bafdb3db22792" providerId="LiveId" clId="{32E02FE9-0FAB-471C-8D4C-AC28D7E1D280}" dt="2023-06-20T06:48:24.304" v="2917" actId="14100"/>
          <ac:cxnSpMkLst>
            <pc:docMk/>
            <pc:sldMk cId="2820155038" sldId="506"/>
            <ac:cxnSpMk id="31" creationId="{C2E88241-4960-8147-F182-1655EF51264E}"/>
          </ac:cxnSpMkLst>
        </pc:cxnChg>
        <pc:cxnChg chg="add mod">
          <ac:chgData name="Minchang Jang" userId="5d9bafdb3db22792" providerId="LiveId" clId="{32E02FE9-0FAB-471C-8D4C-AC28D7E1D280}" dt="2023-06-20T06:48:29.768" v="2920" actId="14100"/>
          <ac:cxnSpMkLst>
            <pc:docMk/>
            <pc:sldMk cId="2820155038" sldId="506"/>
            <ac:cxnSpMk id="34" creationId="{60A97B35-6880-E0D8-C563-98F346DBC1D4}"/>
          </ac:cxnSpMkLst>
        </pc:cxnChg>
        <pc:cxnChg chg="add mod">
          <ac:chgData name="Minchang Jang" userId="5d9bafdb3db22792" providerId="LiveId" clId="{32E02FE9-0FAB-471C-8D4C-AC28D7E1D280}" dt="2023-06-20T06:48:34.317" v="2923" actId="14100"/>
          <ac:cxnSpMkLst>
            <pc:docMk/>
            <pc:sldMk cId="2820155038" sldId="506"/>
            <ac:cxnSpMk id="37" creationId="{E625F008-FF73-BE8A-37E4-0FE32F219F58}"/>
          </ac:cxnSpMkLst>
        </pc:cxnChg>
        <pc:cxnChg chg="add mod">
          <ac:chgData name="Minchang Jang" userId="5d9bafdb3db22792" providerId="LiveId" clId="{32E02FE9-0FAB-471C-8D4C-AC28D7E1D280}" dt="2023-06-20T06:48:40.037" v="2926" actId="14100"/>
          <ac:cxnSpMkLst>
            <pc:docMk/>
            <pc:sldMk cId="2820155038" sldId="506"/>
            <ac:cxnSpMk id="40" creationId="{F97E1826-FC9D-02D2-5A61-C0A62B99298B}"/>
          </ac:cxnSpMkLst>
        </pc:cxnChg>
        <pc:cxnChg chg="add mod">
          <ac:chgData name="Minchang Jang" userId="5d9bafdb3db22792" providerId="LiveId" clId="{32E02FE9-0FAB-471C-8D4C-AC28D7E1D280}" dt="2023-06-20T06:48:46.922" v="2934" actId="14100"/>
          <ac:cxnSpMkLst>
            <pc:docMk/>
            <pc:sldMk cId="2820155038" sldId="506"/>
            <ac:cxnSpMk id="43" creationId="{69AAC61E-5085-604A-56A4-0DCD12AD0605}"/>
          </ac:cxnSpMkLst>
        </pc:cxnChg>
        <pc:cxnChg chg="add mod">
          <ac:chgData name="Minchang Jang" userId="5d9bafdb3db22792" providerId="LiveId" clId="{32E02FE9-0FAB-471C-8D4C-AC28D7E1D280}" dt="2023-06-20T06:48:52.050" v="2937" actId="14100"/>
          <ac:cxnSpMkLst>
            <pc:docMk/>
            <pc:sldMk cId="2820155038" sldId="506"/>
            <ac:cxnSpMk id="44" creationId="{03394C91-7EC5-723F-A5FA-341BDE047276}"/>
          </ac:cxnSpMkLst>
        </pc:cxnChg>
        <pc:cxnChg chg="add mod">
          <ac:chgData name="Minchang Jang" userId="5d9bafdb3db22792" providerId="LiveId" clId="{32E02FE9-0FAB-471C-8D4C-AC28D7E1D280}" dt="2023-06-20T06:48:58.316" v="2939" actId="14100"/>
          <ac:cxnSpMkLst>
            <pc:docMk/>
            <pc:sldMk cId="2820155038" sldId="506"/>
            <ac:cxnSpMk id="45" creationId="{DB218EF1-7DC0-75EE-2894-CF1A1BF5E366}"/>
          </ac:cxnSpMkLst>
        </pc:cxnChg>
        <pc:cxnChg chg="add mod">
          <ac:chgData name="Minchang Jang" userId="5d9bafdb3db22792" providerId="LiveId" clId="{32E02FE9-0FAB-471C-8D4C-AC28D7E1D280}" dt="2023-06-20T06:49:03.892" v="2941" actId="14100"/>
          <ac:cxnSpMkLst>
            <pc:docMk/>
            <pc:sldMk cId="2820155038" sldId="506"/>
            <ac:cxnSpMk id="46" creationId="{28760699-4703-D45B-A68F-3A5201A78A77}"/>
          </ac:cxnSpMkLst>
        </pc:cxnChg>
        <pc:cxnChg chg="add mod">
          <ac:chgData name="Minchang Jang" userId="5d9bafdb3db22792" providerId="LiveId" clId="{32E02FE9-0FAB-471C-8D4C-AC28D7E1D280}" dt="2023-06-20T06:49:09.110" v="2943" actId="14100"/>
          <ac:cxnSpMkLst>
            <pc:docMk/>
            <pc:sldMk cId="2820155038" sldId="506"/>
            <ac:cxnSpMk id="47" creationId="{2F2F4879-AE7D-94B6-AE03-D2F5AEF7D617}"/>
          </ac:cxnSpMkLst>
        </pc:cxnChg>
        <pc:cxnChg chg="add mod">
          <ac:chgData name="Minchang Jang" userId="5d9bafdb3db22792" providerId="LiveId" clId="{32E02FE9-0FAB-471C-8D4C-AC28D7E1D280}" dt="2023-06-20T06:49:13.677" v="2945" actId="14100"/>
          <ac:cxnSpMkLst>
            <pc:docMk/>
            <pc:sldMk cId="2820155038" sldId="506"/>
            <ac:cxnSpMk id="48" creationId="{D843438F-EFA5-ECF3-121C-0A8E366A00B3}"/>
          </ac:cxnSpMkLst>
        </pc:cxnChg>
        <pc:cxnChg chg="add mod">
          <ac:chgData name="Minchang Jang" userId="5d9bafdb3db22792" providerId="LiveId" clId="{32E02FE9-0FAB-471C-8D4C-AC28D7E1D280}" dt="2023-06-20T06:50:00.126" v="2962" actId="14100"/>
          <ac:cxnSpMkLst>
            <pc:docMk/>
            <pc:sldMk cId="2820155038" sldId="506"/>
            <ac:cxnSpMk id="61" creationId="{3D6CC045-D9F4-1D9F-E844-6FEDAB9BB608}"/>
          </ac:cxnSpMkLst>
        </pc:cxnChg>
        <pc:cxnChg chg="add mod">
          <ac:chgData name="Minchang Jang" userId="5d9bafdb3db22792" providerId="LiveId" clId="{32E02FE9-0FAB-471C-8D4C-AC28D7E1D280}" dt="2023-06-20T06:49:54.027" v="2960" actId="14100"/>
          <ac:cxnSpMkLst>
            <pc:docMk/>
            <pc:sldMk cId="2820155038" sldId="506"/>
            <ac:cxnSpMk id="62" creationId="{D472AB7A-80BC-1E9A-3A97-6164A8ABF378}"/>
          </ac:cxnSpMkLst>
        </pc:cxnChg>
        <pc:cxnChg chg="add mod">
          <ac:chgData name="Minchang Jang" userId="5d9bafdb3db22792" providerId="LiveId" clId="{32E02FE9-0FAB-471C-8D4C-AC28D7E1D280}" dt="2023-06-20T06:49:46.759" v="2958" actId="14100"/>
          <ac:cxnSpMkLst>
            <pc:docMk/>
            <pc:sldMk cId="2820155038" sldId="506"/>
            <ac:cxnSpMk id="63" creationId="{FD70A23B-C537-7AEE-048F-362928A0A8C9}"/>
          </ac:cxnSpMkLst>
        </pc:cxnChg>
        <pc:cxnChg chg="add mod">
          <ac:chgData name="Minchang Jang" userId="5d9bafdb3db22792" providerId="LiveId" clId="{32E02FE9-0FAB-471C-8D4C-AC28D7E1D280}" dt="2023-06-20T06:53:10.905" v="3064" actId="208"/>
          <ac:cxnSpMkLst>
            <pc:docMk/>
            <pc:sldMk cId="2820155038" sldId="506"/>
            <ac:cxnSpMk id="87" creationId="{5EE57A7D-4E35-D296-F096-4FD87A8C959C}"/>
          </ac:cxnSpMkLst>
        </pc:cxnChg>
        <pc:cxnChg chg="add mod">
          <ac:chgData name="Minchang Jang" userId="5d9bafdb3db22792" providerId="LiveId" clId="{32E02FE9-0FAB-471C-8D4C-AC28D7E1D280}" dt="2023-06-20T06:53:15.450" v="3070" actId="1036"/>
          <ac:cxnSpMkLst>
            <pc:docMk/>
            <pc:sldMk cId="2820155038" sldId="506"/>
            <ac:cxnSpMk id="88" creationId="{93EFA5B9-2C5B-88C2-5296-343508B779B0}"/>
          </ac:cxnSpMkLst>
        </pc:cxnChg>
        <pc:cxnChg chg="add mod">
          <ac:chgData name="Minchang Jang" userId="5d9bafdb3db22792" providerId="LiveId" clId="{32E02FE9-0FAB-471C-8D4C-AC28D7E1D280}" dt="2023-06-20T06:53:20.609" v="3075" actId="1036"/>
          <ac:cxnSpMkLst>
            <pc:docMk/>
            <pc:sldMk cId="2820155038" sldId="506"/>
            <ac:cxnSpMk id="89" creationId="{1D1D273D-1A9D-3913-9EDC-ED7B22C58F7A}"/>
          </ac:cxnSpMkLst>
        </pc:cxnChg>
        <pc:cxnChg chg="add mod">
          <ac:chgData name="Minchang Jang" userId="5d9bafdb3db22792" providerId="LiveId" clId="{32E02FE9-0FAB-471C-8D4C-AC28D7E1D280}" dt="2023-06-20T06:53:24.800" v="3078" actId="1036"/>
          <ac:cxnSpMkLst>
            <pc:docMk/>
            <pc:sldMk cId="2820155038" sldId="506"/>
            <ac:cxnSpMk id="90" creationId="{9E72DBC0-EBA3-863F-D956-54AA97E18D6E}"/>
          </ac:cxnSpMkLst>
        </pc:cxn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19951057" sldId="506"/>
        </pc:sldMkLst>
      </pc:sldChg>
      <pc:sldChg chg="addSp delSp modSp add mod">
        <pc:chgData name="Minchang Jang" userId="5d9bafdb3db22792" providerId="LiveId" clId="{32E02FE9-0FAB-471C-8D4C-AC28D7E1D280}" dt="2023-06-20T06:56:10.399" v="3203" actId="478"/>
        <pc:sldMkLst>
          <pc:docMk/>
          <pc:sldMk cId="1845581757" sldId="507"/>
        </pc:sldMkLst>
        <pc:spChg chg="mod">
          <ac:chgData name="Minchang Jang" userId="5d9bafdb3db22792" providerId="LiveId" clId="{32E02FE9-0FAB-471C-8D4C-AC28D7E1D280}" dt="2023-06-20T04:44:18.094" v="1484" actId="6549"/>
          <ac:spMkLst>
            <pc:docMk/>
            <pc:sldMk cId="1845581757" sldId="507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45:58.828" v="1605" actId="1076"/>
          <ac:spMkLst>
            <pc:docMk/>
            <pc:sldMk cId="1845581757" sldId="507"/>
            <ac:spMk id="8" creationId="{1DE030F4-A3E1-CBA2-F807-DD67A652BD6A}"/>
          </ac:spMkLst>
        </pc:spChg>
        <pc:spChg chg="add mod">
          <ac:chgData name="Minchang Jang" userId="5d9bafdb3db22792" providerId="LiveId" clId="{32E02FE9-0FAB-471C-8D4C-AC28D7E1D280}" dt="2023-06-20T06:54:42.944" v="3101" actId="1035"/>
          <ac:spMkLst>
            <pc:docMk/>
            <pc:sldMk cId="1845581757" sldId="507"/>
            <ac:spMk id="9" creationId="{CEA0865F-DA09-9F45-56BE-D5C7C8775235}"/>
          </ac:spMkLst>
        </pc:spChg>
        <pc:spChg chg="add mod">
          <ac:chgData name="Minchang Jang" userId="5d9bafdb3db22792" providerId="LiveId" clId="{32E02FE9-0FAB-471C-8D4C-AC28D7E1D280}" dt="2023-06-20T06:54:57.738" v="3132" actId="1037"/>
          <ac:spMkLst>
            <pc:docMk/>
            <pc:sldMk cId="1845581757" sldId="507"/>
            <ac:spMk id="10" creationId="{C955CD76-E2A2-3D26-B6A6-CACB82CD493F}"/>
          </ac:spMkLst>
        </pc:spChg>
        <pc:spChg chg="add mod">
          <ac:chgData name="Minchang Jang" userId="5d9bafdb3db22792" providerId="LiveId" clId="{32E02FE9-0FAB-471C-8D4C-AC28D7E1D280}" dt="2023-06-20T06:55:01.945" v="3144" actId="1037"/>
          <ac:spMkLst>
            <pc:docMk/>
            <pc:sldMk cId="1845581757" sldId="507"/>
            <ac:spMk id="11" creationId="{68ABBCDC-CCE5-93A1-CB70-611569D262B8}"/>
          </ac:spMkLst>
        </pc:spChg>
        <pc:spChg chg="add mod">
          <ac:chgData name="Minchang Jang" userId="5d9bafdb3db22792" providerId="LiveId" clId="{32E02FE9-0FAB-471C-8D4C-AC28D7E1D280}" dt="2023-06-20T06:55:06.411" v="3155" actId="1037"/>
          <ac:spMkLst>
            <pc:docMk/>
            <pc:sldMk cId="1845581757" sldId="507"/>
            <ac:spMk id="12" creationId="{F4644705-A9B8-480A-F175-27323E278890}"/>
          </ac:spMkLst>
        </pc:spChg>
        <pc:spChg chg="add mod">
          <ac:chgData name="Minchang Jang" userId="5d9bafdb3db22792" providerId="LiveId" clId="{32E02FE9-0FAB-471C-8D4C-AC28D7E1D280}" dt="2023-06-20T06:54:46.380" v="3108" actId="1036"/>
          <ac:spMkLst>
            <pc:docMk/>
            <pc:sldMk cId="1845581757" sldId="507"/>
            <ac:spMk id="16" creationId="{66B76F75-43E9-18EC-0E35-1A1777A2899C}"/>
          </ac:spMkLst>
        </pc:spChg>
        <pc:spChg chg="add mod">
          <ac:chgData name="Minchang Jang" userId="5d9bafdb3db22792" providerId="LiveId" clId="{32E02FE9-0FAB-471C-8D4C-AC28D7E1D280}" dt="2023-06-20T06:54:57.738" v="3132" actId="1037"/>
          <ac:spMkLst>
            <pc:docMk/>
            <pc:sldMk cId="1845581757" sldId="507"/>
            <ac:spMk id="17" creationId="{6DF4067E-BD4E-8663-438C-7E0888FB3AE4}"/>
          </ac:spMkLst>
        </pc:spChg>
        <pc:spChg chg="add mod">
          <ac:chgData name="Minchang Jang" userId="5d9bafdb3db22792" providerId="LiveId" clId="{32E02FE9-0FAB-471C-8D4C-AC28D7E1D280}" dt="2023-06-20T06:55:01.945" v="3144" actId="1037"/>
          <ac:spMkLst>
            <pc:docMk/>
            <pc:sldMk cId="1845581757" sldId="507"/>
            <ac:spMk id="18" creationId="{A8244F88-1E9A-1F40-D127-772C0CBB855A}"/>
          </ac:spMkLst>
        </pc:spChg>
        <pc:spChg chg="add mod">
          <ac:chgData name="Minchang Jang" userId="5d9bafdb3db22792" providerId="LiveId" clId="{32E02FE9-0FAB-471C-8D4C-AC28D7E1D280}" dt="2023-06-20T06:54:50.486" v="3119" actId="1038"/>
          <ac:spMkLst>
            <pc:docMk/>
            <pc:sldMk cId="1845581757" sldId="507"/>
            <ac:spMk id="22" creationId="{2C2822D6-7352-2D36-C687-11BA0E824648}"/>
          </ac:spMkLst>
        </pc:spChg>
        <pc:spChg chg="add mod">
          <ac:chgData name="Minchang Jang" userId="5d9bafdb3db22792" providerId="LiveId" clId="{32E02FE9-0FAB-471C-8D4C-AC28D7E1D280}" dt="2023-06-20T06:55:43.008" v="3161" actId="1582"/>
          <ac:spMkLst>
            <pc:docMk/>
            <pc:sldMk cId="1845581757" sldId="507"/>
            <ac:spMk id="24" creationId="{CFB886C4-7764-C613-3C89-F37E13BA5DD5}"/>
          </ac:spMkLst>
        </pc:spChg>
        <pc:spChg chg="add mod">
          <ac:chgData name="Minchang Jang" userId="5d9bafdb3db22792" providerId="LiveId" clId="{32E02FE9-0FAB-471C-8D4C-AC28D7E1D280}" dt="2023-06-20T06:55:50.469" v="3163" actId="14100"/>
          <ac:spMkLst>
            <pc:docMk/>
            <pc:sldMk cId="1845581757" sldId="507"/>
            <ac:spMk id="25" creationId="{7D8C2191-10B7-EB0D-B744-87982B2A60B4}"/>
          </ac:spMkLst>
        </pc:spChg>
        <pc:spChg chg="add mod">
          <ac:chgData name="Minchang Jang" userId="5d9bafdb3db22792" providerId="LiveId" clId="{32E02FE9-0FAB-471C-8D4C-AC28D7E1D280}" dt="2023-06-20T06:56:02.314" v="3189" actId="1076"/>
          <ac:spMkLst>
            <pc:docMk/>
            <pc:sldMk cId="1845581757" sldId="507"/>
            <ac:spMk id="26" creationId="{0EAFE854-6591-AE37-171C-9173A85A37B6}"/>
          </ac:spMkLst>
        </pc:spChg>
        <pc:spChg chg="add mod">
          <ac:chgData name="Minchang Jang" userId="5d9bafdb3db22792" providerId="LiveId" clId="{32E02FE9-0FAB-471C-8D4C-AC28D7E1D280}" dt="2023-06-20T06:56:08.051" v="3202" actId="20577"/>
          <ac:spMkLst>
            <pc:docMk/>
            <pc:sldMk cId="1845581757" sldId="507"/>
            <ac:spMk id="27" creationId="{BFE834AE-A340-9712-C342-F29366032FB2}"/>
          </ac:spMkLst>
        </pc:spChg>
        <pc:picChg chg="add del mod">
          <ac:chgData name="Minchang Jang" userId="5d9bafdb3db22792" providerId="LiveId" clId="{32E02FE9-0FAB-471C-8D4C-AC28D7E1D280}" dt="2023-06-20T06:56:10.399" v="3203" actId="478"/>
          <ac:picMkLst>
            <pc:docMk/>
            <pc:sldMk cId="1845581757" sldId="507"/>
            <ac:picMk id="5" creationId="{E1BC5CE7-DC20-2823-131D-0E1B3D4EF95D}"/>
          </ac:picMkLst>
        </pc:picChg>
        <pc:picChg chg="add del mod">
          <ac:chgData name="Minchang Jang" userId="5d9bafdb3db22792" providerId="LiveId" clId="{32E02FE9-0FAB-471C-8D4C-AC28D7E1D280}" dt="2023-06-20T04:45:23.734" v="1584" actId="478"/>
          <ac:picMkLst>
            <pc:docMk/>
            <pc:sldMk cId="1845581757" sldId="507"/>
            <ac:picMk id="6" creationId="{58561678-6FAD-A15F-CC9F-F68132806F3A}"/>
          </ac:picMkLst>
        </pc:picChg>
        <pc:picChg chg="add del">
          <ac:chgData name="Minchang Jang" userId="5d9bafdb3db22792" providerId="LiveId" clId="{32E02FE9-0FAB-471C-8D4C-AC28D7E1D280}" dt="2023-06-20T04:09:19.242" v="540" actId="478"/>
          <ac:picMkLst>
            <pc:docMk/>
            <pc:sldMk cId="1845581757" sldId="507"/>
            <ac:picMk id="7" creationId="{AD61923A-BFF5-01B3-FCF5-954874510326}"/>
          </ac:picMkLst>
        </pc:picChg>
        <pc:cxnChg chg="add mod">
          <ac:chgData name="Minchang Jang" userId="5d9bafdb3db22792" providerId="LiveId" clId="{32E02FE9-0FAB-471C-8D4C-AC28D7E1D280}" dt="2023-06-20T06:54:57.738" v="3132" actId="1037"/>
          <ac:cxnSpMkLst>
            <pc:docMk/>
            <pc:sldMk cId="1845581757" sldId="507"/>
            <ac:cxnSpMk id="13" creationId="{B1971E6A-3612-9FC7-EEA4-AC759B4E31D9}"/>
          </ac:cxnSpMkLst>
        </pc:cxnChg>
        <pc:cxnChg chg="add mod">
          <ac:chgData name="Minchang Jang" userId="5d9bafdb3db22792" providerId="LiveId" clId="{32E02FE9-0FAB-471C-8D4C-AC28D7E1D280}" dt="2023-06-20T06:55:01.945" v="3144" actId="1037"/>
          <ac:cxnSpMkLst>
            <pc:docMk/>
            <pc:sldMk cId="1845581757" sldId="507"/>
            <ac:cxnSpMk id="14" creationId="{58F24039-810A-A51D-0A50-8C6F839B99D6}"/>
          </ac:cxnSpMkLst>
        </pc:cxnChg>
        <pc:cxnChg chg="add mod">
          <ac:chgData name="Minchang Jang" userId="5d9bafdb3db22792" providerId="LiveId" clId="{32E02FE9-0FAB-471C-8D4C-AC28D7E1D280}" dt="2023-06-20T06:55:06.411" v="3155" actId="1037"/>
          <ac:cxnSpMkLst>
            <pc:docMk/>
            <pc:sldMk cId="1845581757" sldId="507"/>
            <ac:cxnSpMk id="15" creationId="{D4AF3BF1-DFB1-73C1-E1AB-03B4BABF8C11}"/>
          </ac:cxnSpMkLst>
        </pc:cxnChg>
        <pc:cxnChg chg="add mod">
          <ac:chgData name="Minchang Jang" userId="5d9bafdb3db22792" providerId="LiveId" clId="{32E02FE9-0FAB-471C-8D4C-AC28D7E1D280}" dt="2023-06-20T06:54:46.380" v="3108" actId="1036"/>
          <ac:cxnSpMkLst>
            <pc:docMk/>
            <pc:sldMk cId="1845581757" sldId="507"/>
            <ac:cxnSpMk id="19" creationId="{609D4A16-D506-032C-191F-AD12D367FD5B}"/>
          </ac:cxnSpMkLst>
        </pc:cxnChg>
        <pc:cxnChg chg="add mod">
          <ac:chgData name="Minchang Jang" userId="5d9bafdb3db22792" providerId="LiveId" clId="{32E02FE9-0FAB-471C-8D4C-AC28D7E1D280}" dt="2023-06-20T06:54:57.738" v="3132" actId="1037"/>
          <ac:cxnSpMkLst>
            <pc:docMk/>
            <pc:sldMk cId="1845581757" sldId="507"/>
            <ac:cxnSpMk id="20" creationId="{437A3049-A866-A281-E24F-CB8A05A7BEBC}"/>
          </ac:cxnSpMkLst>
        </pc:cxnChg>
        <pc:cxnChg chg="add mod">
          <ac:chgData name="Minchang Jang" userId="5d9bafdb3db22792" providerId="LiveId" clId="{32E02FE9-0FAB-471C-8D4C-AC28D7E1D280}" dt="2023-06-20T06:55:01.945" v="3144" actId="1037"/>
          <ac:cxnSpMkLst>
            <pc:docMk/>
            <pc:sldMk cId="1845581757" sldId="507"/>
            <ac:cxnSpMk id="21" creationId="{BD4A85B3-6D91-ACAA-D801-61033B3D960B}"/>
          </ac:cxnSpMkLst>
        </pc:cxnChg>
        <pc:cxnChg chg="add mod">
          <ac:chgData name="Minchang Jang" userId="5d9bafdb3db22792" providerId="LiveId" clId="{32E02FE9-0FAB-471C-8D4C-AC28D7E1D280}" dt="2023-06-20T06:54:50.486" v="3119" actId="1038"/>
          <ac:cxnSpMkLst>
            <pc:docMk/>
            <pc:sldMk cId="1845581757" sldId="507"/>
            <ac:cxnSpMk id="23" creationId="{5FEB6A10-8500-8D10-6D0B-FF7D076AA089}"/>
          </ac:cxnSpMkLst>
        </pc:cxnChg>
      </pc:sldChg>
      <pc:sldChg chg="addSp delSp modSp add mod">
        <pc:chgData name="Minchang Jang" userId="5d9bafdb3db22792" providerId="LiveId" clId="{32E02FE9-0FAB-471C-8D4C-AC28D7E1D280}" dt="2023-06-20T04:50:24.555" v="1614" actId="1076"/>
        <pc:sldMkLst>
          <pc:docMk/>
          <pc:sldMk cId="2743885741" sldId="508"/>
        </pc:sldMkLst>
        <pc:spChg chg="mod">
          <ac:chgData name="Minchang Jang" userId="5d9bafdb3db22792" providerId="LiveId" clId="{32E02FE9-0FAB-471C-8D4C-AC28D7E1D280}" dt="2023-06-20T04:09:55.303" v="554" actId="6549"/>
          <ac:spMkLst>
            <pc:docMk/>
            <pc:sldMk cId="2743885741" sldId="508"/>
            <ac:spMk id="2" creationId="{7C014617-777D-B910-8C5C-59B429EF9CFA}"/>
          </ac:spMkLst>
        </pc:spChg>
        <pc:spChg chg="add del">
          <ac:chgData name="Minchang Jang" userId="5d9bafdb3db22792" providerId="LiveId" clId="{32E02FE9-0FAB-471C-8D4C-AC28D7E1D280}" dt="2023-06-20T04:09:45.524" v="551" actId="22"/>
          <ac:spMkLst>
            <pc:docMk/>
            <pc:sldMk cId="2743885741" sldId="508"/>
            <ac:spMk id="8" creationId="{1A980695-49F4-D548-AA87-2C8D0CA45B36}"/>
          </ac:spMkLst>
        </pc:spChg>
        <pc:picChg chg="del">
          <ac:chgData name="Minchang Jang" userId="5d9bafdb3db22792" providerId="LiveId" clId="{32E02FE9-0FAB-471C-8D4C-AC28D7E1D280}" dt="2023-06-20T04:09:40.847" v="548" actId="478"/>
          <ac:picMkLst>
            <pc:docMk/>
            <pc:sldMk cId="2743885741" sldId="508"/>
            <ac:picMk id="5" creationId="{E1BC5CE7-DC20-2823-131D-0E1B3D4EF95D}"/>
          </ac:picMkLst>
        </pc:picChg>
        <pc:picChg chg="del">
          <ac:chgData name="Minchang Jang" userId="5d9bafdb3db22792" providerId="LiveId" clId="{32E02FE9-0FAB-471C-8D4C-AC28D7E1D280}" dt="2023-06-20T04:09:41.139" v="549" actId="478"/>
          <ac:picMkLst>
            <pc:docMk/>
            <pc:sldMk cId="2743885741" sldId="508"/>
            <ac:picMk id="6" creationId="{58561678-6FAD-A15F-CC9F-F68132806F3A}"/>
          </ac:picMkLst>
        </pc:picChg>
        <pc:picChg chg="add del mod">
          <ac:chgData name="Minchang Jang" userId="5d9bafdb3db22792" providerId="LiveId" clId="{32E02FE9-0FAB-471C-8D4C-AC28D7E1D280}" dt="2023-06-20T04:48:12.663" v="1606" actId="478"/>
          <ac:picMkLst>
            <pc:docMk/>
            <pc:sldMk cId="2743885741" sldId="508"/>
            <ac:picMk id="9" creationId="{137EC998-D2D4-4628-5DE7-759440949B5C}"/>
          </ac:picMkLst>
        </pc:picChg>
        <pc:picChg chg="add del mod">
          <ac:chgData name="Minchang Jang" userId="5d9bafdb3db22792" providerId="LiveId" clId="{32E02FE9-0FAB-471C-8D4C-AC28D7E1D280}" dt="2023-06-20T04:50:13.903" v="1610" actId="478"/>
          <ac:picMkLst>
            <pc:docMk/>
            <pc:sldMk cId="2743885741" sldId="508"/>
            <ac:picMk id="10" creationId="{01682EB6-68E4-43D8-C053-B6764E218CA5}"/>
          </ac:picMkLst>
        </pc:picChg>
        <pc:picChg chg="add mod">
          <ac:chgData name="Minchang Jang" userId="5d9bafdb3db22792" providerId="LiveId" clId="{32E02FE9-0FAB-471C-8D4C-AC28D7E1D280}" dt="2023-06-20T04:48:17.318" v="1609" actId="14100"/>
          <ac:picMkLst>
            <pc:docMk/>
            <pc:sldMk cId="2743885741" sldId="508"/>
            <ac:picMk id="12" creationId="{C795C4F3-86B6-F0B6-BCB0-937E7B2BB72F}"/>
          </ac:picMkLst>
        </pc:picChg>
        <pc:picChg chg="add mod">
          <ac:chgData name="Minchang Jang" userId="5d9bafdb3db22792" providerId="LiveId" clId="{32E02FE9-0FAB-471C-8D4C-AC28D7E1D280}" dt="2023-06-20T04:50:24.555" v="1614" actId="1076"/>
          <ac:picMkLst>
            <pc:docMk/>
            <pc:sldMk cId="2743885741" sldId="508"/>
            <ac:picMk id="14" creationId="{B7F0E5AF-2390-04FC-9C55-D679BE08AD13}"/>
          </ac:picMkLst>
        </pc:picChg>
      </pc:sldChg>
      <pc:sldChg chg="addSp delSp modSp add mod">
        <pc:chgData name="Minchang Jang" userId="5d9bafdb3db22792" providerId="LiveId" clId="{32E02FE9-0FAB-471C-8D4C-AC28D7E1D280}" dt="2023-06-20T04:53:27.443" v="1641" actId="113"/>
        <pc:sldMkLst>
          <pc:docMk/>
          <pc:sldMk cId="2559026205" sldId="509"/>
        </pc:sldMkLst>
        <pc:spChg chg="mod">
          <ac:chgData name="Minchang Jang" userId="5d9bafdb3db22792" providerId="LiveId" clId="{32E02FE9-0FAB-471C-8D4C-AC28D7E1D280}" dt="2023-06-20T04:52:12.026" v="1633" actId="20577"/>
          <ac:spMkLst>
            <pc:docMk/>
            <pc:sldMk cId="2559026205" sldId="509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10:29.985" v="585" actId="20577"/>
          <ac:spMkLst>
            <pc:docMk/>
            <pc:sldMk cId="2559026205" sldId="509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4:53:15.394" v="1635" actId="113"/>
          <ac:spMkLst>
            <pc:docMk/>
            <pc:sldMk cId="2559026205" sldId="509"/>
            <ac:spMk id="8" creationId="{7F8DB7AB-D28B-B60C-946B-8F7F93173012}"/>
          </ac:spMkLst>
        </pc:spChg>
        <pc:spChg chg="add mod">
          <ac:chgData name="Minchang Jang" userId="5d9bafdb3db22792" providerId="LiveId" clId="{32E02FE9-0FAB-471C-8D4C-AC28D7E1D280}" dt="2023-06-20T04:53:27.443" v="1641" actId="113"/>
          <ac:spMkLst>
            <pc:docMk/>
            <pc:sldMk cId="2559026205" sldId="509"/>
            <ac:spMk id="12" creationId="{2814A470-BB4F-F9B2-234C-BB812A242DE2}"/>
          </ac:spMkLst>
        </pc:spChg>
        <pc:picChg chg="add del mod">
          <ac:chgData name="Minchang Jang" userId="5d9bafdb3db22792" providerId="LiveId" clId="{32E02FE9-0FAB-471C-8D4C-AC28D7E1D280}" dt="2023-06-20T04:51:54.961" v="1615" actId="478"/>
          <ac:picMkLst>
            <pc:docMk/>
            <pc:sldMk cId="2559026205" sldId="509"/>
            <ac:picMk id="5" creationId="{466989DD-4B53-0F3A-FD4F-B12B5C144C64}"/>
          </ac:picMkLst>
        </pc:picChg>
        <pc:picChg chg="add del mod">
          <ac:chgData name="Minchang Jang" userId="5d9bafdb3db22792" providerId="LiveId" clId="{32E02FE9-0FAB-471C-8D4C-AC28D7E1D280}" dt="2023-06-20T04:53:16.738" v="1636" actId="478"/>
          <ac:picMkLst>
            <pc:docMk/>
            <pc:sldMk cId="2559026205" sldId="509"/>
            <ac:picMk id="6" creationId="{FEE617BB-62BC-BC7F-B1E7-ED5A37CB81CB}"/>
          </ac:picMkLst>
        </pc:picChg>
        <pc:picChg chg="del">
          <ac:chgData name="Minchang Jang" userId="5d9bafdb3db22792" providerId="LiveId" clId="{32E02FE9-0FAB-471C-8D4C-AC28D7E1D280}" dt="2023-06-20T04:10:20.488" v="563" actId="478"/>
          <ac:picMkLst>
            <pc:docMk/>
            <pc:sldMk cId="2559026205" sldId="509"/>
            <ac:picMk id="9" creationId="{137EC998-D2D4-4628-5DE7-759440949B5C}"/>
          </ac:picMkLst>
        </pc:picChg>
        <pc:picChg chg="del">
          <ac:chgData name="Minchang Jang" userId="5d9bafdb3db22792" providerId="LiveId" clId="{32E02FE9-0FAB-471C-8D4C-AC28D7E1D280}" dt="2023-06-20T04:10:20.488" v="563" actId="478"/>
          <ac:picMkLst>
            <pc:docMk/>
            <pc:sldMk cId="2559026205" sldId="509"/>
            <ac:picMk id="10" creationId="{01682EB6-68E4-43D8-C053-B6764E218CA5}"/>
          </ac:picMkLst>
        </pc:pic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86557075" sldId="509"/>
        </pc:sldMkLst>
      </pc:sldChg>
      <pc:sldChg chg="addSp delSp modSp add mod">
        <pc:chgData name="Minchang Jang" userId="5d9bafdb3db22792" providerId="LiveId" clId="{32E02FE9-0FAB-471C-8D4C-AC28D7E1D280}" dt="2023-06-20T04:57:02.210" v="1719" actId="1076"/>
        <pc:sldMkLst>
          <pc:docMk/>
          <pc:sldMk cId="876870240" sldId="510"/>
        </pc:sldMkLst>
        <pc:spChg chg="mod">
          <ac:chgData name="Minchang Jang" userId="5d9bafdb3db22792" providerId="LiveId" clId="{32E02FE9-0FAB-471C-8D4C-AC28D7E1D280}" dt="2023-06-20T04:56:57.051" v="1717"/>
          <ac:spMkLst>
            <pc:docMk/>
            <pc:sldMk cId="876870240" sldId="510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10:37.357" v="597" actId="20577"/>
          <ac:spMkLst>
            <pc:docMk/>
            <pc:sldMk cId="876870240" sldId="510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4:57:02.210" v="1719" actId="1076"/>
          <ac:spMkLst>
            <pc:docMk/>
            <pc:sldMk cId="876870240" sldId="510"/>
            <ac:spMk id="7" creationId="{4FCDA70C-0DB1-AD23-207C-4016693167E6}"/>
          </ac:spMkLst>
        </pc:spChg>
        <pc:picChg chg="add del mod">
          <ac:chgData name="Minchang Jang" userId="5d9bafdb3db22792" providerId="LiveId" clId="{32E02FE9-0FAB-471C-8D4C-AC28D7E1D280}" dt="2023-06-20T04:56:49.641" v="1700" actId="478"/>
          <ac:picMkLst>
            <pc:docMk/>
            <pc:sldMk cId="876870240" sldId="510"/>
            <ac:picMk id="5" creationId="{128604A1-EFBD-141A-5A22-6DFA5ADFEE29}"/>
          </ac:picMkLst>
        </pc:pic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77274010" sldId="510"/>
        </pc:sldMkLst>
      </pc:sldChg>
      <pc:sldChg chg="addSp delSp modSp add mod">
        <pc:chgData name="Minchang Jang" userId="5d9bafdb3db22792" providerId="LiveId" clId="{32E02FE9-0FAB-471C-8D4C-AC28D7E1D280}" dt="2023-06-20T05:01:35.122" v="1743" actId="1036"/>
        <pc:sldMkLst>
          <pc:docMk/>
          <pc:sldMk cId="451398824" sldId="511"/>
        </pc:sldMkLst>
        <pc:spChg chg="mod">
          <ac:chgData name="Minchang Jang" userId="5d9bafdb3db22792" providerId="LiveId" clId="{32E02FE9-0FAB-471C-8D4C-AC28D7E1D280}" dt="2023-06-20T04:16:08.956" v="821" actId="6549"/>
          <ac:spMkLst>
            <pc:docMk/>
            <pc:sldMk cId="451398824" sldId="511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10:44.604" v="616" actId="20577"/>
          <ac:spMkLst>
            <pc:docMk/>
            <pc:sldMk cId="451398824" sldId="511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00:44.873" v="1731" actId="1076"/>
          <ac:spMkLst>
            <pc:docMk/>
            <pc:sldMk cId="451398824" sldId="511"/>
            <ac:spMk id="8" creationId="{4B84721C-B5C1-99A1-49EC-EF29F54B6964}"/>
          </ac:spMkLst>
        </pc:spChg>
        <pc:spChg chg="add mod">
          <ac:chgData name="Minchang Jang" userId="5d9bafdb3db22792" providerId="LiveId" clId="{32E02FE9-0FAB-471C-8D4C-AC28D7E1D280}" dt="2023-06-20T05:01:35.122" v="1743" actId="1036"/>
          <ac:spMkLst>
            <pc:docMk/>
            <pc:sldMk cId="451398824" sldId="511"/>
            <ac:spMk id="10" creationId="{EFDA601F-A185-DF59-90A3-59A016F865C9}"/>
          </ac:spMkLst>
        </pc:spChg>
        <pc:picChg chg="add del mod">
          <ac:chgData name="Minchang Jang" userId="5d9bafdb3db22792" providerId="LiveId" clId="{32E02FE9-0FAB-471C-8D4C-AC28D7E1D280}" dt="2023-06-20T05:00:47.614" v="1732" actId="478"/>
          <ac:picMkLst>
            <pc:docMk/>
            <pc:sldMk cId="451398824" sldId="511"/>
            <ac:picMk id="5" creationId="{732F8CBF-3B10-8C8E-F71B-797DAD49E71D}"/>
          </ac:picMkLst>
        </pc:picChg>
        <pc:picChg chg="add del mod">
          <ac:chgData name="Minchang Jang" userId="5d9bafdb3db22792" providerId="LiveId" clId="{32E02FE9-0FAB-471C-8D4C-AC28D7E1D280}" dt="2023-06-20T05:01:23.286" v="1733" actId="478"/>
          <ac:picMkLst>
            <pc:docMk/>
            <pc:sldMk cId="451398824" sldId="511"/>
            <ac:picMk id="6" creationId="{B01516F7-68EA-A97A-989D-4125E6F5A9DF}"/>
          </ac:picMkLst>
        </pc:picChg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59020588" sldId="511"/>
        </pc:sldMkLst>
      </pc:sldChg>
      <pc:sldChg chg="addSp delSp modSp add mod">
        <pc:chgData name="Minchang Jang" userId="5d9bafdb3db22792" providerId="LiveId" clId="{32E02FE9-0FAB-471C-8D4C-AC28D7E1D280}" dt="2023-06-20T05:06:23.971" v="1800" actId="1035"/>
        <pc:sldMkLst>
          <pc:docMk/>
          <pc:sldMk cId="1479158970" sldId="512"/>
        </pc:sldMkLst>
        <pc:spChg chg="mod">
          <ac:chgData name="Minchang Jang" userId="5d9bafdb3db22792" providerId="LiveId" clId="{32E02FE9-0FAB-471C-8D4C-AC28D7E1D280}" dt="2023-06-20T05:06:21.642" v="1795" actId="6549"/>
          <ac:spMkLst>
            <pc:docMk/>
            <pc:sldMk cId="1479158970" sldId="512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10:51.343" v="630" actId="20577"/>
          <ac:spMkLst>
            <pc:docMk/>
            <pc:sldMk cId="1479158970" sldId="512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06:01.831" v="1787"/>
          <ac:spMkLst>
            <pc:docMk/>
            <pc:sldMk cId="1479158970" sldId="512"/>
            <ac:spMk id="11" creationId="{C36B59A4-D40A-212C-5FF0-81E731A215D3}"/>
          </ac:spMkLst>
        </pc:spChg>
        <pc:spChg chg="add mod">
          <ac:chgData name="Minchang Jang" userId="5d9bafdb3db22792" providerId="LiveId" clId="{32E02FE9-0FAB-471C-8D4C-AC28D7E1D280}" dt="2023-06-20T05:06:23.971" v="1800" actId="1035"/>
          <ac:spMkLst>
            <pc:docMk/>
            <pc:sldMk cId="1479158970" sldId="512"/>
            <ac:spMk id="13" creationId="{167A7B82-1E50-3270-EC58-C898DD5203CB}"/>
          </ac:spMkLst>
        </pc:spChg>
        <pc:picChg chg="add del mod">
          <ac:chgData name="Minchang Jang" userId="5d9bafdb3db22792" providerId="LiveId" clId="{32E02FE9-0FAB-471C-8D4C-AC28D7E1D280}" dt="2023-06-20T04:17:51.911" v="874" actId="478"/>
          <ac:picMkLst>
            <pc:docMk/>
            <pc:sldMk cId="1479158970" sldId="512"/>
            <ac:picMk id="5" creationId="{35794EA2-FBCE-085C-25BD-04A535FCB938}"/>
          </ac:picMkLst>
        </pc:picChg>
        <pc:picChg chg="add del mod">
          <ac:chgData name="Minchang Jang" userId="5d9bafdb3db22792" providerId="LiveId" clId="{32E02FE9-0FAB-471C-8D4C-AC28D7E1D280}" dt="2023-06-20T05:06:17.416" v="1793" actId="478"/>
          <ac:picMkLst>
            <pc:docMk/>
            <pc:sldMk cId="1479158970" sldId="512"/>
            <ac:picMk id="6" creationId="{2BE8AAEF-2F93-EDE5-8B5A-586B6F02269F}"/>
          </ac:picMkLst>
        </pc:picChg>
        <pc:picChg chg="add del mod">
          <ac:chgData name="Minchang Jang" userId="5d9bafdb3db22792" providerId="LiveId" clId="{32E02FE9-0FAB-471C-8D4C-AC28D7E1D280}" dt="2023-06-20T05:05:23.581" v="1781" actId="478"/>
          <ac:picMkLst>
            <pc:docMk/>
            <pc:sldMk cId="1479158970" sldId="512"/>
            <ac:picMk id="8" creationId="{7CB9EE51-EC62-9496-8F0B-35CD6A49CB47}"/>
          </ac:picMkLst>
        </pc:picChg>
        <pc:picChg chg="add del mod">
          <ac:chgData name="Minchang Jang" userId="5d9bafdb3db22792" providerId="LiveId" clId="{32E02FE9-0FAB-471C-8D4C-AC28D7E1D280}" dt="2023-06-20T04:18:11.857" v="881"/>
          <ac:picMkLst>
            <pc:docMk/>
            <pc:sldMk cId="1479158970" sldId="512"/>
            <ac:picMk id="9" creationId="{BC7602B2-969E-8E64-09FA-E55C0E0E21A2}"/>
          </ac:picMkLst>
        </pc:picChg>
      </pc:sldChg>
      <pc:sldChg chg="addSp delSp modSp add mod">
        <pc:chgData name="Minchang Jang" userId="5d9bafdb3db22792" providerId="LiveId" clId="{32E02FE9-0FAB-471C-8D4C-AC28D7E1D280}" dt="2023-06-20T05:16:27.222" v="1847" actId="1076"/>
        <pc:sldMkLst>
          <pc:docMk/>
          <pc:sldMk cId="2748267994" sldId="513"/>
        </pc:sldMkLst>
        <pc:spChg chg="mod">
          <ac:chgData name="Minchang Jang" userId="5d9bafdb3db22792" providerId="LiveId" clId="{32E02FE9-0FAB-471C-8D4C-AC28D7E1D280}" dt="2023-06-20T04:19:37.495" v="909"/>
          <ac:spMkLst>
            <pc:docMk/>
            <pc:sldMk cId="2748267994" sldId="513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10:59.568" v="652" actId="20577"/>
          <ac:spMkLst>
            <pc:docMk/>
            <pc:sldMk cId="2748267994" sldId="513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15:05.872" v="1839" actId="1076"/>
          <ac:spMkLst>
            <pc:docMk/>
            <pc:sldMk cId="2748267994" sldId="513"/>
            <ac:spMk id="10" creationId="{830924A4-84DD-0C14-0B6C-B4873A722A12}"/>
          </ac:spMkLst>
        </pc:spChg>
        <pc:spChg chg="add mod">
          <ac:chgData name="Minchang Jang" userId="5d9bafdb3db22792" providerId="LiveId" clId="{32E02FE9-0FAB-471C-8D4C-AC28D7E1D280}" dt="2023-06-20T05:16:27.222" v="1847" actId="1076"/>
          <ac:spMkLst>
            <pc:docMk/>
            <pc:sldMk cId="2748267994" sldId="513"/>
            <ac:spMk id="12" creationId="{73294D53-88CC-82DB-6E80-99B8442342B6}"/>
          </ac:spMkLst>
        </pc:spChg>
        <pc:picChg chg="add del mod">
          <ac:chgData name="Minchang Jang" userId="5d9bafdb3db22792" providerId="LiveId" clId="{32E02FE9-0FAB-471C-8D4C-AC28D7E1D280}" dt="2023-06-20T05:15:01.683" v="1838" actId="478"/>
          <ac:picMkLst>
            <pc:docMk/>
            <pc:sldMk cId="2748267994" sldId="513"/>
            <ac:picMk id="5" creationId="{3C74D077-8D26-40FA-AD40-2E4589089809}"/>
          </ac:picMkLst>
        </pc:picChg>
        <pc:picChg chg="add del mod">
          <ac:chgData name="Minchang Jang" userId="5d9bafdb3db22792" providerId="LiveId" clId="{32E02FE9-0FAB-471C-8D4C-AC28D7E1D280}" dt="2023-06-20T05:16:24.804" v="1846" actId="478"/>
          <ac:picMkLst>
            <pc:docMk/>
            <pc:sldMk cId="2748267994" sldId="513"/>
            <ac:picMk id="6" creationId="{563DF3C2-C42E-3428-9969-CABB34A85FDB}"/>
          </ac:picMkLst>
        </pc:picChg>
        <pc:picChg chg="add del mod">
          <ac:chgData name="Minchang Jang" userId="5d9bafdb3db22792" providerId="LiveId" clId="{32E02FE9-0FAB-471C-8D4C-AC28D7E1D280}" dt="2023-06-20T04:19:54.088" v="914"/>
          <ac:picMkLst>
            <pc:docMk/>
            <pc:sldMk cId="2748267994" sldId="513"/>
            <ac:picMk id="7" creationId="{01F83A91-6C45-AE28-280B-77E64EEB93E3}"/>
          </ac:picMkLst>
        </pc:picChg>
        <pc:picChg chg="add del mod">
          <ac:chgData name="Minchang Jang" userId="5d9bafdb3db22792" providerId="LiveId" clId="{32E02FE9-0FAB-471C-8D4C-AC28D7E1D280}" dt="2023-06-20T04:19:54.088" v="914"/>
          <ac:picMkLst>
            <pc:docMk/>
            <pc:sldMk cId="2748267994" sldId="513"/>
            <ac:picMk id="8" creationId="{703D3473-6057-EA2D-E6B8-7DAE586951A4}"/>
          </ac:picMkLst>
        </pc:picChg>
      </pc:sldChg>
      <pc:sldChg chg="addSp delSp modSp add mod">
        <pc:chgData name="Minchang Jang" userId="5d9bafdb3db22792" providerId="LiveId" clId="{32E02FE9-0FAB-471C-8D4C-AC28D7E1D280}" dt="2023-06-20T05:32:13.371" v="1883" actId="14100"/>
        <pc:sldMkLst>
          <pc:docMk/>
          <pc:sldMk cId="1169057999" sldId="514"/>
        </pc:sldMkLst>
        <pc:spChg chg="mod">
          <ac:chgData name="Minchang Jang" userId="5d9bafdb3db22792" providerId="LiveId" clId="{32E02FE9-0FAB-471C-8D4C-AC28D7E1D280}" dt="2023-06-20T04:20:44.018" v="925" actId="6549"/>
          <ac:spMkLst>
            <pc:docMk/>
            <pc:sldMk cId="1169057999" sldId="514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11:06.762" v="671" actId="20577"/>
          <ac:spMkLst>
            <pc:docMk/>
            <pc:sldMk cId="1169057999" sldId="514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30:58.864" v="1873" actId="113"/>
          <ac:spMkLst>
            <pc:docMk/>
            <pc:sldMk cId="1169057999" sldId="514"/>
            <ac:spMk id="9" creationId="{87C60CEF-6E9C-EFD5-E0A8-B422B885048C}"/>
          </ac:spMkLst>
        </pc:spChg>
        <pc:spChg chg="add mod">
          <ac:chgData name="Minchang Jang" userId="5d9bafdb3db22792" providerId="LiveId" clId="{32E02FE9-0FAB-471C-8D4C-AC28D7E1D280}" dt="2023-06-20T05:31:29.572" v="1878" actId="14100"/>
          <ac:spMkLst>
            <pc:docMk/>
            <pc:sldMk cId="1169057999" sldId="514"/>
            <ac:spMk id="11" creationId="{41A0F53D-0137-3BE7-5919-ACDD30ACF41A}"/>
          </ac:spMkLst>
        </pc:spChg>
        <pc:spChg chg="add mod">
          <ac:chgData name="Minchang Jang" userId="5d9bafdb3db22792" providerId="LiveId" clId="{32E02FE9-0FAB-471C-8D4C-AC28D7E1D280}" dt="2023-06-20T05:32:13.371" v="1883" actId="14100"/>
          <ac:spMkLst>
            <pc:docMk/>
            <pc:sldMk cId="1169057999" sldId="514"/>
            <ac:spMk id="13" creationId="{2781E008-E71B-77F2-2A95-1100D19F351C}"/>
          </ac:spMkLst>
        </pc:spChg>
        <pc:picChg chg="add del mod">
          <ac:chgData name="Minchang Jang" userId="5d9bafdb3db22792" providerId="LiveId" clId="{32E02FE9-0FAB-471C-8D4C-AC28D7E1D280}" dt="2023-06-20T05:30:49.783" v="1868" actId="478"/>
          <ac:picMkLst>
            <pc:docMk/>
            <pc:sldMk cId="1169057999" sldId="514"/>
            <ac:picMk id="5" creationId="{EB0773AF-C45A-A437-518F-405C72E1FF8B}"/>
          </ac:picMkLst>
        </pc:picChg>
        <pc:picChg chg="add del mod">
          <ac:chgData name="Minchang Jang" userId="5d9bafdb3db22792" providerId="LiveId" clId="{32E02FE9-0FAB-471C-8D4C-AC28D7E1D280}" dt="2023-06-20T05:31:20.912" v="1874" actId="478"/>
          <ac:picMkLst>
            <pc:docMk/>
            <pc:sldMk cId="1169057999" sldId="514"/>
            <ac:picMk id="6" creationId="{3D49B052-4040-F963-7263-D46F2BE49CB7}"/>
          </ac:picMkLst>
        </pc:picChg>
        <pc:picChg chg="add del mod">
          <ac:chgData name="Minchang Jang" userId="5d9bafdb3db22792" providerId="LiveId" clId="{32E02FE9-0FAB-471C-8D4C-AC28D7E1D280}" dt="2023-06-20T05:32:05.922" v="1879" actId="478"/>
          <ac:picMkLst>
            <pc:docMk/>
            <pc:sldMk cId="1169057999" sldId="514"/>
            <ac:picMk id="7" creationId="{DA323474-3B7C-38B9-28A2-7336B97DE194}"/>
          </ac:picMkLst>
        </pc:picChg>
      </pc:sldChg>
      <pc:sldChg chg="addSp delSp modSp add mod">
        <pc:chgData name="Minchang Jang" userId="5d9bafdb3db22792" providerId="LiveId" clId="{32E02FE9-0FAB-471C-8D4C-AC28D7E1D280}" dt="2023-06-20T05:38:00.717" v="1911" actId="1076"/>
        <pc:sldMkLst>
          <pc:docMk/>
          <pc:sldMk cId="1949179916" sldId="515"/>
        </pc:sldMkLst>
        <pc:spChg chg="mod">
          <ac:chgData name="Minchang Jang" userId="5d9bafdb3db22792" providerId="LiveId" clId="{32E02FE9-0FAB-471C-8D4C-AC28D7E1D280}" dt="2023-06-20T05:37:31.718" v="1900"/>
          <ac:spMkLst>
            <pc:docMk/>
            <pc:sldMk cId="1949179916" sldId="515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22:02.417" v="977" actId="20577"/>
          <ac:spMkLst>
            <pc:docMk/>
            <pc:sldMk cId="1949179916" sldId="515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37:40.394" v="1904" actId="14100"/>
          <ac:spMkLst>
            <pc:docMk/>
            <pc:sldMk cId="1949179916" sldId="515"/>
            <ac:spMk id="8" creationId="{833D0F3F-0A89-4263-C757-E6F616F66C8D}"/>
          </ac:spMkLst>
        </pc:spChg>
        <pc:spChg chg="add mod">
          <ac:chgData name="Minchang Jang" userId="5d9bafdb3db22792" providerId="LiveId" clId="{32E02FE9-0FAB-471C-8D4C-AC28D7E1D280}" dt="2023-06-20T05:38:00.717" v="1911" actId="1076"/>
          <ac:spMkLst>
            <pc:docMk/>
            <pc:sldMk cId="1949179916" sldId="515"/>
            <ac:spMk id="10" creationId="{6827637E-3535-5B0E-2474-A09AFC5ED2DC}"/>
          </ac:spMkLst>
        </pc:spChg>
        <pc:picChg chg="add del mod">
          <ac:chgData name="Minchang Jang" userId="5d9bafdb3db22792" providerId="LiveId" clId="{32E02FE9-0FAB-471C-8D4C-AC28D7E1D280}" dt="2023-06-20T05:37:42.580" v="1905" actId="478"/>
          <ac:picMkLst>
            <pc:docMk/>
            <pc:sldMk cId="1949179916" sldId="515"/>
            <ac:picMk id="5" creationId="{EF550389-CC07-8066-8651-B7A118612640}"/>
          </ac:picMkLst>
        </pc:picChg>
        <pc:picChg chg="add del mod">
          <ac:chgData name="Minchang Jang" userId="5d9bafdb3db22792" providerId="LiveId" clId="{32E02FE9-0FAB-471C-8D4C-AC28D7E1D280}" dt="2023-06-20T05:37:56.623" v="1910" actId="478"/>
          <ac:picMkLst>
            <pc:docMk/>
            <pc:sldMk cId="1949179916" sldId="515"/>
            <ac:picMk id="6" creationId="{96021037-C16B-75CE-E90B-A716832B6AF5}"/>
          </ac:picMkLst>
        </pc:picChg>
      </pc:sldChg>
      <pc:sldChg chg="addSp delSp modSp add mod">
        <pc:chgData name="Minchang Jang" userId="5d9bafdb3db22792" providerId="LiveId" clId="{32E02FE9-0FAB-471C-8D4C-AC28D7E1D280}" dt="2023-06-20T07:02:31.421" v="3360" actId="113"/>
        <pc:sldMkLst>
          <pc:docMk/>
          <pc:sldMk cId="3875366424" sldId="516"/>
        </pc:sldMkLst>
        <pc:spChg chg="mod">
          <ac:chgData name="Minchang Jang" userId="5d9bafdb3db22792" providerId="LiveId" clId="{32E02FE9-0FAB-471C-8D4C-AC28D7E1D280}" dt="2023-06-20T04:11:52.171" v="706"/>
          <ac:spMkLst>
            <pc:docMk/>
            <pc:sldMk cId="3875366424" sldId="516"/>
            <ac:spMk id="2" creationId="{7C014617-777D-B910-8C5C-59B429EF9CFA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8" creationId="{40484267-6CDF-D3B6-12FF-9CFC1FC6075E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9" creationId="{2E206B1A-8DEB-EA77-145E-9C0896752001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0" creationId="{4275A835-BBAE-42A7-7159-0399CC00DDFF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1" creationId="{9A0B1BFE-59B3-6551-31D3-3ECF0EFFD400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2" creationId="{10559A2D-5C74-67EA-0DCF-3327BEBD6236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3" creationId="{93A6099F-0470-08F5-7F8B-AE0D02923813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4" creationId="{C303AEBE-BA38-C6C2-E32E-A975FED40755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5" creationId="{F046B4BF-7D53-3800-3DB0-5BA2DD2743AF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6" creationId="{0B85C8BA-91C9-9074-D232-C23306A49B2A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7" creationId="{337D5D84-1969-703D-F13C-579C4A3BFED1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8" creationId="{33F1EE85-136D-1DFB-BA28-4C212B8961E6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19" creationId="{0614D85C-ADE3-BF6C-4CA4-EF6687FCACA9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0" creationId="{F4747E7A-FEFE-8F73-89A5-6FD0D7A08A86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1" creationId="{DE578444-2985-4D7E-48E3-C87EDFCF9346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2" creationId="{29F58E25-02F9-2074-CE86-36AFE8C180C5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3" creationId="{D2C1DD51-4374-831C-951B-DEF0248CEC08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4" creationId="{888C0229-D1CE-388D-DD3E-55F52FC42F38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5" creationId="{46157538-F883-811A-C797-D7033A0E9BDB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6" creationId="{69B9914D-C5EC-6A16-B3D9-4E2D129BA2D2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27" creationId="{7C754328-4BC4-4C9D-D18C-B02CCF495885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2" creationId="{63712DA0-5D17-7CB7-3ED0-780B989FC947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3" creationId="{7A188A22-AF66-D2FF-2DC2-F158E2A97632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4" creationId="{ABEE55D7-7189-CF65-E74F-3AFB0905C218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5" creationId="{5CA24016-10A0-60CC-4873-904827A0CD6C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6" creationId="{693638B3-7619-E15B-39B3-14B36602ECD8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7" creationId="{202517EB-3A83-DECA-2C80-2761726563A6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8" creationId="{B510035D-EFB5-D1BB-E3CD-F037AB141CFB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49" creationId="{AE4FAE3C-2484-3910-4353-365057F66799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50" creationId="{A46EB95B-724D-6C4C-06FB-86FAF1B4DB99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51" creationId="{BD28A30D-2469-8811-1E51-F15E8C2DF157}"/>
          </ac:spMkLst>
        </pc:spChg>
        <pc:spChg chg="add del mod">
          <ac:chgData name="Minchang Jang" userId="5d9bafdb3db22792" providerId="LiveId" clId="{32E02FE9-0FAB-471C-8D4C-AC28D7E1D280}" dt="2023-06-20T06:56:35.981" v="3207"/>
          <ac:spMkLst>
            <pc:docMk/>
            <pc:sldMk cId="3875366424" sldId="516"/>
            <ac:spMk id="52" creationId="{09206D05-21E7-5676-9F94-260E07E17A0B}"/>
          </ac:spMkLst>
        </pc:spChg>
        <pc:spChg chg="add mod">
          <ac:chgData name="Minchang Jang" userId="5d9bafdb3db22792" providerId="LiveId" clId="{32E02FE9-0FAB-471C-8D4C-AC28D7E1D280}" dt="2023-06-20T06:57:00.669" v="3219" actId="1035"/>
          <ac:spMkLst>
            <pc:docMk/>
            <pc:sldMk cId="3875366424" sldId="516"/>
            <ac:spMk id="59" creationId="{BE238EAD-4BA5-7A17-3D0B-A8C157A3D4C8}"/>
          </ac:spMkLst>
        </pc:spChg>
        <pc:spChg chg="add mod">
          <ac:chgData name="Minchang Jang" userId="5d9bafdb3db22792" providerId="LiveId" clId="{32E02FE9-0FAB-471C-8D4C-AC28D7E1D280}" dt="2023-06-20T06:57:11.091" v="3221" actId="1076"/>
          <ac:spMkLst>
            <pc:docMk/>
            <pc:sldMk cId="3875366424" sldId="516"/>
            <ac:spMk id="60" creationId="{2F8F7BA8-F7B7-926C-1FA0-5B890FFA3B96}"/>
          </ac:spMkLst>
        </pc:spChg>
        <pc:spChg chg="add mod">
          <ac:chgData name="Minchang Jang" userId="5d9bafdb3db22792" providerId="LiveId" clId="{32E02FE9-0FAB-471C-8D4C-AC28D7E1D280}" dt="2023-06-20T06:57:15.271" v="3222" actId="571"/>
          <ac:spMkLst>
            <pc:docMk/>
            <pc:sldMk cId="3875366424" sldId="516"/>
            <ac:spMk id="61" creationId="{FFEECE22-C88E-B3A5-A220-F1B5BA3DAFA0}"/>
          </ac:spMkLst>
        </pc:spChg>
        <pc:spChg chg="add mod">
          <ac:chgData name="Minchang Jang" userId="5d9bafdb3db22792" providerId="LiveId" clId="{32E02FE9-0FAB-471C-8D4C-AC28D7E1D280}" dt="2023-06-20T06:57:21.658" v="3235" actId="20577"/>
          <ac:spMkLst>
            <pc:docMk/>
            <pc:sldMk cId="3875366424" sldId="516"/>
            <ac:spMk id="62" creationId="{B5D7955B-C665-66E5-4CF4-8A293CEF275D}"/>
          </ac:spMkLst>
        </pc:spChg>
        <pc:spChg chg="add mod">
          <ac:chgData name="Minchang Jang" userId="5d9bafdb3db22792" providerId="LiveId" clId="{32E02FE9-0FAB-471C-8D4C-AC28D7E1D280}" dt="2023-06-20T07:02:31.421" v="3360" actId="113"/>
          <ac:spMkLst>
            <pc:docMk/>
            <pc:sldMk cId="3875366424" sldId="516"/>
            <ac:spMk id="64" creationId="{3167B577-B22D-2EBE-C0AC-95BB09126BA4}"/>
          </ac:spMkLst>
        </pc:spChg>
        <pc:spChg chg="add mod">
          <ac:chgData name="Minchang Jang" userId="5d9bafdb3db22792" providerId="LiveId" clId="{32E02FE9-0FAB-471C-8D4C-AC28D7E1D280}" dt="2023-06-20T06:58:00.977" v="3244" actId="1076"/>
          <ac:spMkLst>
            <pc:docMk/>
            <pc:sldMk cId="3875366424" sldId="516"/>
            <ac:spMk id="66" creationId="{F4205A2B-452B-9B50-1DEA-3F1454BDB59F}"/>
          </ac:spMkLst>
        </pc:spChg>
        <pc:spChg chg="add mod">
          <ac:chgData name="Minchang Jang" userId="5d9bafdb3db22792" providerId="LiveId" clId="{32E02FE9-0FAB-471C-8D4C-AC28D7E1D280}" dt="2023-06-20T06:59:32.829" v="3272" actId="1038"/>
          <ac:spMkLst>
            <pc:docMk/>
            <pc:sldMk cId="3875366424" sldId="516"/>
            <ac:spMk id="67" creationId="{63362AA8-FD68-85AA-D4A1-6F8039278650}"/>
          </ac:spMkLst>
        </pc:spChg>
        <pc:spChg chg="add mod">
          <ac:chgData name="Minchang Jang" userId="5d9bafdb3db22792" providerId="LiveId" clId="{32E02FE9-0FAB-471C-8D4C-AC28D7E1D280}" dt="2023-06-20T06:58:47.442" v="3257" actId="14100"/>
          <ac:spMkLst>
            <pc:docMk/>
            <pc:sldMk cId="3875366424" sldId="516"/>
            <ac:spMk id="68" creationId="{9A4F3FD0-A0E1-580B-6505-0EDADDBA2E49}"/>
          </ac:spMkLst>
        </pc:spChg>
        <pc:spChg chg="add mod">
          <ac:chgData name="Minchang Jang" userId="5d9bafdb3db22792" providerId="LiveId" clId="{32E02FE9-0FAB-471C-8D4C-AC28D7E1D280}" dt="2023-06-20T06:58:36.387" v="3253" actId="571"/>
          <ac:spMkLst>
            <pc:docMk/>
            <pc:sldMk cId="3875366424" sldId="516"/>
            <ac:spMk id="69" creationId="{315FE01E-84D7-95A8-9518-90FA73D89C55}"/>
          </ac:spMkLst>
        </pc:spChg>
        <pc:spChg chg="add mod">
          <ac:chgData name="Minchang Jang" userId="5d9bafdb3db22792" providerId="LiveId" clId="{32E02FE9-0FAB-471C-8D4C-AC28D7E1D280}" dt="2023-06-20T06:58:51.441" v="3263" actId="1038"/>
          <ac:spMkLst>
            <pc:docMk/>
            <pc:sldMk cId="3875366424" sldId="516"/>
            <ac:spMk id="70" creationId="{370386C6-249A-910B-C2FE-6979855A346A}"/>
          </ac:spMkLst>
        </pc:spChg>
        <pc:spChg chg="add mod">
          <ac:chgData name="Minchang Jang" userId="5d9bafdb3db22792" providerId="LiveId" clId="{32E02FE9-0FAB-471C-8D4C-AC28D7E1D280}" dt="2023-06-20T06:58:55.390" v="3264" actId="571"/>
          <ac:spMkLst>
            <pc:docMk/>
            <pc:sldMk cId="3875366424" sldId="516"/>
            <ac:spMk id="71" creationId="{156317A9-4805-8B49-5B42-21629AF8146F}"/>
          </ac:spMkLst>
        </pc:spChg>
        <pc:spChg chg="add mod">
          <ac:chgData name="Minchang Jang" userId="5d9bafdb3db22792" providerId="LiveId" clId="{32E02FE9-0FAB-471C-8D4C-AC28D7E1D280}" dt="2023-06-20T06:59:30.878" v="3271" actId="1038"/>
          <ac:spMkLst>
            <pc:docMk/>
            <pc:sldMk cId="3875366424" sldId="516"/>
            <ac:spMk id="72" creationId="{E4CDE0F2-B583-4B51-DC97-F95B2DF68305}"/>
          </ac:spMkLst>
        </pc:spChg>
        <pc:spChg chg="add mod">
          <ac:chgData name="Minchang Jang" userId="5d9bafdb3db22792" providerId="LiveId" clId="{32E02FE9-0FAB-471C-8D4C-AC28D7E1D280}" dt="2023-06-20T06:59:28.806" v="3269" actId="1037"/>
          <ac:spMkLst>
            <pc:docMk/>
            <pc:sldMk cId="3875366424" sldId="516"/>
            <ac:spMk id="73" creationId="{41BFADA5-E424-5F0F-6527-34071F53158C}"/>
          </ac:spMkLst>
        </pc:spChg>
        <pc:spChg chg="add mod">
          <ac:chgData name="Minchang Jang" userId="5d9bafdb3db22792" providerId="LiveId" clId="{32E02FE9-0FAB-471C-8D4C-AC28D7E1D280}" dt="2023-06-20T06:59:37.861" v="3273" actId="571"/>
          <ac:spMkLst>
            <pc:docMk/>
            <pc:sldMk cId="3875366424" sldId="516"/>
            <ac:spMk id="74" creationId="{4F4BFAE7-FFBE-25F9-E548-26B2502D297F}"/>
          </ac:spMkLst>
        </pc:spChg>
        <pc:spChg chg="add mod">
          <ac:chgData name="Minchang Jang" userId="5d9bafdb3db22792" providerId="LiveId" clId="{32E02FE9-0FAB-471C-8D4C-AC28D7E1D280}" dt="2023-06-20T06:59:40.520" v="3274" actId="571"/>
          <ac:spMkLst>
            <pc:docMk/>
            <pc:sldMk cId="3875366424" sldId="516"/>
            <ac:spMk id="75" creationId="{A53D6E65-21EE-6184-3470-003B91EC6376}"/>
          </ac:spMkLst>
        </pc:spChg>
        <pc:spChg chg="add mod">
          <ac:chgData name="Minchang Jang" userId="5d9bafdb3db22792" providerId="LiveId" clId="{32E02FE9-0FAB-471C-8D4C-AC28D7E1D280}" dt="2023-06-20T06:59:42.526" v="3275" actId="571"/>
          <ac:spMkLst>
            <pc:docMk/>
            <pc:sldMk cId="3875366424" sldId="516"/>
            <ac:spMk id="76" creationId="{93961B9C-69BC-D794-A0C5-21635FE4A0BE}"/>
          </ac:spMkLst>
        </pc:spChg>
        <pc:spChg chg="add mod">
          <ac:chgData name="Minchang Jang" userId="5d9bafdb3db22792" providerId="LiveId" clId="{32E02FE9-0FAB-471C-8D4C-AC28D7E1D280}" dt="2023-06-20T06:59:45.218" v="3276" actId="571"/>
          <ac:spMkLst>
            <pc:docMk/>
            <pc:sldMk cId="3875366424" sldId="516"/>
            <ac:spMk id="77" creationId="{B0399886-A8D7-83BC-A156-416289ED5A74}"/>
          </ac:spMkLst>
        </pc:spChg>
        <pc:spChg chg="add mod">
          <ac:chgData name="Minchang Jang" userId="5d9bafdb3db22792" providerId="LiveId" clId="{32E02FE9-0FAB-471C-8D4C-AC28D7E1D280}" dt="2023-06-20T06:59:49.601" v="3279" actId="1035"/>
          <ac:spMkLst>
            <pc:docMk/>
            <pc:sldMk cId="3875366424" sldId="516"/>
            <ac:spMk id="78" creationId="{937D58E3-EBC2-F4A5-5CED-842008BD25E2}"/>
          </ac:spMkLst>
        </pc:spChg>
        <pc:spChg chg="add mod">
          <ac:chgData name="Minchang Jang" userId="5d9bafdb3db22792" providerId="LiveId" clId="{32E02FE9-0FAB-471C-8D4C-AC28D7E1D280}" dt="2023-06-20T06:59:52.566" v="3280" actId="571"/>
          <ac:spMkLst>
            <pc:docMk/>
            <pc:sldMk cId="3875366424" sldId="516"/>
            <ac:spMk id="79" creationId="{D467A788-5F4D-96B3-D208-F61CB8DF5A51}"/>
          </ac:spMkLst>
        </pc:spChg>
        <pc:spChg chg="add mod">
          <ac:chgData name="Minchang Jang" userId="5d9bafdb3db22792" providerId="LiveId" clId="{32E02FE9-0FAB-471C-8D4C-AC28D7E1D280}" dt="2023-06-20T06:59:54.744" v="3281" actId="571"/>
          <ac:spMkLst>
            <pc:docMk/>
            <pc:sldMk cId="3875366424" sldId="516"/>
            <ac:spMk id="80" creationId="{5E2972D8-843E-AA23-0A6D-39E4E9FBAC35}"/>
          </ac:spMkLst>
        </pc:spChg>
        <pc:spChg chg="add mod">
          <ac:chgData name="Minchang Jang" userId="5d9bafdb3db22792" providerId="LiveId" clId="{32E02FE9-0FAB-471C-8D4C-AC28D7E1D280}" dt="2023-06-20T06:59:57.246" v="3282" actId="571"/>
          <ac:spMkLst>
            <pc:docMk/>
            <pc:sldMk cId="3875366424" sldId="516"/>
            <ac:spMk id="81" creationId="{A4A1870B-EC5B-E8D4-5B13-A911DDEEFEF1}"/>
          </ac:spMkLst>
        </pc:spChg>
        <pc:spChg chg="add mod">
          <ac:chgData name="Minchang Jang" userId="5d9bafdb3db22792" providerId="LiveId" clId="{32E02FE9-0FAB-471C-8D4C-AC28D7E1D280}" dt="2023-06-20T07:00:18.547" v="3293" actId="14100"/>
          <ac:spMkLst>
            <pc:docMk/>
            <pc:sldMk cId="3875366424" sldId="516"/>
            <ac:spMk id="90" creationId="{F3E49C3D-8948-B478-2027-2E05817512E2}"/>
          </ac:spMkLst>
        </pc:spChg>
        <pc:picChg chg="del">
          <ac:chgData name="Minchang Jang" userId="5d9bafdb3db22792" providerId="LiveId" clId="{32E02FE9-0FAB-471C-8D4C-AC28D7E1D280}" dt="2023-06-20T04:11:48.270" v="704" actId="478"/>
          <ac:picMkLst>
            <pc:docMk/>
            <pc:sldMk cId="3875366424" sldId="516"/>
            <ac:picMk id="5" creationId="{466989DD-4B53-0F3A-FD4F-B12B5C144C64}"/>
          </ac:picMkLst>
        </pc:picChg>
        <pc:picChg chg="del">
          <ac:chgData name="Minchang Jang" userId="5d9bafdb3db22792" providerId="LiveId" clId="{32E02FE9-0FAB-471C-8D4C-AC28D7E1D280}" dt="2023-06-20T04:11:48.586" v="705" actId="478"/>
          <ac:picMkLst>
            <pc:docMk/>
            <pc:sldMk cId="3875366424" sldId="516"/>
            <ac:picMk id="6" creationId="{FEE617BB-62BC-BC7F-B1E7-ED5A37CB81CB}"/>
          </ac:picMkLst>
        </pc:picChg>
        <pc:picChg chg="add del mod">
          <ac:chgData name="Minchang Jang" userId="5d9bafdb3db22792" providerId="LiveId" clId="{32E02FE9-0FAB-471C-8D4C-AC28D7E1D280}" dt="2023-06-20T07:01:03.989" v="3310" actId="478"/>
          <ac:picMkLst>
            <pc:docMk/>
            <pc:sldMk cId="3875366424" sldId="516"/>
            <ac:picMk id="7" creationId="{3476AA5D-1F64-F34B-106A-93201F8ED4F1}"/>
          </ac:picMkLst>
        </pc:pic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28" creationId="{D30773A1-8D4B-7E60-FA0E-E5075E86A435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29" creationId="{6997D4BE-DC7C-DE9A-1CC2-1559C755C542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0" creationId="{E9F60356-EA59-3372-E514-36DB2530ADB2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1" creationId="{B3D91FC2-B3F3-D6B3-7CF4-62584658E02D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2" creationId="{0E1B1E27-1D8F-92ED-8ACD-F719E2F75C24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3" creationId="{3DD1F055-56B2-2F9D-8E5E-6C14714C5277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4" creationId="{D34775A6-1E3A-95E4-C817-BABF03392BE7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5" creationId="{9F6E1FE8-EDFD-F8C8-4B20-7F9ACE1AA2F3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6" creationId="{7946BE3F-CA43-3ED0-AC3F-16E7E271637A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7" creationId="{FF01E889-F255-CBCF-2828-EFD85EDDD577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8" creationId="{420140F8-EE60-2008-9C67-FA1CC8371F74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39" creationId="{F67AA17C-75E6-9216-F839-9EF09495089D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40" creationId="{CD3D5FB7-ED1A-106B-F6AC-A9872F2F59E0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41" creationId="{107E36DA-C63E-CBE0-0E11-55023DB31591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53" creationId="{F09D0D81-7359-B1AE-AA7A-0FF811626F96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54" creationId="{721B084A-704E-B26E-FEA4-142550315F7A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55" creationId="{4998EC14-C9A8-E9C6-6202-807F37A5134C}"/>
          </ac:cxnSpMkLst>
        </pc:cxnChg>
        <pc:cxnChg chg="add del mod">
          <ac:chgData name="Minchang Jang" userId="5d9bafdb3db22792" providerId="LiveId" clId="{32E02FE9-0FAB-471C-8D4C-AC28D7E1D280}" dt="2023-06-20T06:56:35.981" v="3207"/>
          <ac:cxnSpMkLst>
            <pc:docMk/>
            <pc:sldMk cId="3875366424" sldId="516"/>
            <ac:cxnSpMk id="56" creationId="{71DFE036-7CEB-F73B-FD65-B89BBD39419C}"/>
          </ac:cxnSpMkLst>
        </pc:cxnChg>
        <pc:cxnChg chg="add mod">
          <ac:chgData name="Minchang Jang" userId="5d9bafdb3db22792" providerId="LiveId" clId="{32E02FE9-0FAB-471C-8D4C-AC28D7E1D280}" dt="2023-06-20T06:56:45.132" v="3213" actId="1036"/>
          <ac:cxnSpMkLst>
            <pc:docMk/>
            <pc:sldMk cId="3875366424" sldId="516"/>
            <ac:cxnSpMk id="57" creationId="{6A2433CB-CDBC-90FC-5151-308733F23973}"/>
          </ac:cxnSpMkLst>
        </pc:cxnChg>
        <pc:cxnChg chg="add mod">
          <ac:chgData name="Minchang Jang" userId="5d9bafdb3db22792" providerId="LiveId" clId="{32E02FE9-0FAB-471C-8D4C-AC28D7E1D280}" dt="2023-06-20T06:56:49.878" v="3216" actId="1035"/>
          <ac:cxnSpMkLst>
            <pc:docMk/>
            <pc:sldMk cId="3875366424" sldId="516"/>
            <ac:cxnSpMk id="58" creationId="{0F6783A2-529A-62DD-ACE3-1DC5D274CAF8}"/>
          </ac:cxnSpMkLst>
        </pc:cxnChg>
        <pc:cxnChg chg="add mod">
          <ac:chgData name="Minchang Jang" userId="5d9bafdb3db22792" providerId="LiveId" clId="{32E02FE9-0FAB-471C-8D4C-AC28D7E1D280}" dt="2023-06-20T07:01:02.853" v="3309" actId="14100"/>
          <ac:cxnSpMkLst>
            <pc:docMk/>
            <pc:sldMk cId="3875366424" sldId="516"/>
            <ac:cxnSpMk id="82" creationId="{9DA64F5B-0D46-5124-C040-228286FA7CCC}"/>
          </ac:cxnSpMkLst>
        </pc:cxnChg>
        <pc:cxnChg chg="add mod">
          <ac:chgData name="Minchang Jang" userId="5d9bafdb3db22792" providerId="LiveId" clId="{32E02FE9-0FAB-471C-8D4C-AC28D7E1D280}" dt="2023-06-20T07:01:00.367" v="3308" actId="14100"/>
          <ac:cxnSpMkLst>
            <pc:docMk/>
            <pc:sldMk cId="3875366424" sldId="516"/>
            <ac:cxnSpMk id="83" creationId="{B5D4F15E-121E-76DF-803B-D6854612CAAF}"/>
          </ac:cxnSpMkLst>
        </pc:cxnChg>
        <pc:cxnChg chg="add mod">
          <ac:chgData name="Minchang Jang" userId="5d9bafdb3db22792" providerId="LiveId" clId="{32E02FE9-0FAB-471C-8D4C-AC28D7E1D280}" dt="2023-06-20T07:00:57.536" v="3307" actId="14100"/>
          <ac:cxnSpMkLst>
            <pc:docMk/>
            <pc:sldMk cId="3875366424" sldId="516"/>
            <ac:cxnSpMk id="84" creationId="{F35F27CE-83F9-10A3-C738-A2AB64E8411D}"/>
          </ac:cxnSpMkLst>
        </pc:cxnChg>
        <pc:cxnChg chg="add mod">
          <ac:chgData name="Minchang Jang" userId="5d9bafdb3db22792" providerId="LiveId" clId="{32E02FE9-0FAB-471C-8D4C-AC28D7E1D280}" dt="2023-06-20T07:00:54.835" v="3306" actId="14100"/>
          <ac:cxnSpMkLst>
            <pc:docMk/>
            <pc:sldMk cId="3875366424" sldId="516"/>
            <ac:cxnSpMk id="85" creationId="{196AC2B8-C202-2B41-E0FF-5AACAABACC12}"/>
          </ac:cxnSpMkLst>
        </pc:cxnChg>
        <pc:cxnChg chg="add mod">
          <ac:chgData name="Minchang Jang" userId="5d9bafdb3db22792" providerId="LiveId" clId="{32E02FE9-0FAB-471C-8D4C-AC28D7E1D280}" dt="2023-06-20T07:00:41.299" v="3301" actId="14100"/>
          <ac:cxnSpMkLst>
            <pc:docMk/>
            <pc:sldMk cId="3875366424" sldId="516"/>
            <ac:cxnSpMk id="86" creationId="{425E8957-63BB-7BA1-237F-E95447EA55DF}"/>
          </ac:cxnSpMkLst>
        </pc:cxnChg>
        <pc:cxnChg chg="add mod">
          <ac:chgData name="Minchang Jang" userId="5d9bafdb3db22792" providerId="LiveId" clId="{32E02FE9-0FAB-471C-8D4C-AC28D7E1D280}" dt="2023-06-20T07:00:34.480" v="3299" actId="14100"/>
          <ac:cxnSpMkLst>
            <pc:docMk/>
            <pc:sldMk cId="3875366424" sldId="516"/>
            <ac:cxnSpMk id="87" creationId="{73359A87-4AA9-DF20-8004-A81F705BA627}"/>
          </ac:cxnSpMkLst>
        </pc:cxnChg>
        <pc:cxnChg chg="add mod">
          <ac:chgData name="Minchang Jang" userId="5d9bafdb3db22792" providerId="LiveId" clId="{32E02FE9-0FAB-471C-8D4C-AC28D7E1D280}" dt="2023-06-20T07:00:29.879" v="3297" actId="14100"/>
          <ac:cxnSpMkLst>
            <pc:docMk/>
            <pc:sldMk cId="3875366424" sldId="516"/>
            <ac:cxnSpMk id="88" creationId="{6E369E3D-C52C-B86F-D42A-C08B7540D8A8}"/>
          </ac:cxnSpMkLst>
        </pc:cxnChg>
        <pc:cxnChg chg="add mod">
          <ac:chgData name="Minchang Jang" userId="5d9bafdb3db22792" providerId="LiveId" clId="{32E02FE9-0FAB-471C-8D4C-AC28D7E1D280}" dt="2023-06-20T07:00:25.005" v="3295" actId="14100"/>
          <ac:cxnSpMkLst>
            <pc:docMk/>
            <pc:sldMk cId="3875366424" sldId="516"/>
            <ac:cxnSpMk id="89" creationId="{C49CCE35-FD08-1C6F-087B-9B25E2634D93}"/>
          </ac:cxnSpMkLst>
        </pc:cxnChg>
      </pc:sldChg>
      <pc:sldChg chg="addSp delSp modSp add mod">
        <pc:chgData name="Minchang Jang" userId="5d9bafdb3db22792" providerId="LiveId" clId="{32E02FE9-0FAB-471C-8D4C-AC28D7E1D280}" dt="2023-06-20T07:05:38.303" v="3445" actId="478"/>
        <pc:sldMkLst>
          <pc:docMk/>
          <pc:sldMk cId="3628515475" sldId="517"/>
        </pc:sldMkLst>
        <pc:spChg chg="mod">
          <ac:chgData name="Minchang Jang" userId="5d9bafdb3db22792" providerId="LiveId" clId="{32E02FE9-0FAB-471C-8D4C-AC28D7E1D280}" dt="2023-06-20T04:12:06.400" v="711"/>
          <ac:spMkLst>
            <pc:docMk/>
            <pc:sldMk cId="3628515475" sldId="517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7:01:38.441" v="3325" actId="20577"/>
          <ac:spMkLst>
            <pc:docMk/>
            <pc:sldMk cId="3628515475" sldId="517"/>
            <ac:spMk id="6" creationId="{572FB480-2560-C000-B694-14ACD314E907}"/>
          </ac:spMkLst>
        </pc:spChg>
        <pc:spChg chg="add mod">
          <ac:chgData name="Minchang Jang" userId="5d9bafdb3db22792" providerId="LiveId" clId="{32E02FE9-0FAB-471C-8D4C-AC28D7E1D280}" dt="2023-06-20T07:01:50.921" v="3348" actId="1035"/>
          <ac:spMkLst>
            <pc:docMk/>
            <pc:sldMk cId="3628515475" sldId="517"/>
            <ac:spMk id="8" creationId="{5613AD5F-6B93-EDC0-E6B1-5BEB9A40C725}"/>
          </ac:spMkLst>
        </pc:spChg>
        <pc:spChg chg="add mod">
          <ac:chgData name="Minchang Jang" userId="5d9bafdb3db22792" providerId="LiveId" clId="{32E02FE9-0FAB-471C-8D4C-AC28D7E1D280}" dt="2023-06-20T07:01:54.930" v="3349" actId="571"/>
          <ac:spMkLst>
            <pc:docMk/>
            <pc:sldMk cId="3628515475" sldId="517"/>
            <ac:spMk id="9" creationId="{13100D43-4A42-6865-C10B-47685C0DE8DE}"/>
          </ac:spMkLst>
        </pc:spChg>
        <pc:spChg chg="add mod">
          <ac:chgData name="Minchang Jang" userId="5d9bafdb3db22792" providerId="LiveId" clId="{32E02FE9-0FAB-471C-8D4C-AC28D7E1D280}" dt="2023-06-20T07:01:57.047" v="3350" actId="571"/>
          <ac:spMkLst>
            <pc:docMk/>
            <pc:sldMk cId="3628515475" sldId="517"/>
            <ac:spMk id="10" creationId="{98769EA0-FB5C-2955-6397-E8EF2A738A26}"/>
          </ac:spMkLst>
        </pc:spChg>
        <pc:spChg chg="add mod">
          <ac:chgData name="Minchang Jang" userId="5d9bafdb3db22792" providerId="LiveId" clId="{32E02FE9-0FAB-471C-8D4C-AC28D7E1D280}" dt="2023-06-20T07:02:17.176" v="3359" actId="20577"/>
          <ac:spMkLst>
            <pc:docMk/>
            <pc:sldMk cId="3628515475" sldId="517"/>
            <ac:spMk id="14" creationId="{909D44BA-143A-420C-5724-940A28E53161}"/>
          </ac:spMkLst>
        </pc:spChg>
        <pc:spChg chg="add mod">
          <ac:chgData name="Minchang Jang" userId="5d9bafdb3db22792" providerId="LiveId" clId="{32E02FE9-0FAB-471C-8D4C-AC28D7E1D280}" dt="2023-06-20T07:03:23.809" v="3384" actId="113"/>
          <ac:spMkLst>
            <pc:docMk/>
            <pc:sldMk cId="3628515475" sldId="517"/>
            <ac:spMk id="16" creationId="{15DC92C7-90D8-673D-921C-A48D05A8E9F3}"/>
          </ac:spMkLst>
        </pc:spChg>
        <pc:spChg chg="add mod">
          <ac:chgData name="Minchang Jang" userId="5d9bafdb3db22792" providerId="LiveId" clId="{32E02FE9-0FAB-471C-8D4C-AC28D7E1D280}" dt="2023-06-20T07:02:45.699" v="3367" actId="571"/>
          <ac:spMkLst>
            <pc:docMk/>
            <pc:sldMk cId="3628515475" sldId="517"/>
            <ac:spMk id="17" creationId="{B9761EEE-CE89-FF88-908F-1009887B4A26}"/>
          </ac:spMkLst>
        </pc:spChg>
        <pc:spChg chg="add mod">
          <ac:chgData name="Minchang Jang" userId="5d9bafdb3db22792" providerId="LiveId" clId="{32E02FE9-0FAB-471C-8D4C-AC28D7E1D280}" dt="2023-06-20T07:03:23.809" v="3384" actId="113"/>
          <ac:spMkLst>
            <pc:docMk/>
            <pc:sldMk cId="3628515475" sldId="517"/>
            <ac:spMk id="19" creationId="{CB6942B3-4D9C-97C9-48DC-A6E88B18488E}"/>
          </ac:spMkLst>
        </pc:spChg>
        <pc:spChg chg="add mod">
          <ac:chgData name="Minchang Jang" userId="5d9bafdb3db22792" providerId="LiveId" clId="{32E02FE9-0FAB-471C-8D4C-AC28D7E1D280}" dt="2023-06-20T07:03:23.809" v="3384" actId="113"/>
          <ac:spMkLst>
            <pc:docMk/>
            <pc:sldMk cId="3628515475" sldId="517"/>
            <ac:spMk id="21" creationId="{31C610CC-DAE1-D113-CA02-F27E203AFAEC}"/>
          </ac:spMkLst>
        </pc:spChg>
        <pc:spChg chg="add mod">
          <ac:chgData name="Minchang Jang" userId="5d9bafdb3db22792" providerId="LiveId" clId="{32E02FE9-0FAB-471C-8D4C-AC28D7E1D280}" dt="2023-06-20T07:04:04.767" v="3399" actId="14100"/>
          <ac:spMkLst>
            <pc:docMk/>
            <pc:sldMk cId="3628515475" sldId="517"/>
            <ac:spMk id="23" creationId="{AF837839-A6F3-A97C-7459-83BC132342BF}"/>
          </ac:spMkLst>
        </pc:spChg>
        <pc:spChg chg="add mod">
          <ac:chgData name="Minchang Jang" userId="5d9bafdb3db22792" providerId="LiveId" clId="{32E02FE9-0FAB-471C-8D4C-AC28D7E1D280}" dt="2023-06-20T07:04:48.626" v="3424" actId="1035"/>
          <ac:spMkLst>
            <pc:docMk/>
            <pc:sldMk cId="3628515475" sldId="517"/>
            <ac:spMk id="24" creationId="{B36D7252-0F82-8468-7EFD-1D1A5CF5AE11}"/>
          </ac:spMkLst>
        </pc:spChg>
        <pc:spChg chg="add mod">
          <ac:chgData name="Minchang Jang" userId="5d9bafdb3db22792" providerId="LiveId" clId="{32E02FE9-0FAB-471C-8D4C-AC28D7E1D280}" dt="2023-06-20T07:04:48.626" v="3424" actId="1035"/>
          <ac:spMkLst>
            <pc:docMk/>
            <pc:sldMk cId="3628515475" sldId="517"/>
            <ac:spMk id="25" creationId="{3FB92936-363C-4745-2B77-9D6D2694B597}"/>
          </ac:spMkLst>
        </pc:spChg>
        <pc:spChg chg="add mod">
          <ac:chgData name="Minchang Jang" userId="5d9bafdb3db22792" providerId="LiveId" clId="{32E02FE9-0FAB-471C-8D4C-AC28D7E1D280}" dt="2023-06-20T07:04:48.626" v="3424" actId="1035"/>
          <ac:spMkLst>
            <pc:docMk/>
            <pc:sldMk cId="3628515475" sldId="517"/>
            <ac:spMk id="26" creationId="{DEC9CF53-A28A-1C82-CA59-5EC1A62E9C55}"/>
          </ac:spMkLst>
        </pc:spChg>
        <pc:spChg chg="add mod">
          <ac:chgData name="Minchang Jang" userId="5d9bafdb3db22792" providerId="LiveId" clId="{32E02FE9-0FAB-471C-8D4C-AC28D7E1D280}" dt="2023-06-20T07:04:48.626" v="3424" actId="1035"/>
          <ac:spMkLst>
            <pc:docMk/>
            <pc:sldMk cId="3628515475" sldId="517"/>
            <ac:spMk id="27" creationId="{295FDC85-72CA-B5D5-04A0-71DB97E2E896}"/>
          </ac:spMkLst>
        </pc:spChg>
        <pc:spChg chg="add mod">
          <ac:chgData name="Minchang Jang" userId="5d9bafdb3db22792" providerId="LiveId" clId="{32E02FE9-0FAB-471C-8D4C-AC28D7E1D280}" dt="2023-06-20T07:04:48.626" v="3424" actId="1035"/>
          <ac:spMkLst>
            <pc:docMk/>
            <pc:sldMk cId="3628515475" sldId="517"/>
            <ac:spMk id="28" creationId="{3E445900-4740-55C0-4831-0553437035A2}"/>
          </ac:spMkLst>
        </pc:spChg>
        <pc:spChg chg="add mod">
          <ac:chgData name="Minchang Jang" userId="5d9bafdb3db22792" providerId="LiveId" clId="{32E02FE9-0FAB-471C-8D4C-AC28D7E1D280}" dt="2023-06-20T07:04:48.626" v="3424" actId="1035"/>
          <ac:spMkLst>
            <pc:docMk/>
            <pc:sldMk cId="3628515475" sldId="517"/>
            <ac:spMk id="29" creationId="{35379AD6-A51A-5053-EB41-B8A7C0A1D383}"/>
          </ac:spMkLst>
        </pc:spChg>
        <pc:spChg chg="add mod">
          <ac:chgData name="Minchang Jang" userId="5d9bafdb3db22792" providerId="LiveId" clId="{32E02FE9-0FAB-471C-8D4C-AC28D7E1D280}" dt="2023-06-20T07:04:48.626" v="3424" actId="1035"/>
          <ac:spMkLst>
            <pc:docMk/>
            <pc:sldMk cId="3628515475" sldId="517"/>
            <ac:spMk id="30" creationId="{CAE57BDD-9819-F454-3FD6-4F95F4AE5DFD}"/>
          </ac:spMkLst>
        </pc:spChg>
        <pc:spChg chg="add mod">
          <ac:chgData name="Minchang Jang" userId="5d9bafdb3db22792" providerId="LiveId" clId="{32E02FE9-0FAB-471C-8D4C-AC28D7E1D280}" dt="2023-06-20T07:04:53.876" v="3425" actId="571"/>
          <ac:spMkLst>
            <pc:docMk/>
            <pc:sldMk cId="3628515475" sldId="517"/>
            <ac:spMk id="31" creationId="{BB46ACCF-68F6-7983-B2E5-C2AC6E93414F}"/>
          </ac:spMkLst>
        </pc:spChg>
        <pc:spChg chg="add mod">
          <ac:chgData name="Minchang Jang" userId="5d9bafdb3db22792" providerId="LiveId" clId="{32E02FE9-0FAB-471C-8D4C-AC28D7E1D280}" dt="2023-06-20T07:04:55.901" v="3426" actId="571"/>
          <ac:spMkLst>
            <pc:docMk/>
            <pc:sldMk cId="3628515475" sldId="517"/>
            <ac:spMk id="32" creationId="{579AB1DD-1140-B123-A4E8-24BDF9564050}"/>
          </ac:spMkLst>
        </pc:spChg>
        <pc:spChg chg="add mod">
          <ac:chgData name="Minchang Jang" userId="5d9bafdb3db22792" providerId="LiveId" clId="{32E02FE9-0FAB-471C-8D4C-AC28D7E1D280}" dt="2023-06-20T07:04:59.816" v="3427" actId="571"/>
          <ac:spMkLst>
            <pc:docMk/>
            <pc:sldMk cId="3628515475" sldId="517"/>
            <ac:spMk id="33" creationId="{6B2A1B7F-01EC-E19C-48D3-3AC792B36CD8}"/>
          </ac:spMkLst>
        </pc:spChg>
        <pc:spChg chg="add mod">
          <ac:chgData name="Minchang Jang" userId="5d9bafdb3db22792" providerId="LiveId" clId="{32E02FE9-0FAB-471C-8D4C-AC28D7E1D280}" dt="2023-06-20T07:05:05.127" v="3428" actId="571"/>
          <ac:spMkLst>
            <pc:docMk/>
            <pc:sldMk cId="3628515475" sldId="517"/>
            <ac:spMk id="34" creationId="{38971340-6717-A634-488F-49DDDDBAE86A}"/>
          </ac:spMkLst>
        </pc:spChg>
        <pc:spChg chg="add mod">
          <ac:chgData name="Minchang Jang" userId="5d9bafdb3db22792" providerId="LiveId" clId="{32E02FE9-0FAB-471C-8D4C-AC28D7E1D280}" dt="2023-06-20T07:05:07.094" v="3429" actId="571"/>
          <ac:spMkLst>
            <pc:docMk/>
            <pc:sldMk cId="3628515475" sldId="517"/>
            <ac:spMk id="35" creationId="{74B578D0-C464-8BEC-8810-E5B78D6ED212}"/>
          </ac:spMkLst>
        </pc:spChg>
        <pc:picChg chg="add del mod">
          <ac:chgData name="Minchang Jang" userId="5d9bafdb3db22792" providerId="LiveId" clId="{32E02FE9-0FAB-471C-8D4C-AC28D7E1D280}" dt="2023-06-20T07:05:38.303" v="3445" actId="478"/>
          <ac:picMkLst>
            <pc:docMk/>
            <pc:sldMk cId="3628515475" sldId="517"/>
            <ac:picMk id="5" creationId="{C212FF09-F891-673A-F215-2C83423A9D6F}"/>
          </ac:picMkLst>
        </pc:picChg>
        <pc:picChg chg="del">
          <ac:chgData name="Minchang Jang" userId="5d9bafdb3db22792" providerId="LiveId" clId="{32E02FE9-0FAB-471C-8D4C-AC28D7E1D280}" dt="2023-06-20T04:12:10.148" v="713" actId="478"/>
          <ac:picMkLst>
            <pc:docMk/>
            <pc:sldMk cId="3628515475" sldId="517"/>
            <ac:picMk id="7" creationId="{3476AA5D-1F64-F34B-106A-93201F8ED4F1}"/>
          </ac:picMkLst>
        </pc:picChg>
        <pc:cxnChg chg="add mod">
          <ac:chgData name="Minchang Jang" userId="5d9bafdb3db22792" providerId="LiveId" clId="{32E02FE9-0FAB-471C-8D4C-AC28D7E1D280}" dt="2023-06-20T07:02:06.471" v="3352" actId="1076"/>
          <ac:cxnSpMkLst>
            <pc:docMk/>
            <pc:sldMk cId="3628515475" sldId="517"/>
            <ac:cxnSpMk id="11" creationId="{202D5277-1936-C38A-3AA6-0C8207330A9A}"/>
          </ac:cxnSpMkLst>
        </pc:cxnChg>
        <pc:cxnChg chg="add mod">
          <ac:chgData name="Minchang Jang" userId="5d9bafdb3db22792" providerId="LiveId" clId="{32E02FE9-0FAB-471C-8D4C-AC28D7E1D280}" dt="2023-06-20T07:02:09.055" v="3353" actId="571"/>
          <ac:cxnSpMkLst>
            <pc:docMk/>
            <pc:sldMk cId="3628515475" sldId="517"/>
            <ac:cxnSpMk id="12" creationId="{7ECB47E3-159D-F9EF-AC0B-2B85590DC45D}"/>
          </ac:cxnSpMkLst>
        </pc:cxnChg>
        <pc:cxnChg chg="add mod">
          <ac:chgData name="Minchang Jang" userId="5d9bafdb3db22792" providerId="LiveId" clId="{32E02FE9-0FAB-471C-8D4C-AC28D7E1D280}" dt="2023-06-20T07:02:12.473" v="3354" actId="571"/>
          <ac:cxnSpMkLst>
            <pc:docMk/>
            <pc:sldMk cId="3628515475" sldId="517"/>
            <ac:cxnSpMk id="13" creationId="{7231BF92-AA85-6F10-EAEC-11294EAFD52E}"/>
          </ac:cxnSpMkLst>
        </pc:cxnChg>
        <pc:cxnChg chg="add mod">
          <ac:chgData name="Minchang Jang" userId="5d9bafdb3db22792" providerId="LiveId" clId="{32E02FE9-0FAB-471C-8D4C-AC28D7E1D280}" dt="2023-06-20T07:05:17.473" v="3436" actId="14100"/>
          <ac:cxnSpMkLst>
            <pc:docMk/>
            <pc:sldMk cId="3628515475" sldId="517"/>
            <ac:cxnSpMk id="36" creationId="{0D75C603-062E-187A-069F-48CF18E37CA4}"/>
          </ac:cxnSpMkLst>
        </pc:cxnChg>
        <pc:cxnChg chg="add mod">
          <ac:chgData name="Minchang Jang" userId="5d9bafdb3db22792" providerId="LiveId" clId="{32E02FE9-0FAB-471C-8D4C-AC28D7E1D280}" dt="2023-06-20T07:05:21.440" v="3438" actId="14100"/>
          <ac:cxnSpMkLst>
            <pc:docMk/>
            <pc:sldMk cId="3628515475" sldId="517"/>
            <ac:cxnSpMk id="37" creationId="{632CEBB2-0A22-B948-DFB2-99A27F656003}"/>
          </ac:cxnSpMkLst>
        </pc:cxnChg>
        <pc:cxnChg chg="add mod">
          <ac:chgData name="Minchang Jang" userId="5d9bafdb3db22792" providerId="LiveId" clId="{32E02FE9-0FAB-471C-8D4C-AC28D7E1D280}" dt="2023-06-20T07:05:36.768" v="3444" actId="14100"/>
          <ac:cxnSpMkLst>
            <pc:docMk/>
            <pc:sldMk cId="3628515475" sldId="517"/>
            <ac:cxnSpMk id="38" creationId="{406B028F-E541-79F4-4E5C-D7630CE81F59}"/>
          </ac:cxnSpMkLst>
        </pc:cxnChg>
        <pc:cxnChg chg="add mod">
          <ac:chgData name="Minchang Jang" userId="5d9bafdb3db22792" providerId="LiveId" clId="{32E02FE9-0FAB-471C-8D4C-AC28D7E1D280}" dt="2023-06-20T07:05:32.599" v="3442" actId="14100"/>
          <ac:cxnSpMkLst>
            <pc:docMk/>
            <pc:sldMk cId="3628515475" sldId="517"/>
            <ac:cxnSpMk id="39" creationId="{72A10CDF-F114-38A5-DEE1-5A243DAF1D4D}"/>
          </ac:cxnSpMkLst>
        </pc:cxnChg>
        <pc:cxnChg chg="add mod">
          <ac:chgData name="Minchang Jang" userId="5d9bafdb3db22792" providerId="LiveId" clId="{32E02FE9-0FAB-471C-8D4C-AC28D7E1D280}" dt="2023-06-20T07:05:26.910" v="3440" actId="14100"/>
          <ac:cxnSpMkLst>
            <pc:docMk/>
            <pc:sldMk cId="3628515475" sldId="517"/>
            <ac:cxnSpMk id="40" creationId="{6F3658D2-A05D-101A-5D8C-003548A7970E}"/>
          </ac:cxnSpMkLst>
        </pc:cxnChg>
      </pc:sldChg>
      <pc:sldChg chg="addSp delSp modSp add mod">
        <pc:chgData name="Minchang Jang" userId="5d9bafdb3db22792" providerId="LiveId" clId="{32E02FE9-0FAB-471C-8D4C-AC28D7E1D280}" dt="2023-06-20T07:12:05.891" v="3577" actId="14100"/>
        <pc:sldMkLst>
          <pc:docMk/>
          <pc:sldMk cId="471032238" sldId="518"/>
        </pc:sldMkLst>
        <pc:spChg chg="mod">
          <ac:chgData name="Minchang Jang" userId="5d9bafdb3db22792" providerId="LiveId" clId="{32E02FE9-0FAB-471C-8D4C-AC28D7E1D280}" dt="2023-06-20T04:12:25.465" v="717"/>
          <ac:spMkLst>
            <pc:docMk/>
            <pc:sldMk cId="471032238" sldId="518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55:11.962" v="1697" actId="20577"/>
          <ac:spMkLst>
            <pc:docMk/>
            <pc:sldMk cId="471032238" sldId="518"/>
            <ac:spMk id="8" creationId="{154A3C89-CB23-341A-8901-F0E95D052F82}"/>
          </ac:spMkLst>
        </pc:spChg>
        <pc:spChg chg="add mod">
          <ac:chgData name="Minchang Jang" userId="5d9bafdb3db22792" providerId="LiveId" clId="{32E02FE9-0FAB-471C-8D4C-AC28D7E1D280}" dt="2023-06-20T07:07:15.413" v="3458" actId="1076"/>
          <ac:spMkLst>
            <pc:docMk/>
            <pc:sldMk cId="471032238" sldId="518"/>
            <ac:spMk id="13" creationId="{3BEF27AF-E8EB-582C-3008-4371800F2E05}"/>
          </ac:spMkLst>
        </pc:spChg>
        <pc:spChg chg="add mod">
          <ac:chgData name="Minchang Jang" userId="5d9bafdb3db22792" providerId="LiveId" clId="{32E02FE9-0FAB-471C-8D4C-AC28D7E1D280}" dt="2023-06-20T07:07:15.634" v="3459" actId="571"/>
          <ac:spMkLst>
            <pc:docMk/>
            <pc:sldMk cId="471032238" sldId="518"/>
            <ac:spMk id="14" creationId="{11F08E57-D344-86B6-4FBB-FBD72ACC3B83}"/>
          </ac:spMkLst>
        </pc:spChg>
        <pc:spChg chg="add mod">
          <ac:chgData name="Minchang Jang" userId="5d9bafdb3db22792" providerId="LiveId" clId="{32E02FE9-0FAB-471C-8D4C-AC28D7E1D280}" dt="2023-06-20T07:07:15.809" v="3460" actId="571"/>
          <ac:spMkLst>
            <pc:docMk/>
            <pc:sldMk cId="471032238" sldId="518"/>
            <ac:spMk id="15" creationId="{88B5E181-D701-B321-2B4C-B19A00382BEF}"/>
          </ac:spMkLst>
        </pc:spChg>
        <pc:spChg chg="add mod">
          <ac:chgData name="Minchang Jang" userId="5d9bafdb3db22792" providerId="LiveId" clId="{32E02FE9-0FAB-471C-8D4C-AC28D7E1D280}" dt="2023-06-20T07:07:20.590" v="3465" actId="20577"/>
          <ac:spMkLst>
            <pc:docMk/>
            <pc:sldMk cId="471032238" sldId="518"/>
            <ac:spMk id="16" creationId="{4D2F70E4-B13C-8EC7-3415-BA6A5F3CDD93}"/>
          </ac:spMkLst>
        </pc:spChg>
        <pc:spChg chg="add mod">
          <ac:chgData name="Minchang Jang" userId="5d9bafdb3db22792" providerId="LiveId" clId="{32E02FE9-0FAB-471C-8D4C-AC28D7E1D280}" dt="2023-06-20T07:07:49.204" v="3476" actId="1037"/>
          <ac:spMkLst>
            <pc:docMk/>
            <pc:sldMk cId="471032238" sldId="518"/>
            <ac:spMk id="29" creationId="{231327CE-CDBF-E719-C833-B0A15AEF74BD}"/>
          </ac:spMkLst>
        </pc:spChg>
        <pc:spChg chg="add mod">
          <ac:chgData name="Minchang Jang" userId="5d9bafdb3db22792" providerId="LiveId" clId="{32E02FE9-0FAB-471C-8D4C-AC28D7E1D280}" dt="2023-06-20T07:08:01.199" v="3480" actId="1076"/>
          <ac:spMkLst>
            <pc:docMk/>
            <pc:sldMk cId="471032238" sldId="518"/>
            <ac:spMk id="30" creationId="{06BA5896-F514-EF94-879A-17140C3F9449}"/>
          </ac:spMkLst>
        </pc:spChg>
        <pc:spChg chg="add mod">
          <ac:chgData name="Minchang Jang" userId="5d9bafdb3db22792" providerId="LiveId" clId="{32E02FE9-0FAB-471C-8D4C-AC28D7E1D280}" dt="2023-06-20T07:07:57.805" v="3479" actId="1038"/>
          <ac:spMkLst>
            <pc:docMk/>
            <pc:sldMk cId="471032238" sldId="518"/>
            <ac:spMk id="31" creationId="{863EB8BB-BEB7-A2B7-131A-B05CFB7EE5BB}"/>
          </ac:spMkLst>
        </pc:spChg>
        <pc:spChg chg="add mod">
          <ac:chgData name="Minchang Jang" userId="5d9bafdb3db22792" providerId="LiveId" clId="{32E02FE9-0FAB-471C-8D4C-AC28D7E1D280}" dt="2023-06-20T07:08:05.138" v="3481" actId="571"/>
          <ac:spMkLst>
            <pc:docMk/>
            <pc:sldMk cId="471032238" sldId="518"/>
            <ac:spMk id="32" creationId="{F15F41B2-9660-E059-D91F-0D259892111C}"/>
          </ac:spMkLst>
        </pc:spChg>
        <pc:spChg chg="add mod">
          <ac:chgData name="Minchang Jang" userId="5d9bafdb3db22792" providerId="LiveId" clId="{32E02FE9-0FAB-471C-8D4C-AC28D7E1D280}" dt="2023-06-20T07:08:06.768" v="3482" actId="571"/>
          <ac:spMkLst>
            <pc:docMk/>
            <pc:sldMk cId="471032238" sldId="518"/>
            <ac:spMk id="33" creationId="{6A16CC72-22AA-0CFA-650F-6951DC204844}"/>
          </ac:spMkLst>
        </pc:spChg>
        <pc:spChg chg="add mod">
          <ac:chgData name="Minchang Jang" userId="5d9bafdb3db22792" providerId="LiveId" clId="{32E02FE9-0FAB-471C-8D4C-AC28D7E1D280}" dt="2023-06-20T07:08:08.626" v="3483" actId="571"/>
          <ac:spMkLst>
            <pc:docMk/>
            <pc:sldMk cId="471032238" sldId="518"/>
            <ac:spMk id="34" creationId="{E117F403-3523-D11C-BEAB-79E366807262}"/>
          </ac:spMkLst>
        </pc:spChg>
        <pc:spChg chg="add mod">
          <ac:chgData name="Minchang Jang" userId="5d9bafdb3db22792" providerId="LiveId" clId="{32E02FE9-0FAB-471C-8D4C-AC28D7E1D280}" dt="2023-06-20T07:08:12.187" v="3484" actId="571"/>
          <ac:spMkLst>
            <pc:docMk/>
            <pc:sldMk cId="471032238" sldId="518"/>
            <ac:spMk id="35" creationId="{F4F3CAC1-E6FA-3A9D-21B1-5CE1E73AA22C}"/>
          </ac:spMkLst>
        </pc:spChg>
        <pc:spChg chg="add mod">
          <ac:chgData name="Minchang Jang" userId="5d9bafdb3db22792" providerId="LiveId" clId="{32E02FE9-0FAB-471C-8D4C-AC28D7E1D280}" dt="2023-06-20T07:08:16.558" v="3485" actId="571"/>
          <ac:spMkLst>
            <pc:docMk/>
            <pc:sldMk cId="471032238" sldId="518"/>
            <ac:spMk id="36" creationId="{F154AE05-F815-33AF-E63C-0C640AFE7520}"/>
          </ac:spMkLst>
        </pc:spChg>
        <pc:spChg chg="add mod">
          <ac:chgData name="Minchang Jang" userId="5d9bafdb3db22792" providerId="LiveId" clId="{32E02FE9-0FAB-471C-8D4C-AC28D7E1D280}" dt="2023-06-20T07:08:20.722" v="3486" actId="571"/>
          <ac:spMkLst>
            <pc:docMk/>
            <pc:sldMk cId="471032238" sldId="518"/>
            <ac:spMk id="37" creationId="{E4C024C6-A3F8-9D06-2113-4180C5DB7B9B}"/>
          </ac:spMkLst>
        </pc:spChg>
        <pc:spChg chg="add mod">
          <ac:chgData name="Minchang Jang" userId="5d9bafdb3db22792" providerId="LiveId" clId="{32E02FE9-0FAB-471C-8D4C-AC28D7E1D280}" dt="2023-06-20T07:08:29.659" v="3487" actId="571"/>
          <ac:spMkLst>
            <pc:docMk/>
            <pc:sldMk cId="471032238" sldId="518"/>
            <ac:spMk id="38" creationId="{C7EDB807-CC4A-C939-E937-A3814B24A36A}"/>
          </ac:spMkLst>
        </pc:spChg>
        <pc:spChg chg="add mod">
          <ac:chgData name="Minchang Jang" userId="5d9bafdb3db22792" providerId="LiveId" clId="{32E02FE9-0FAB-471C-8D4C-AC28D7E1D280}" dt="2023-06-20T07:08:29.659" v="3487" actId="571"/>
          <ac:spMkLst>
            <pc:docMk/>
            <pc:sldMk cId="471032238" sldId="518"/>
            <ac:spMk id="39" creationId="{B231E90D-A8A2-0664-C11E-F9C284645363}"/>
          </ac:spMkLst>
        </pc:spChg>
        <pc:spChg chg="add mod">
          <ac:chgData name="Minchang Jang" userId="5d9bafdb3db22792" providerId="LiveId" clId="{32E02FE9-0FAB-471C-8D4C-AC28D7E1D280}" dt="2023-06-20T07:08:29.659" v="3487" actId="571"/>
          <ac:spMkLst>
            <pc:docMk/>
            <pc:sldMk cId="471032238" sldId="518"/>
            <ac:spMk id="40" creationId="{CDF496FD-286B-EFE7-22AF-F368772CDB19}"/>
          </ac:spMkLst>
        </pc:spChg>
        <pc:spChg chg="add mod">
          <ac:chgData name="Minchang Jang" userId="5d9bafdb3db22792" providerId="LiveId" clId="{32E02FE9-0FAB-471C-8D4C-AC28D7E1D280}" dt="2023-06-20T07:08:32.024" v="3488" actId="571"/>
          <ac:spMkLst>
            <pc:docMk/>
            <pc:sldMk cId="471032238" sldId="518"/>
            <ac:spMk id="41" creationId="{4E5828C0-5953-74AB-5401-819D4D28FB49}"/>
          </ac:spMkLst>
        </pc:spChg>
        <pc:spChg chg="add mod">
          <ac:chgData name="Minchang Jang" userId="5d9bafdb3db22792" providerId="LiveId" clId="{32E02FE9-0FAB-471C-8D4C-AC28D7E1D280}" dt="2023-06-20T07:08:32.024" v="3488" actId="571"/>
          <ac:spMkLst>
            <pc:docMk/>
            <pc:sldMk cId="471032238" sldId="518"/>
            <ac:spMk id="42" creationId="{BE857CC1-6A26-5035-3BE9-36A11CAB3552}"/>
          </ac:spMkLst>
        </pc:spChg>
        <pc:spChg chg="add mod">
          <ac:chgData name="Minchang Jang" userId="5d9bafdb3db22792" providerId="LiveId" clId="{32E02FE9-0FAB-471C-8D4C-AC28D7E1D280}" dt="2023-06-20T07:08:37.282" v="3491" actId="1076"/>
          <ac:spMkLst>
            <pc:docMk/>
            <pc:sldMk cId="471032238" sldId="518"/>
            <ac:spMk id="43" creationId="{B61E0ADE-5A4E-5179-E46F-930E165DA4BB}"/>
          </ac:spMkLst>
        </pc:spChg>
        <pc:spChg chg="add mod">
          <ac:chgData name="Minchang Jang" userId="5d9bafdb3db22792" providerId="LiveId" clId="{32E02FE9-0FAB-471C-8D4C-AC28D7E1D280}" dt="2023-06-20T07:08:35.300" v="3490" actId="571"/>
          <ac:spMkLst>
            <pc:docMk/>
            <pc:sldMk cId="471032238" sldId="518"/>
            <ac:spMk id="44" creationId="{285A3997-F844-A83D-B9D9-1B1FB56ACDD5}"/>
          </ac:spMkLst>
        </pc:spChg>
        <pc:spChg chg="add mod">
          <ac:chgData name="Minchang Jang" userId="5d9bafdb3db22792" providerId="LiveId" clId="{32E02FE9-0FAB-471C-8D4C-AC28D7E1D280}" dt="2023-06-20T07:12:05.891" v="3577" actId="14100"/>
          <ac:spMkLst>
            <pc:docMk/>
            <pc:sldMk cId="471032238" sldId="518"/>
            <ac:spMk id="45" creationId="{112E3722-47E0-1464-DE18-856B5AD0B17C}"/>
          </ac:spMkLst>
        </pc:spChg>
        <pc:spChg chg="add del mod">
          <ac:chgData name="Minchang Jang" userId="5d9bafdb3db22792" providerId="LiveId" clId="{32E02FE9-0FAB-471C-8D4C-AC28D7E1D280}" dt="2023-06-20T07:09:08.551" v="3499"/>
          <ac:spMkLst>
            <pc:docMk/>
            <pc:sldMk cId="471032238" sldId="518"/>
            <ac:spMk id="46" creationId="{BE34DC5B-CE8B-6690-F6FC-345E4ED3F343}"/>
          </ac:spMkLst>
        </pc:spChg>
        <pc:spChg chg="add mod">
          <ac:chgData name="Minchang Jang" userId="5d9bafdb3db22792" providerId="LiveId" clId="{32E02FE9-0FAB-471C-8D4C-AC28D7E1D280}" dt="2023-06-20T07:09:22.798" v="3522" actId="1036"/>
          <ac:spMkLst>
            <pc:docMk/>
            <pc:sldMk cId="471032238" sldId="518"/>
            <ac:spMk id="47" creationId="{B00E8465-AFF1-2233-864F-92024344F75E}"/>
          </ac:spMkLst>
        </pc:spChg>
        <pc:spChg chg="add mod">
          <ac:chgData name="Minchang Jang" userId="5d9bafdb3db22792" providerId="LiveId" clId="{32E02FE9-0FAB-471C-8D4C-AC28D7E1D280}" dt="2023-06-20T07:10:04.996" v="3533" actId="113"/>
          <ac:spMkLst>
            <pc:docMk/>
            <pc:sldMk cId="471032238" sldId="518"/>
            <ac:spMk id="49" creationId="{977CBF59-8815-4594-0AE6-3FBBC374C177}"/>
          </ac:spMkLst>
        </pc:spChg>
        <pc:spChg chg="add mod">
          <ac:chgData name="Minchang Jang" userId="5d9bafdb3db22792" providerId="LiveId" clId="{32E02FE9-0FAB-471C-8D4C-AC28D7E1D280}" dt="2023-06-20T07:10:04.996" v="3533" actId="113"/>
          <ac:spMkLst>
            <pc:docMk/>
            <pc:sldMk cId="471032238" sldId="518"/>
            <ac:spMk id="50" creationId="{0DD7EF20-8D33-5875-2E98-623F80C3581A}"/>
          </ac:spMkLst>
        </pc:spChg>
        <pc:spChg chg="add mod">
          <ac:chgData name="Minchang Jang" userId="5d9bafdb3db22792" providerId="LiveId" clId="{32E02FE9-0FAB-471C-8D4C-AC28D7E1D280}" dt="2023-06-20T07:10:43.280" v="3552" actId="14100"/>
          <ac:spMkLst>
            <pc:docMk/>
            <pc:sldMk cId="471032238" sldId="518"/>
            <ac:spMk id="51" creationId="{4749DC93-72AD-F050-7889-361E8139DD5F}"/>
          </ac:spMkLst>
        </pc:spChg>
        <pc:picChg chg="del">
          <ac:chgData name="Minchang Jang" userId="5d9bafdb3db22792" providerId="LiveId" clId="{32E02FE9-0FAB-471C-8D4C-AC28D7E1D280}" dt="2023-06-20T04:12:26.131" v="718" actId="478"/>
          <ac:picMkLst>
            <pc:docMk/>
            <pc:sldMk cId="471032238" sldId="518"/>
            <ac:picMk id="5" creationId="{C212FF09-F891-673A-F215-2C83423A9D6F}"/>
          </ac:picMkLst>
        </pc:picChg>
        <pc:picChg chg="add del mod">
          <ac:chgData name="Minchang Jang" userId="5d9bafdb3db22792" providerId="LiveId" clId="{32E02FE9-0FAB-471C-8D4C-AC28D7E1D280}" dt="2023-06-20T04:54:10.162" v="1653" actId="478"/>
          <ac:picMkLst>
            <pc:docMk/>
            <pc:sldMk cId="471032238" sldId="518"/>
            <ac:picMk id="6" creationId="{41A21213-77E6-2D22-88D9-DA99DB423FEC}"/>
          </ac:picMkLst>
        </pc:picChg>
        <pc:picChg chg="add del mod">
          <ac:chgData name="Minchang Jang" userId="5d9bafdb3db22792" providerId="LiveId" clId="{32E02FE9-0FAB-471C-8D4C-AC28D7E1D280}" dt="2023-06-20T07:11:46.557" v="3574" actId="478"/>
          <ac:picMkLst>
            <pc:docMk/>
            <pc:sldMk cId="471032238" sldId="518"/>
            <ac:picMk id="7" creationId="{DB96AA5E-E57A-27FB-D62B-D74D5C76C230}"/>
          </ac:picMkLst>
        </pc:picChg>
        <pc:cxnChg chg="add mod">
          <ac:chgData name="Minchang Jang" userId="5d9bafdb3db22792" providerId="LiveId" clId="{32E02FE9-0FAB-471C-8D4C-AC28D7E1D280}" dt="2023-06-20T07:07:34.651" v="3470" actId="14100"/>
          <ac:cxnSpMkLst>
            <pc:docMk/>
            <pc:sldMk cId="471032238" sldId="518"/>
            <ac:cxnSpMk id="9" creationId="{33EA105E-41E0-178E-FD61-81D6AAF00F0B}"/>
          </ac:cxnSpMkLst>
        </pc:cxnChg>
        <pc:cxnChg chg="add mod">
          <ac:chgData name="Minchang Jang" userId="5d9bafdb3db22792" providerId="LiveId" clId="{32E02FE9-0FAB-471C-8D4C-AC28D7E1D280}" dt="2023-06-20T07:07:34.651" v="3470" actId="14100"/>
          <ac:cxnSpMkLst>
            <pc:docMk/>
            <pc:sldMk cId="471032238" sldId="518"/>
            <ac:cxnSpMk id="11" creationId="{19FC4D37-16DF-8660-2209-AC83C225E65A}"/>
          </ac:cxnSpMkLst>
        </pc:cxnChg>
        <pc:cxnChg chg="add mod">
          <ac:chgData name="Minchang Jang" userId="5d9bafdb3db22792" providerId="LiveId" clId="{32E02FE9-0FAB-471C-8D4C-AC28D7E1D280}" dt="2023-06-20T07:07:34.651" v="3470" actId="14100"/>
          <ac:cxnSpMkLst>
            <pc:docMk/>
            <pc:sldMk cId="471032238" sldId="518"/>
            <ac:cxnSpMk id="12" creationId="{52AC9437-5BB1-89DB-BDA7-3B60B1B15270}"/>
          </ac:cxnSpMkLst>
        </pc:cxnChg>
        <pc:cxnChg chg="add mod">
          <ac:chgData name="Minchang Jang" userId="5d9bafdb3db22792" providerId="LiveId" clId="{32E02FE9-0FAB-471C-8D4C-AC28D7E1D280}" dt="2023-06-20T07:11:45.111" v="3573" actId="14100"/>
          <ac:cxnSpMkLst>
            <pc:docMk/>
            <pc:sldMk cId="471032238" sldId="518"/>
            <ac:cxnSpMk id="52" creationId="{2BD6C28D-1A98-3A92-DDCD-7AB252B99DC7}"/>
          </ac:cxnSpMkLst>
        </pc:cxnChg>
        <pc:cxnChg chg="add mod">
          <ac:chgData name="Minchang Jang" userId="5d9bafdb3db22792" providerId="LiveId" clId="{32E02FE9-0FAB-471C-8D4C-AC28D7E1D280}" dt="2023-06-20T07:11:42.198" v="3572" actId="14100"/>
          <ac:cxnSpMkLst>
            <pc:docMk/>
            <pc:sldMk cId="471032238" sldId="518"/>
            <ac:cxnSpMk id="53" creationId="{FC3E42E0-E93B-2241-D9D4-6EBF078D5FF3}"/>
          </ac:cxnSpMkLst>
        </pc:cxnChg>
        <pc:cxnChg chg="add mod">
          <ac:chgData name="Minchang Jang" userId="5d9bafdb3db22792" providerId="LiveId" clId="{32E02FE9-0FAB-471C-8D4C-AC28D7E1D280}" dt="2023-06-20T07:11:39.769" v="3571" actId="14100"/>
          <ac:cxnSpMkLst>
            <pc:docMk/>
            <pc:sldMk cId="471032238" sldId="518"/>
            <ac:cxnSpMk id="54" creationId="{8A856393-1DA6-D8DE-C48D-5213E26DCE38}"/>
          </ac:cxnSpMkLst>
        </pc:cxnChg>
        <pc:cxnChg chg="add mod">
          <ac:chgData name="Minchang Jang" userId="5d9bafdb3db22792" providerId="LiveId" clId="{32E02FE9-0FAB-471C-8D4C-AC28D7E1D280}" dt="2023-06-20T07:11:35.303" v="3570" actId="14100"/>
          <ac:cxnSpMkLst>
            <pc:docMk/>
            <pc:sldMk cId="471032238" sldId="518"/>
            <ac:cxnSpMk id="55" creationId="{52DC8AA2-133B-08AB-C1B9-2BE1D3D6542B}"/>
          </ac:cxnSpMkLst>
        </pc:cxnChg>
        <pc:cxnChg chg="add mod">
          <ac:chgData name="Minchang Jang" userId="5d9bafdb3db22792" providerId="LiveId" clId="{32E02FE9-0FAB-471C-8D4C-AC28D7E1D280}" dt="2023-06-20T07:11:25.768" v="3568" actId="14100"/>
          <ac:cxnSpMkLst>
            <pc:docMk/>
            <pc:sldMk cId="471032238" sldId="518"/>
            <ac:cxnSpMk id="56" creationId="{ED364D02-DFC0-0FB6-EFD6-298FD1590B55}"/>
          </ac:cxnSpMkLst>
        </pc:cxnChg>
        <pc:cxnChg chg="add mod">
          <ac:chgData name="Minchang Jang" userId="5d9bafdb3db22792" providerId="LiveId" clId="{32E02FE9-0FAB-471C-8D4C-AC28D7E1D280}" dt="2023-06-20T07:11:22.758" v="3567" actId="14100"/>
          <ac:cxnSpMkLst>
            <pc:docMk/>
            <pc:sldMk cId="471032238" sldId="518"/>
            <ac:cxnSpMk id="57" creationId="{72D7EC75-F912-3CE1-F8B0-D1C640A63264}"/>
          </ac:cxnSpMkLst>
        </pc:cxnChg>
        <pc:cxnChg chg="add mod">
          <ac:chgData name="Minchang Jang" userId="5d9bafdb3db22792" providerId="LiveId" clId="{32E02FE9-0FAB-471C-8D4C-AC28D7E1D280}" dt="2023-06-20T07:12:05.891" v="3577" actId="14100"/>
          <ac:cxnSpMkLst>
            <pc:docMk/>
            <pc:sldMk cId="471032238" sldId="518"/>
            <ac:cxnSpMk id="58" creationId="{D7DA86F1-38AD-9D23-1ECE-90DD3378EF3F}"/>
          </ac:cxnSpMkLst>
        </pc:cxnChg>
        <pc:cxnChg chg="add mod">
          <ac:chgData name="Minchang Jang" userId="5d9bafdb3db22792" providerId="LiveId" clId="{32E02FE9-0FAB-471C-8D4C-AC28D7E1D280}" dt="2023-06-20T07:11:00.283" v="3559" actId="14100"/>
          <ac:cxnSpMkLst>
            <pc:docMk/>
            <pc:sldMk cId="471032238" sldId="518"/>
            <ac:cxnSpMk id="59" creationId="{08D7BE79-FABC-4DAE-82AB-400E4E316D87}"/>
          </ac:cxnSpMkLst>
        </pc:cxnChg>
        <pc:cxnChg chg="add mod">
          <ac:chgData name="Minchang Jang" userId="5d9bafdb3db22792" providerId="LiveId" clId="{32E02FE9-0FAB-471C-8D4C-AC28D7E1D280}" dt="2023-06-20T07:12:05.891" v="3577" actId="14100"/>
          <ac:cxnSpMkLst>
            <pc:docMk/>
            <pc:sldMk cId="471032238" sldId="518"/>
            <ac:cxnSpMk id="60" creationId="{ACF58BC9-E017-0ED3-2B84-FC5F935E17FD}"/>
          </ac:cxnSpMkLst>
        </pc:cxnChg>
      </pc:sldChg>
      <pc:sldChg chg="addSp delSp modSp add mod">
        <pc:chgData name="Minchang Jang" userId="5d9bafdb3db22792" providerId="LiveId" clId="{32E02FE9-0FAB-471C-8D4C-AC28D7E1D280}" dt="2023-06-20T07:14:07.849" v="3606" actId="478"/>
        <pc:sldMkLst>
          <pc:docMk/>
          <pc:sldMk cId="692387278" sldId="519"/>
        </pc:sldMkLst>
        <pc:spChg chg="mod">
          <ac:chgData name="Minchang Jang" userId="5d9bafdb3db22792" providerId="LiveId" clId="{32E02FE9-0FAB-471C-8D4C-AC28D7E1D280}" dt="2023-06-20T04:13:07.924" v="725"/>
          <ac:spMkLst>
            <pc:docMk/>
            <pc:sldMk cId="692387278" sldId="519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55:24.198" v="1699" actId="1076"/>
          <ac:spMkLst>
            <pc:docMk/>
            <pc:sldMk cId="692387278" sldId="519"/>
            <ac:spMk id="9" creationId="{8AE81AFC-B12A-93FD-B486-AA4F77D4A220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13" creationId="{552E42A9-7CDF-1155-AACB-84369D58BA12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14" creationId="{FA8F72C8-6C94-CFC7-6F60-1C3279EC8B85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15" creationId="{18BE355C-E55A-0F03-BCA4-DBD6E237D13E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16" creationId="{85E83DFD-3C84-580E-7B10-3E2A37A960A2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17" creationId="{627415E4-97BB-24B9-E54C-2306F830AAA3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18" creationId="{AC80FC3B-2C40-F485-729A-366C1650C6BF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19" creationId="{6D3939D3-6780-3F9A-252F-5C68B9213B28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20" creationId="{09CB0832-5F0A-33F3-0FA3-5AB96B21F3A3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21" creationId="{8C5DA4EE-5611-8319-7D9C-ADEF3841C14F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22" creationId="{2023BA47-055D-D2E4-653C-A81B9B27C2B3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23" creationId="{4EFCD728-A77D-54DF-5595-F5B963EF34D9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24" creationId="{33176EAA-EA72-C6C6-1DC4-E0F04627C582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25" creationId="{FE528B02-EFCB-1541-A0B4-DD81FC2EED37}"/>
          </ac:spMkLst>
        </pc:spChg>
        <pc:spChg chg="add del mod">
          <ac:chgData name="Minchang Jang" userId="5d9bafdb3db22792" providerId="LiveId" clId="{32E02FE9-0FAB-471C-8D4C-AC28D7E1D280}" dt="2023-06-20T07:14:06.320" v="3603" actId="478"/>
          <ac:spMkLst>
            <pc:docMk/>
            <pc:sldMk cId="692387278" sldId="519"/>
            <ac:spMk id="26" creationId="{B9AA7DE8-666A-D75F-252E-E9FD0CC26A5B}"/>
          </ac:spMkLst>
        </pc:spChg>
        <pc:spChg chg="add del mod">
          <ac:chgData name="Minchang Jang" userId="5d9bafdb3db22792" providerId="LiveId" clId="{32E02FE9-0FAB-471C-8D4C-AC28D7E1D280}" dt="2023-06-20T07:14:06.812" v="3604" actId="478"/>
          <ac:spMkLst>
            <pc:docMk/>
            <pc:sldMk cId="692387278" sldId="519"/>
            <ac:spMk id="27" creationId="{3591EC39-2643-6571-FB9C-31DF85FB45E6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28" creationId="{920409F8-2B12-87BC-4819-C3480AEF18EE}"/>
          </ac:spMkLst>
        </pc:spChg>
        <pc:spChg chg="add mod">
          <ac:chgData name="Minchang Jang" userId="5d9bafdb3db22792" providerId="LiveId" clId="{32E02FE9-0FAB-471C-8D4C-AC28D7E1D280}" dt="2023-06-20T07:13:09.229" v="3588" actId="1076"/>
          <ac:spMkLst>
            <pc:docMk/>
            <pc:sldMk cId="692387278" sldId="519"/>
            <ac:spMk id="29" creationId="{F1F7BA46-7F99-A2D6-7DAC-E942E0FFE015}"/>
          </ac:spMkLst>
        </pc:spChg>
        <pc:spChg chg="add del mod">
          <ac:chgData name="Minchang Jang" userId="5d9bafdb3db22792" providerId="LiveId" clId="{32E02FE9-0FAB-471C-8D4C-AC28D7E1D280}" dt="2023-06-20T07:13:10.804" v="3589" actId="478"/>
          <ac:spMkLst>
            <pc:docMk/>
            <pc:sldMk cId="692387278" sldId="519"/>
            <ac:spMk id="30" creationId="{3AC1696A-1379-C3CA-2F15-2062372E3715}"/>
          </ac:spMkLst>
        </pc:spChg>
        <pc:spChg chg="add mod">
          <ac:chgData name="Minchang Jang" userId="5d9bafdb3db22792" providerId="LiveId" clId="{32E02FE9-0FAB-471C-8D4C-AC28D7E1D280}" dt="2023-06-20T07:13:09.229" v="3588" actId="1076"/>
          <ac:spMkLst>
            <pc:docMk/>
            <pc:sldMk cId="692387278" sldId="519"/>
            <ac:spMk id="31" creationId="{FDCDF2D0-5E81-B4AC-BEC3-52622E4981B2}"/>
          </ac:spMkLst>
        </pc:spChg>
        <pc:spChg chg="add mod">
          <ac:chgData name="Minchang Jang" userId="5d9bafdb3db22792" providerId="LiveId" clId="{32E02FE9-0FAB-471C-8D4C-AC28D7E1D280}" dt="2023-06-20T07:13:20.279" v="3592" actId="1076"/>
          <ac:spMkLst>
            <pc:docMk/>
            <pc:sldMk cId="692387278" sldId="519"/>
            <ac:spMk id="32" creationId="{998F6CC3-929A-D4CD-9553-CDD53FA0F2AD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33" creationId="{E8922499-6949-1B0E-6AD7-6E0F1BDF68EF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34" creationId="{7E329FD3-AA3C-1141-2B46-472616C00773}"/>
          </ac:spMkLst>
        </pc:spChg>
        <pc:spChg chg="add mod">
          <ac:chgData name="Minchang Jang" userId="5d9bafdb3db22792" providerId="LiveId" clId="{32E02FE9-0FAB-471C-8D4C-AC28D7E1D280}" dt="2023-06-20T07:13:43.716" v="3598" actId="113"/>
          <ac:spMkLst>
            <pc:docMk/>
            <pc:sldMk cId="692387278" sldId="519"/>
            <ac:spMk id="35" creationId="{ACA40690-944D-150D-7241-8A5871F3CD6F}"/>
          </ac:spMkLst>
        </pc:spChg>
        <pc:spChg chg="add mod">
          <ac:chgData name="Minchang Jang" userId="5d9bafdb3db22792" providerId="LiveId" clId="{32E02FE9-0FAB-471C-8D4C-AC28D7E1D280}" dt="2023-06-20T07:12:19.495" v="3578"/>
          <ac:spMkLst>
            <pc:docMk/>
            <pc:sldMk cId="692387278" sldId="519"/>
            <ac:spMk id="36" creationId="{3F0076D4-1C4B-4A60-1C5D-7E356F58797A}"/>
          </ac:spMkLst>
        </pc:spChg>
        <pc:spChg chg="add mod">
          <ac:chgData name="Minchang Jang" userId="5d9bafdb3db22792" providerId="LiveId" clId="{32E02FE9-0FAB-471C-8D4C-AC28D7E1D280}" dt="2023-06-20T07:12:38.082" v="3580" actId="1076"/>
          <ac:spMkLst>
            <pc:docMk/>
            <pc:sldMk cId="692387278" sldId="519"/>
            <ac:spMk id="48" creationId="{0306DD5B-0EBA-D7D2-3417-4C541735C96A}"/>
          </ac:spMkLst>
        </pc:spChg>
        <pc:spChg chg="add mod">
          <ac:chgData name="Minchang Jang" userId="5d9bafdb3db22792" providerId="LiveId" clId="{32E02FE9-0FAB-471C-8D4C-AC28D7E1D280}" dt="2023-06-20T07:12:50.281" v="3584" actId="571"/>
          <ac:spMkLst>
            <pc:docMk/>
            <pc:sldMk cId="692387278" sldId="519"/>
            <ac:spMk id="54" creationId="{4708B8DE-8564-A95F-CDA1-BB72B34E974F}"/>
          </ac:spMkLst>
        </pc:spChg>
        <pc:picChg chg="add del mod">
          <ac:chgData name="Minchang Jang" userId="5d9bafdb3db22792" providerId="LiveId" clId="{32E02FE9-0FAB-471C-8D4C-AC28D7E1D280}" dt="2023-06-20T04:55:21.066" v="1698" actId="478"/>
          <ac:picMkLst>
            <pc:docMk/>
            <pc:sldMk cId="692387278" sldId="519"/>
            <ac:picMk id="5" creationId="{5A91DD60-6B23-00EE-6AD5-4F128AB3754F}"/>
          </ac:picMkLst>
        </pc:picChg>
        <pc:picChg chg="del">
          <ac:chgData name="Minchang Jang" userId="5d9bafdb3db22792" providerId="LiveId" clId="{32E02FE9-0FAB-471C-8D4C-AC28D7E1D280}" dt="2023-06-20T04:13:00.908" v="724" actId="478"/>
          <ac:picMkLst>
            <pc:docMk/>
            <pc:sldMk cId="692387278" sldId="519"/>
            <ac:picMk id="6" creationId="{41A21213-77E6-2D22-88D9-DA99DB423FEC}"/>
          </ac:picMkLst>
        </pc:picChg>
        <pc:picChg chg="del">
          <ac:chgData name="Minchang Jang" userId="5d9bafdb3db22792" providerId="LiveId" clId="{32E02FE9-0FAB-471C-8D4C-AC28D7E1D280}" dt="2023-06-20T04:13:00.908" v="724" actId="478"/>
          <ac:picMkLst>
            <pc:docMk/>
            <pc:sldMk cId="692387278" sldId="519"/>
            <ac:picMk id="7" creationId="{DB96AA5E-E57A-27FB-D62B-D74D5C76C230}"/>
          </ac:picMkLst>
        </pc:picChg>
        <pc:picChg chg="add del mod">
          <ac:chgData name="Minchang Jang" userId="5d9bafdb3db22792" providerId="LiveId" clId="{32E02FE9-0FAB-471C-8D4C-AC28D7E1D280}" dt="2023-06-20T07:14:05.287" v="3602" actId="478"/>
          <ac:picMkLst>
            <pc:docMk/>
            <pc:sldMk cId="692387278" sldId="519"/>
            <ac:picMk id="8" creationId="{62EBD861-A629-7D24-E452-305C49990C74}"/>
          </ac:picMkLst>
        </pc:picChg>
        <pc:cxnChg chg="add mod">
          <ac:chgData name="Minchang Jang" userId="5d9bafdb3db22792" providerId="LiveId" clId="{32E02FE9-0FAB-471C-8D4C-AC28D7E1D280}" dt="2023-06-20T07:12:19.495" v="3578"/>
          <ac:cxnSpMkLst>
            <pc:docMk/>
            <pc:sldMk cId="692387278" sldId="519"/>
            <ac:cxnSpMk id="10" creationId="{BE3C870F-359E-1E6C-23B5-53440EDFD903}"/>
          </ac:cxnSpMkLst>
        </pc:cxnChg>
        <pc:cxnChg chg="add mod">
          <ac:chgData name="Minchang Jang" userId="5d9bafdb3db22792" providerId="LiveId" clId="{32E02FE9-0FAB-471C-8D4C-AC28D7E1D280}" dt="2023-06-20T07:12:19.495" v="3578"/>
          <ac:cxnSpMkLst>
            <pc:docMk/>
            <pc:sldMk cId="692387278" sldId="519"/>
            <ac:cxnSpMk id="11" creationId="{0A40B7E4-96C9-EC5D-BA6B-D79C839A4ABA}"/>
          </ac:cxnSpMkLst>
        </pc:cxnChg>
        <pc:cxnChg chg="add mod">
          <ac:chgData name="Minchang Jang" userId="5d9bafdb3db22792" providerId="LiveId" clId="{32E02FE9-0FAB-471C-8D4C-AC28D7E1D280}" dt="2023-06-20T07:12:19.495" v="3578"/>
          <ac:cxnSpMkLst>
            <pc:docMk/>
            <pc:sldMk cId="692387278" sldId="519"/>
            <ac:cxnSpMk id="12" creationId="{5C4EABB0-C9EE-E7D6-31D4-59A263CC9C8C}"/>
          </ac:cxnSpMkLst>
        </pc:cxnChg>
        <pc:cxnChg chg="add mod">
          <ac:chgData name="Minchang Jang" userId="5d9bafdb3db22792" providerId="LiveId" clId="{32E02FE9-0FAB-471C-8D4C-AC28D7E1D280}" dt="2023-06-20T07:12:19.495" v="3578"/>
          <ac:cxnSpMkLst>
            <pc:docMk/>
            <pc:sldMk cId="692387278" sldId="519"/>
            <ac:cxnSpMk id="37" creationId="{E0EA6949-B831-0F16-6FCF-522FADDAC62F}"/>
          </ac:cxnSpMkLst>
        </pc:cxnChg>
        <pc:cxnChg chg="add mod">
          <ac:chgData name="Minchang Jang" userId="5d9bafdb3db22792" providerId="LiveId" clId="{32E02FE9-0FAB-471C-8D4C-AC28D7E1D280}" dt="2023-06-20T07:12:19.495" v="3578"/>
          <ac:cxnSpMkLst>
            <pc:docMk/>
            <pc:sldMk cId="692387278" sldId="519"/>
            <ac:cxnSpMk id="38" creationId="{7F74CD89-0316-C088-C39B-99CDB7910579}"/>
          </ac:cxnSpMkLst>
        </pc:cxnChg>
        <pc:cxnChg chg="add mod">
          <ac:chgData name="Minchang Jang" userId="5d9bafdb3db22792" providerId="LiveId" clId="{32E02FE9-0FAB-471C-8D4C-AC28D7E1D280}" dt="2023-06-20T07:12:19.495" v="3578"/>
          <ac:cxnSpMkLst>
            <pc:docMk/>
            <pc:sldMk cId="692387278" sldId="519"/>
            <ac:cxnSpMk id="39" creationId="{C9C0E649-F50E-61FC-6E6D-7EEFF01EE7BB}"/>
          </ac:cxnSpMkLst>
        </pc:cxnChg>
        <pc:cxnChg chg="add del mod">
          <ac:chgData name="Minchang Jang" userId="5d9bafdb3db22792" providerId="LiveId" clId="{32E02FE9-0FAB-471C-8D4C-AC28D7E1D280}" dt="2023-06-20T07:14:07.849" v="3606" actId="478"/>
          <ac:cxnSpMkLst>
            <pc:docMk/>
            <pc:sldMk cId="692387278" sldId="519"/>
            <ac:cxnSpMk id="40" creationId="{E39A3EB6-BEE4-D46E-9E69-81425B244A17}"/>
          </ac:cxnSpMkLst>
        </pc:cxnChg>
        <pc:cxnChg chg="add del mod">
          <ac:chgData name="Minchang Jang" userId="5d9bafdb3db22792" providerId="LiveId" clId="{32E02FE9-0FAB-471C-8D4C-AC28D7E1D280}" dt="2023-06-20T07:14:07.321" v="3605" actId="478"/>
          <ac:cxnSpMkLst>
            <pc:docMk/>
            <pc:sldMk cId="692387278" sldId="519"/>
            <ac:cxnSpMk id="41" creationId="{CE5ECAEB-4A7A-DDFE-F81F-181024B9177E}"/>
          </ac:cxnSpMkLst>
        </pc:cxnChg>
        <pc:cxnChg chg="add mod">
          <ac:chgData name="Minchang Jang" userId="5d9bafdb3db22792" providerId="LiveId" clId="{32E02FE9-0FAB-471C-8D4C-AC28D7E1D280}" dt="2023-06-20T07:12:19.495" v="3578"/>
          <ac:cxnSpMkLst>
            <pc:docMk/>
            <pc:sldMk cId="692387278" sldId="519"/>
            <ac:cxnSpMk id="42" creationId="{22305EAA-1130-254D-F6B4-9951263AFA92}"/>
          </ac:cxnSpMkLst>
        </pc:cxnChg>
        <pc:cxnChg chg="add del mod">
          <ac:chgData name="Minchang Jang" userId="5d9bafdb3db22792" providerId="LiveId" clId="{32E02FE9-0FAB-471C-8D4C-AC28D7E1D280}" dt="2023-06-20T07:13:13.318" v="3590" actId="478"/>
          <ac:cxnSpMkLst>
            <pc:docMk/>
            <pc:sldMk cId="692387278" sldId="519"/>
            <ac:cxnSpMk id="43" creationId="{886B638C-6CFE-58E8-1090-722C34BE2C03}"/>
          </ac:cxnSpMkLst>
        </pc:cxnChg>
        <pc:cxnChg chg="add del mod">
          <ac:chgData name="Minchang Jang" userId="5d9bafdb3db22792" providerId="LiveId" clId="{32E02FE9-0FAB-471C-8D4C-AC28D7E1D280}" dt="2023-06-20T07:13:29.477" v="3593" actId="478"/>
          <ac:cxnSpMkLst>
            <pc:docMk/>
            <pc:sldMk cId="692387278" sldId="519"/>
            <ac:cxnSpMk id="44" creationId="{C9CFD623-8AA5-8C5D-22FE-71ECF77E289C}"/>
          </ac:cxnSpMkLst>
        </pc:cxnChg>
        <pc:cxnChg chg="add mod">
          <ac:chgData name="Minchang Jang" userId="5d9bafdb3db22792" providerId="LiveId" clId="{32E02FE9-0FAB-471C-8D4C-AC28D7E1D280}" dt="2023-06-20T07:13:20.279" v="3592" actId="1076"/>
          <ac:cxnSpMkLst>
            <pc:docMk/>
            <pc:sldMk cId="692387278" sldId="519"/>
            <ac:cxnSpMk id="45" creationId="{36A2E05C-F0FB-B0C3-F767-B7BDB0A0C2AA}"/>
          </ac:cxnSpMkLst>
        </pc:cxnChg>
        <pc:cxnChg chg="add mod">
          <ac:chgData name="Minchang Jang" userId="5d9bafdb3db22792" providerId="LiveId" clId="{32E02FE9-0FAB-471C-8D4C-AC28D7E1D280}" dt="2023-06-20T07:12:44.644" v="3583" actId="14100"/>
          <ac:cxnSpMkLst>
            <pc:docMk/>
            <pc:sldMk cId="692387278" sldId="519"/>
            <ac:cxnSpMk id="49" creationId="{F6FD99C5-9E50-9166-E6EA-463CA638E1B7}"/>
          </ac:cxnSpMkLst>
        </pc:cxnChg>
        <pc:cxnChg chg="add mod">
          <ac:chgData name="Minchang Jang" userId="5d9bafdb3db22792" providerId="LiveId" clId="{32E02FE9-0FAB-471C-8D4C-AC28D7E1D280}" dt="2023-06-20T07:12:56.401" v="3587" actId="14100"/>
          <ac:cxnSpMkLst>
            <pc:docMk/>
            <pc:sldMk cId="692387278" sldId="519"/>
            <ac:cxnSpMk id="55" creationId="{42788CF9-B3E2-E147-0A32-5AEA6A41BCBF}"/>
          </ac:cxnSpMkLst>
        </pc:cxnChg>
        <pc:cxnChg chg="add mod">
          <ac:chgData name="Minchang Jang" userId="5d9bafdb3db22792" providerId="LiveId" clId="{32E02FE9-0FAB-471C-8D4C-AC28D7E1D280}" dt="2023-06-20T07:13:36.477" v="3596" actId="14100"/>
          <ac:cxnSpMkLst>
            <pc:docMk/>
            <pc:sldMk cId="692387278" sldId="519"/>
            <ac:cxnSpMk id="61" creationId="{686B671D-64E9-4F79-F379-60104FBEEE35}"/>
          </ac:cxnSpMkLst>
        </pc:cxnChg>
      </pc:sldChg>
      <pc:sldChg chg="addSp delSp modSp add mod">
        <pc:chgData name="Minchang Jang" userId="5d9bafdb3db22792" providerId="LiveId" clId="{32E02FE9-0FAB-471C-8D4C-AC28D7E1D280}" dt="2023-06-20T04:59:01.922" v="1724" actId="14100"/>
        <pc:sldMkLst>
          <pc:docMk/>
          <pc:sldMk cId="2438247475" sldId="520"/>
        </pc:sldMkLst>
        <pc:spChg chg="mod">
          <ac:chgData name="Minchang Jang" userId="5d9bafdb3db22792" providerId="LiveId" clId="{32E02FE9-0FAB-471C-8D4C-AC28D7E1D280}" dt="2023-06-20T04:13:59.207" v="741"/>
          <ac:spMkLst>
            <pc:docMk/>
            <pc:sldMk cId="2438247475" sldId="520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4:59:01.922" v="1724" actId="14100"/>
          <ac:spMkLst>
            <pc:docMk/>
            <pc:sldMk cId="2438247475" sldId="520"/>
            <ac:spMk id="8" creationId="{BF286743-239B-F46B-08E1-598E0C6B64A1}"/>
          </ac:spMkLst>
        </pc:spChg>
        <pc:picChg chg="del">
          <ac:chgData name="Minchang Jang" userId="5d9bafdb3db22792" providerId="LiveId" clId="{32E02FE9-0FAB-471C-8D4C-AC28D7E1D280}" dt="2023-06-20T04:14:00.645" v="742" actId="478"/>
          <ac:picMkLst>
            <pc:docMk/>
            <pc:sldMk cId="2438247475" sldId="520"/>
            <ac:picMk id="5" creationId="{128604A1-EFBD-141A-5A22-6DFA5ADFEE29}"/>
          </ac:picMkLst>
        </pc:picChg>
        <pc:picChg chg="add del mod">
          <ac:chgData name="Minchang Jang" userId="5d9bafdb3db22792" providerId="LiveId" clId="{32E02FE9-0FAB-471C-8D4C-AC28D7E1D280}" dt="2023-06-20T04:58:56.011" v="1721" actId="478"/>
          <ac:picMkLst>
            <pc:docMk/>
            <pc:sldMk cId="2438247475" sldId="520"/>
            <ac:picMk id="6" creationId="{AE63F16D-73CE-EB15-E937-3BCC1742CA6D}"/>
          </ac:picMkLst>
        </pc:picChg>
      </pc:sldChg>
      <pc:sldChg chg="addSp delSp modSp add mod">
        <pc:chgData name="Minchang Jang" userId="5d9bafdb3db22792" providerId="LiveId" clId="{32E02FE9-0FAB-471C-8D4C-AC28D7E1D280}" dt="2023-06-20T05:02:49.347" v="1775" actId="14100"/>
        <pc:sldMkLst>
          <pc:docMk/>
          <pc:sldMk cId="2832912794" sldId="521"/>
        </pc:sldMkLst>
        <pc:spChg chg="mod">
          <ac:chgData name="Minchang Jang" userId="5d9bafdb3db22792" providerId="LiveId" clId="{32E02FE9-0FAB-471C-8D4C-AC28D7E1D280}" dt="2023-06-20T04:15:30.338" v="808" actId="6549"/>
          <ac:spMkLst>
            <pc:docMk/>
            <pc:sldMk cId="2832912794" sldId="521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01:58.756" v="1769" actId="1076"/>
          <ac:spMkLst>
            <pc:docMk/>
            <pc:sldMk cId="2832912794" sldId="521"/>
            <ac:spMk id="9" creationId="{86743099-B3BE-BD80-36F3-84BCA8EA4524}"/>
          </ac:spMkLst>
        </pc:spChg>
        <pc:spChg chg="add mod">
          <ac:chgData name="Minchang Jang" userId="5d9bafdb3db22792" providerId="LiveId" clId="{32E02FE9-0FAB-471C-8D4C-AC28D7E1D280}" dt="2023-06-20T05:02:49.347" v="1775" actId="14100"/>
          <ac:spMkLst>
            <pc:docMk/>
            <pc:sldMk cId="2832912794" sldId="521"/>
            <ac:spMk id="11" creationId="{321CD0E9-697A-4321-DFE9-15FE17EDBBE1}"/>
          </ac:spMkLst>
        </pc:spChg>
        <pc:picChg chg="del">
          <ac:chgData name="Minchang Jang" userId="5d9bafdb3db22792" providerId="LiveId" clId="{32E02FE9-0FAB-471C-8D4C-AC28D7E1D280}" dt="2023-06-20T04:15:32.758" v="809" actId="478"/>
          <ac:picMkLst>
            <pc:docMk/>
            <pc:sldMk cId="2832912794" sldId="521"/>
            <ac:picMk id="5" creationId="{732F8CBF-3B10-8C8E-F71B-797DAD49E71D}"/>
          </ac:picMkLst>
        </pc:picChg>
        <pc:picChg chg="del">
          <ac:chgData name="Minchang Jang" userId="5d9bafdb3db22792" providerId="LiveId" clId="{32E02FE9-0FAB-471C-8D4C-AC28D7E1D280}" dt="2023-06-20T04:15:32.758" v="809" actId="478"/>
          <ac:picMkLst>
            <pc:docMk/>
            <pc:sldMk cId="2832912794" sldId="521"/>
            <ac:picMk id="6" creationId="{B01516F7-68EA-A97A-989D-4125E6F5A9DF}"/>
          </ac:picMkLst>
        </pc:picChg>
        <pc:picChg chg="add del mod">
          <ac:chgData name="Minchang Jang" userId="5d9bafdb3db22792" providerId="LiveId" clId="{32E02FE9-0FAB-471C-8D4C-AC28D7E1D280}" dt="2023-06-20T05:02:01.555" v="1770" actId="478"/>
          <ac:picMkLst>
            <pc:docMk/>
            <pc:sldMk cId="2832912794" sldId="521"/>
            <ac:picMk id="7" creationId="{E246F358-8BCC-35E8-1EDA-D81E0CCF3C43}"/>
          </ac:picMkLst>
        </pc:picChg>
        <pc:picChg chg="add del mod">
          <ac:chgData name="Minchang Jang" userId="5d9bafdb3db22792" providerId="LiveId" clId="{32E02FE9-0FAB-471C-8D4C-AC28D7E1D280}" dt="2023-06-20T05:02:43.674" v="1771" actId="478"/>
          <ac:picMkLst>
            <pc:docMk/>
            <pc:sldMk cId="2832912794" sldId="521"/>
            <ac:picMk id="8" creationId="{87311E74-242C-8A49-0FC5-2ECC4F30946A}"/>
          </ac:picMkLst>
        </pc:picChg>
      </pc:sldChg>
      <pc:sldChg chg="addSp delSp modSp add mod">
        <pc:chgData name="Minchang Jang" userId="5d9bafdb3db22792" providerId="LiveId" clId="{32E02FE9-0FAB-471C-8D4C-AC28D7E1D280}" dt="2023-06-20T05:04:40.169" v="1780" actId="478"/>
        <pc:sldMkLst>
          <pc:docMk/>
          <pc:sldMk cId="3939943793" sldId="522"/>
        </pc:sldMkLst>
        <pc:spChg chg="mod">
          <ac:chgData name="Minchang Jang" userId="5d9bafdb3db22792" providerId="LiveId" clId="{32E02FE9-0FAB-471C-8D4C-AC28D7E1D280}" dt="2023-06-20T04:16:55.307" v="856" actId="20577"/>
          <ac:spMkLst>
            <pc:docMk/>
            <pc:sldMk cId="3939943793" sldId="522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04:37.736" v="1779" actId="14100"/>
          <ac:spMkLst>
            <pc:docMk/>
            <pc:sldMk cId="3939943793" sldId="522"/>
            <ac:spMk id="9" creationId="{E63BC921-0A0A-BE1D-97D1-A77EEE341064}"/>
          </ac:spMkLst>
        </pc:spChg>
        <pc:picChg chg="add del mod">
          <ac:chgData name="Minchang Jang" userId="5d9bafdb3db22792" providerId="LiveId" clId="{32E02FE9-0FAB-471C-8D4C-AC28D7E1D280}" dt="2023-06-20T05:04:40.169" v="1780" actId="478"/>
          <ac:picMkLst>
            <pc:docMk/>
            <pc:sldMk cId="3939943793" sldId="522"/>
            <ac:picMk id="5" creationId="{188F7340-D4F6-BCB5-095E-E52F908D4968}"/>
          </ac:picMkLst>
        </pc:picChg>
        <pc:picChg chg="del mod">
          <ac:chgData name="Minchang Jang" userId="5d9bafdb3db22792" providerId="LiveId" clId="{32E02FE9-0FAB-471C-8D4C-AC28D7E1D280}" dt="2023-06-20T04:15:59.900" v="818" actId="478"/>
          <ac:picMkLst>
            <pc:docMk/>
            <pc:sldMk cId="3939943793" sldId="522"/>
            <ac:picMk id="7" creationId="{E246F358-8BCC-35E8-1EDA-D81E0CCF3C43}"/>
          </ac:picMkLst>
        </pc:picChg>
        <pc:picChg chg="del">
          <ac:chgData name="Minchang Jang" userId="5d9bafdb3db22792" providerId="LiveId" clId="{32E02FE9-0FAB-471C-8D4C-AC28D7E1D280}" dt="2023-06-20T04:15:59.900" v="818" actId="478"/>
          <ac:picMkLst>
            <pc:docMk/>
            <pc:sldMk cId="3939943793" sldId="522"/>
            <ac:picMk id="8" creationId="{87311E74-242C-8A49-0FC5-2ECC4F30946A}"/>
          </ac:picMkLst>
        </pc:picChg>
      </pc:sldChg>
      <pc:sldChg chg="delSp modSp add mod">
        <pc:chgData name="Minchang Jang" userId="5d9bafdb3db22792" providerId="LiveId" clId="{32E02FE9-0FAB-471C-8D4C-AC28D7E1D280}" dt="2023-06-20T04:17:12.457" v="861" actId="20577"/>
        <pc:sldMkLst>
          <pc:docMk/>
          <pc:sldMk cId="1023919079" sldId="523"/>
        </pc:sldMkLst>
        <pc:spChg chg="mod">
          <ac:chgData name="Minchang Jang" userId="5d9bafdb3db22792" providerId="LiveId" clId="{32E02FE9-0FAB-471C-8D4C-AC28D7E1D280}" dt="2023-06-20T04:17:12.457" v="861" actId="20577"/>
          <ac:spMkLst>
            <pc:docMk/>
            <pc:sldMk cId="1023919079" sldId="523"/>
            <ac:spMk id="2" creationId="{7C014617-777D-B910-8C5C-59B429EF9CFA}"/>
          </ac:spMkLst>
        </pc:spChg>
        <pc:picChg chg="del">
          <ac:chgData name="Minchang Jang" userId="5d9bafdb3db22792" providerId="LiveId" clId="{32E02FE9-0FAB-471C-8D4C-AC28D7E1D280}" dt="2023-06-20T04:17:08.002" v="858" actId="478"/>
          <ac:picMkLst>
            <pc:docMk/>
            <pc:sldMk cId="1023919079" sldId="523"/>
            <ac:picMk id="5" creationId="{188F7340-D4F6-BCB5-095E-E52F908D4968}"/>
          </ac:picMkLst>
        </pc:picChg>
      </pc:sldChg>
      <pc:sldChg chg="addSp delSp modSp add mod">
        <pc:chgData name="Minchang Jang" userId="5d9bafdb3db22792" providerId="LiveId" clId="{32E02FE9-0FAB-471C-8D4C-AC28D7E1D280}" dt="2023-06-20T07:19:47.612" v="3775" actId="1035"/>
        <pc:sldMkLst>
          <pc:docMk/>
          <pc:sldMk cId="200899867" sldId="524"/>
        </pc:sldMkLst>
        <pc:spChg chg="mod">
          <ac:chgData name="Minchang Jang" userId="5d9bafdb3db22792" providerId="LiveId" clId="{32E02FE9-0FAB-471C-8D4C-AC28D7E1D280}" dt="2023-06-20T04:18:19.374" v="887" actId="20577"/>
          <ac:spMkLst>
            <pc:docMk/>
            <pc:sldMk cId="200899867" sldId="524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7:16:18.785" v="3686" actId="20577"/>
          <ac:spMkLst>
            <pc:docMk/>
            <pc:sldMk cId="200899867" sldId="524"/>
            <ac:spMk id="7" creationId="{D8CEC4BF-0584-75BC-33A0-BA6EBFB345BB}"/>
          </ac:spMkLst>
        </pc:spChg>
        <pc:spChg chg="add mod">
          <ac:chgData name="Minchang Jang" userId="5d9bafdb3db22792" providerId="LiveId" clId="{32E02FE9-0FAB-471C-8D4C-AC28D7E1D280}" dt="2023-06-20T07:16:58.606" v="3703" actId="20577"/>
          <ac:spMkLst>
            <pc:docMk/>
            <pc:sldMk cId="200899867" sldId="524"/>
            <ac:spMk id="9" creationId="{D371DA6F-A736-FF48-0163-FE6B52F2F806}"/>
          </ac:spMkLst>
        </pc:spChg>
        <pc:spChg chg="add mod">
          <ac:chgData name="Minchang Jang" userId="5d9bafdb3db22792" providerId="LiveId" clId="{32E02FE9-0FAB-471C-8D4C-AC28D7E1D280}" dt="2023-06-20T07:15:30.062" v="3657" actId="1035"/>
          <ac:spMkLst>
            <pc:docMk/>
            <pc:sldMk cId="200899867" sldId="524"/>
            <ac:spMk id="11" creationId="{8BF3866F-0202-B34D-AFC7-4FC574DD35FE}"/>
          </ac:spMkLst>
        </pc:spChg>
        <pc:spChg chg="add mod">
          <ac:chgData name="Minchang Jang" userId="5d9bafdb3db22792" providerId="LiveId" clId="{32E02FE9-0FAB-471C-8D4C-AC28D7E1D280}" dt="2023-06-20T07:15:17.440" v="3628" actId="1035"/>
          <ac:spMkLst>
            <pc:docMk/>
            <pc:sldMk cId="200899867" sldId="524"/>
            <ac:spMk id="12" creationId="{6ECEEDC5-28E0-0B28-BA42-2FB9441A2845}"/>
          </ac:spMkLst>
        </pc:spChg>
        <pc:spChg chg="add mod">
          <ac:chgData name="Minchang Jang" userId="5d9bafdb3db22792" providerId="LiveId" clId="{32E02FE9-0FAB-471C-8D4C-AC28D7E1D280}" dt="2023-06-20T07:17:46.011" v="3720" actId="14100"/>
          <ac:spMkLst>
            <pc:docMk/>
            <pc:sldMk cId="200899867" sldId="524"/>
            <ac:spMk id="13" creationId="{DEFFF952-83E0-F76A-92E2-99E4987AD810}"/>
          </ac:spMkLst>
        </pc:spChg>
        <pc:spChg chg="add mod">
          <ac:chgData name="Minchang Jang" userId="5d9bafdb3db22792" providerId="LiveId" clId="{32E02FE9-0FAB-471C-8D4C-AC28D7E1D280}" dt="2023-06-20T07:15:39.751" v="3670" actId="6549"/>
          <ac:spMkLst>
            <pc:docMk/>
            <pc:sldMk cId="200899867" sldId="524"/>
            <ac:spMk id="15" creationId="{1FE9ACA3-35DC-5900-3896-31708FDF597B}"/>
          </ac:spMkLst>
        </pc:spChg>
        <pc:spChg chg="add mod">
          <ac:chgData name="Minchang Jang" userId="5d9bafdb3db22792" providerId="LiveId" clId="{32E02FE9-0FAB-471C-8D4C-AC28D7E1D280}" dt="2023-06-20T07:16:25.814" v="3690" actId="6549"/>
          <ac:spMkLst>
            <pc:docMk/>
            <pc:sldMk cId="200899867" sldId="524"/>
            <ac:spMk id="16" creationId="{C197550F-C8E0-87DF-92EC-B22BCA36D671}"/>
          </ac:spMkLst>
        </pc:spChg>
        <pc:spChg chg="add mod">
          <ac:chgData name="Minchang Jang" userId="5d9bafdb3db22792" providerId="LiveId" clId="{32E02FE9-0FAB-471C-8D4C-AC28D7E1D280}" dt="2023-06-20T07:16:30.449" v="3692" actId="20577"/>
          <ac:spMkLst>
            <pc:docMk/>
            <pc:sldMk cId="200899867" sldId="524"/>
            <ac:spMk id="17" creationId="{7D7B4D7F-3B75-8DA5-F557-FB5427C89EF0}"/>
          </ac:spMkLst>
        </pc:spChg>
        <pc:spChg chg="add mod">
          <ac:chgData name="Minchang Jang" userId="5d9bafdb3db22792" providerId="LiveId" clId="{32E02FE9-0FAB-471C-8D4C-AC28D7E1D280}" dt="2023-06-20T07:16:35.766" v="3694" actId="20577"/>
          <ac:spMkLst>
            <pc:docMk/>
            <pc:sldMk cId="200899867" sldId="524"/>
            <ac:spMk id="18" creationId="{97ABCEB7-322F-FF39-D732-F8CB64B7A20C}"/>
          </ac:spMkLst>
        </pc:spChg>
        <pc:spChg chg="add mod">
          <ac:chgData name="Minchang Jang" userId="5d9bafdb3db22792" providerId="LiveId" clId="{32E02FE9-0FAB-471C-8D4C-AC28D7E1D280}" dt="2023-06-20T07:17:16.032" v="3707" actId="1076"/>
          <ac:spMkLst>
            <pc:docMk/>
            <pc:sldMk cId="200899867" sldId="524"/>
            <ac:spMk id="21" creationId="{BE93A45A-305C-3CCE-DAE1-E3428EDFA3FF}"/>
          </ac:spMkLst>
        </pc:spChg>
        <pc:spChg chg="add mod">
          <ac:chgData name="Minchang Jang" userId="5d9bafdb3db22792" providerId="LiveId" clId="{32E02FE9-0FAB-471C-8D4C-AC28D7E1D280}" dt="2023-06-20T07:17:21.672" v="3709" actId="1076"/>
          <ac:spMkLst>
            <pc:docMk/>
            <pc:sldMk cId="200899867" sldId="524"/>
            <ac:spMk id="22" creationId="{2626886F-5FE0-7F64-6D6B-79382662A2A6}"/>
          </ac:spMkLst>
        </pc:spChg>
        <pc:spChg chg="add mod">
          <ac:chgData name="Minchang Jang" userId="5d9bafdb3db22792" providerId="LiveId" clId="{32E02FE9-0FAB-471C-8D4C-AC28D7E1D280}" dt="2023-06-20T07:17:27.173" v="3711" actId="1076"/>
          <ac:spMkLst>
            <pc:docMk/>
            <pc:sldMk cId="200899867" sldId="524"/>
            <ac:spMk id="23" creationId="{B7C1231A-94A5-C5AD-D250-7AF94BA2EB94}"/>
          </ac:spMkLst>
        </pc:spChg>
        <pc:spChg chg="add mod">
          <ac:chgData name="Minchang Jang" userId="5d9bafdb3db22792" providerId="LiveId" clId="{32E02FE9-0FAB-471C-8D4C-AC28D7E1D280}" dt="2023-06-20T07:19:47.612" v="3775" actId="1035"/>
          <ac:spMkLst>
            <pc:docMk/>
            <pc:sldMk cId="200899867" sldId="524"/>
            <ac:spMk id="24" creationId="{1900A9CA-9F66-B080-1A94-1428A3A56ED7}"/>
          </ac:spMkLst>
        </pc:spChg>
        <pc:spChg chg="add mod">
          <ac:chgData name="Minchang Jang" userId="5d9bafdb3db22792" providerId="LiveId" clId="{32E02FE9-0FAB-471C-8D4C-AC28D7E1D280}" dt="2023-06-20T07:17:56.387" v="3722" actId="571"/>
          <ac:spMkLst>
            <pc:docMk/>
            <pc:sldMk cId="200899867" sldId="524"/>
            <ac:spMk id="25" creationId="{0A4DB209-8F80-FA7E-F4CA-2876CFF9DB29}"/>
          </ac:spMkLst>
        </pc:spChg>
        <pc:spChg chg="add mod">
          <ac:chgData name="Minchang Jang" userId="5d9bafdb3db22792" providerId="LiveId" clId="{32E02FE9-0FAB-471C-8D4C-AC28D7E1D280}" dt="2023-06-20T07:18:00.064" v="3724" actId="20577"/>
          <ac:spMkLst>
            <pc:docMk/>
            <pc:sldMk cId="200899867" sldId="524"/>
            <ac:spMk id="26" creationId="{AB616C10-FA7E-952C-4452-1E7CC694319C}"/>
          </ac:spMkLst>
        </pc:spChg>
        <pc:spChg chg="add mod">
          <ac:chgData name="Minchang Jang" userId="5d9bafdb3db22792" providerId="LiveId" clId="{32E02FE9-0FAB-471C-8D4C-AC28D7E1D280}" dt="2023-06-20T07:18:08.529" v="3725" actId="571"/>
          <ac:spMkLst>
            <pc:docMk/>
            <pc:sldMk cId="200899867" sldId="524"/>
            <ac:spMk id="27" creationId="{CCAC3492-BF5A-A121-7527-7E6FF6482ADA}"/>
          </ac:spMkLst>
        </pc:spChg>
        <pc:spChg chg="add mod">
          <ac:chgData name="Minchang Jang" userId="5d9bafdb3db22792" providerId="LiveId" clId="{32E02FE9-0FAB-471C-8D4C-AC28D7E1D280}" dt="2023-06-20T07:18:11.457" v="3727" actId="571"/>
          <ac:spMkLst>
            <pc:docMk/>
            <pc:sldMk cId="200899867" sldId="524"/>
            <ac:spMk id="28" creationId="{5983BDEB-3243-1E08-89BF-5950019C1371}"/>
          </ac:spMkLst>
        </pc:spChg>
        <pc:spChg chg="add mod">
          <ac:chgData name="Minchang Jang" userId="5d9bafdb3db22792" providerId="LiveId" clId="{32E02FE9-0FAB-471C-8D4C-AC28D7E1D280}" dt="2023-06-20T07:18:16.099" v="3730" actId="20577"/>
          <ac:spMkLst>
            <pc:docMk/>
            <pc:sldMk cId="200899867" sldId="524"/>
            <ac:spMk id="29" creationId="{F906B477-4949-B240-56BA-9427F7965925}"/>
          </ac:spMkLst>
        </pc:spChg>
        <pc:spChg chg="add mod">
          <ac:chgData name="Minchang Jang" userId="5d9bafdb3db22792" providerId="LiveId" clId="{32E02FE9-0FAB-471C-8D4C-AC28D7E1D280}" dt="2023-06-20T07:18:27.007" v="3734" actId="1076"/>
          <ac:spMkLst>
            <pc:docMk/>
            <pc:sldMk cId="200899867" sldId="524"/>
            <ac:spMk id="30" creationId="{4D38D1AE-1BF6-8C24-026E-FDA428772B7E}"/>
          </ac:spMkLst>
        </pc:spChg>
        <pc:picChg chg="add del mod">
          <ac:chgData name="Minchang Jang" userId="5d9bafdb3db22792" providerId="LiveId" clId="{32E02FE9-0FAB-471C-8D4C-AC28D7E1D280}" dt="2023-06-20T07:19:38.127" v="3773" actId="478"/>
          <ac:picMkLst>
            <pc:docMk/>
            <pc:sldMk cId="200899867" sldId="524"/>
            <ac:picMk id="5" creationId="{66D7F6F9-3473-856D-A36C-4B024AD41DC6}"/>
          </ac:picMkLst>
        </pc:picChg>
        <pc:picChg chg="del">
          <ac:chgData name="Minchang Jang" userId="5d9bafdb3db22792" providerId="LiveId" clId="{32E02FE9-0FAB-471C-8D4C-AC28D7E1D280}" dt="2023-06-20T04:18:14.662" v="884" actId="478"/>
          <ac:picMkLst>
            <pc:docMk/>
            <pc:sldMk cId="200899867" sldId="524"/>
            <ac:picMk id="6" creationId="{2BE8AAEF-2F93-EDE5-8B5A-586B6F02269F}"/>
          </ac:picMkLst>
        </pc:picChg>
        <pc:picChg chg="del">
          <ac:chgData name="Minchang Jang" userId="5d9bafdb3db22792" providerId="LiveId" clId="{32E02FE9-0FAB-471C-8D4C-AC28D7E1D280}" dt="2023-06-20T04:18:13.999" v="883" actId="478"/>
          <ac:picMkLst>
            <pc:docMk/>
            <pc:sldMk cId="200899867" sldId="524"/>
            <ac:picMk id="8" creationId="{7CB9EE51-EC62-9496-8F0B-35CD6A49CB47}"/>
          </ac:picMkLst>
        </pc:picChg>
        <pc:cxnChg chg="add mod">
          <ac:chgData name="Minchang Jang" userId="5d9bafdb3db22792" providerId="LiveId" clId="{32E02FE9-0FAB-471C-8D4C-AC28D7E1D280}" dt="2023-06-20T07:17:02.146" v="3704" actId="14100"/>
          <ac:cxnSpMkLst>
            <pc:docMk/>
            <pc:sldMk cId="200899867" sldId="524"/>
            <ac:cxnSpMk id="10" creationId="{C55A7C66-4365-713F-6D77-DD5D68AFD549}"/>
          </ac:cxnSpMkLst>
        </pc:cxnChg>
        <pc:cxnChg chg="add mod">
          <ac:chgData name="Minchang Jang" userId="5d9bafdb3db22792" providerId="LiveId" clId="{32E02FE9-0FAB-471C-8D4C-AC28D7E1D280}" dt="2023-06-20T07:18:56.386" v="3750" actId="1076"/>
          <ac:cxnSpMkLst>
            <pc:docMk/>
            <pc:sldMk cId="200899867" sldId="524"/>
            <ac:cxnSpMk id="14" creationId="{5F35414A-5672-FBA5-6386-9CC28A1B5708}"/>
          </ac:cxnSpMkLst>
        </pc:cxnChg>
        <pc:cxnChg chg="add mod">
          <ac:chgData name="Minchang Jang" userId="5d9bafdb3db22792" providerId="LiveId" clId="{32E02FE9-0FAB-471C-8D4C-AC28D7E1D280}" dt="2023-06-20T07:18:46.845" v="3744" actId="14100"/>
          <ac:cxnSpMkLst>
            <pc:docMk/>
            <pc:sldMk cId="200899867" sldId="524"/>
            <ac:cxnSpMk id="31" creationId="{2EA143E2-3F3F-3348-D02C-56970C2B93B3}"/>
          </ac:cxnSpMkLst>
        </pc:cxnChg>
        <pc:cxnChg chg="add mod">
          <ac:chgData name="Minchang Jang" userId="5d9bafdb3db22792" providerId="LiveId" clId="{32E02FE9-0FAB-471C-8D4C-AC28D7E1D280}" dt="2023-06-20T07:18:42.339" v="3742" actId="14100"/>
          <ac:cxnSpMkLst>
            <pc:docMk/>
            <pc:sldMk cId="200899867" sldId="524"/>
            <ac:cxnSpMk id="32" creationId="{07E56DDD-BC5D-FECC-CA1A-A3CB17C2D9F4}"/>
          </ac:cxnSpMkLst>
        </pc:cxnChg>
        <pc:cxnChg chg="add mod">
          <ac:chgData name="Minchang Jang" userId="5d9bafdb3db22792" providerId="LiveId" clId="{32E02FE9-0FAB-471C-8D4C-AC28D7E1D280}" dt="2023-06-20T07:18:36.798" v="3739" actId="14100"/>
          <ac:cxnSpMkLst>
            <pc:docMk/>
            <pc:sldMk cId="200899867" sldId="524"/>
            <ac:cxnSpMk id="33" creationId="{FDEA8E17-F0D2-B77D-1832-A3B744CAF7B9}"/>
          </ac:cxnSpMkLst>
        </pc:cxnChg>
        <pc:cxnChg chg="add mod">
          <ac:chgData name="Minchang Jang" userId="5d9bafdb3db22792" providerId="LiveId" clId="{32E02FE9-0FAB-471C-8D4C-AC28D7E1D280}" dt="2023-06-20T07:18:58.713" v="3751" actId="14100"/>
          <ac:cxnSpMkLst>
            <pc:docMk/>
            <pc:sldMk cId="200899867" sldId="524"/>
            <ac:cxnSpMk id="40" creationId="{7C2B7DE1-4B9F-C0C7-A709-B5CB81A1816A}"/>
          </ac:cxnSpMkLst>
        </pc:cxnChg>
        <pc:cxnChg chg="add mod">
          <ac:chgData name="Minchang Jang" userId="5d9bafdb3db22792" providerId="LiveId" clId="{32E02FE9-0FAB-471C-8D4C-AC28D7E1D280}" dt="2023-06-20T07:19:03.160" v="3754" actId="14100"/>
          <ac:cxnSpMkLst>
            <pc:docMk/>
            <pc:sldMk cId="200899867" sldId="524"/>
            <ac:cxnSpMk id="43" creationId="{A77536A5-DB0B-6F83-E5D0-237823470342}"/>
          </ac:cxnSpMkLst>
        </pc:cxnChg>
        <pc:cxnChg chg="add mod">
          <ac:chgData name="Minchang Jang" userId="5d9bafdb3db22792" providerId="LiveId" clId="{32E02FE9-0FAB-471C-8D4C-AC28D7E1D280}" dt="2023-06-20T07:19:07.652" v="3757" actId="14100"/>
          <ac:cxnSpMkLst>
            <pc:docMk/>
            <pc:sldMk cId="200899867" sldId="524"/>
            <ac:cxnSpMk id="46" creationId="{16D19A78-B228-CA35-F869-7A123AB94DAD}"/>
          </ac:cxnSpMkLst>
        </pc:cxnChg>
        <pc:cxnChg chg="add mod">
          <ac:chgData name="Minchang Jang" userId="5d9bafdb3db22792" providerId="LiveId" clId="{32E02FE9-0FAB-471C-8D4C-AC28D7E1D280}" dt="2023-06-20T07:19:12.888" v="3760" actId="14100"/>
          <ac:cxnSpMkLst>
            <pc:docMk/>
            <pc:sldMk cId="200899867" sldId="524"/>
            <ac:cxnSpMk id="49" creationId="{D9D28A40-91CE-3CD5-B4E5-2FA66611BF87}"/>
          </ac:cxnSpMkLst>
        </pc:cxnChg>
        <pc:cxnChg chg="add mod">
          <ac:chgData name="Minchang Jang" userId="5d9bafdb3db22792" providerId="LiveId" clId="{32E02FE9-0FAB-471C-8D4C-AC28D7E1D280}" dt="2023-06-20T07:19:47.612" v="3775" actId="1035"/>
          <ac:cxnSpMkLst>
            <pc:docMk/>
            <pc:sldMk cId="200899867" sldId="524"/>
            <ac:cxnSpMk id="52" creationId="{1B340CB6-F358-1FCE-9ECC-DED948C3691B}"/>
          </ac:cxnSpMkLst>
        </pc:cxnChg>
        <pc:cxnChg chg="add mod">
          <ac:chgData name="Minchang Jang" userId="5d9bafdb3db22792" providerId="LiveId" clId="{32E02FE9-0FAB-471C-8D4C-AC28D7E1D280}" dt="2023-06-20T07:19:27.863" v="3766" actId="14100"/>
          <ac:cxnSpMkLst>
            <pc:docMk/>
            <pc:sldMk cId="200899867" sldId="524"/>
            <ac:cxnSpMk id="55" creationId="{00413FCC-3B6E-1F76-15D3-6D8799B8D16E}"/>
          </ac:cxnSpMkLst>
        </pc:cxnChg>
        <pc:cxnChg chg="add mod">
          <ac:chgData name="Minchang Jang" userId="5d9bafdb3db22792" providerId="LiveId" clId="{32E02FE9-0FAB-471C-8D4C-AC28D7E1D280}" dt="2023-06-20T07:19:31.751" v="3769" actId="14100"/>
          <ac:cxnSpMkLst>
            <pc:docMk/>
            <pc:sldMk cId="200899867" sldId="524"/>
            <ac:cxnSpMk id="58" creationId="{BF679135-7640-13AB-6B6D-60C400A4CEB3}"/>
          </ac:cxnSpMkLst>
        </pc:cxnChg>
        <pc:cxnChg chg="add mod">
          <ac:chgData name="Minchang Jang" userId="5d9bafdb3db22792" providerId="LiveId" clId="{32E02FE9-0FAB-471C-8D4C-AC28D7E1D280}" dt="2023-06-20T07:19:36.570" v="3772" actId="14100"/>
          <ac:cxnSpMkLst>
            <pc:docMk/>
            <pc:sldMk cId="200899867" sldId="524"/>
            <ac:cxnSpMk id="61" creationId="{7267D3B1-1509-A92A-B9A9-FF28513728D8}"/>
          </ac:cxnSpMkLst>
        </pc:cxnChg>
      </pc:sldChg>
      <pc:sldChg chg="addSp delSp modSp add mod">
        <pc:chgData name="Minchang Jang" userId="5d9bafdb3db22792" providerId="LiveId" clId="{32E02FE9-0FAB-471C-8D4C-AC28D7E1D280}" dt="2023-06-20T05:07:28.958" v="1822" actId="1036"/>
        <pc:sldMkLst>
          <pc:docMk/>
          <pc:sldMk cId="14435027" sldId="525"/>
        </pc:sldMkLst>
        <pc:spChg chg="mod">
          <ac:chgData name="Minchang Jang" userId="5d9bafdb3db22792" providerId="LiveId" clId="{32E02FE9-0FAB-471C-8D4C-AC28D7E1D280}" dt="2023-06-20T04:18:39.885" v="893"/>
          <ac:spMkLst>
            <pc:docMk/>
            <pc:sldMk cId="14435027" sldId="525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07:24.805" v="1818" actId="1035"/>
          <ac:spMkLst>
            <pc:docMk/>
            <pc:sldMk cId="14435027" sldId="525"/>
            <ac:spMk id="9" creationId="{E273C9D3-8E53-441C-1548-42A6ECD2FE6C}"/>
          </ac:spMkLst>
        </pc:spChg>
        <pc:spChg chg="add mod">
          <ac:chgData name="Minchang Jang" userId="5d9bafdb3db22792" providerId="LiveId" clId="{32E02FE9-0FAB-471C-8D4C-AC28D7E1D280}" dt="2023-06-20T05:07:28.958" v="1822" actId="1036"/>
          <ac:spMkLst>
            <pc:docMk/>
            <pc:sldMk cId="14435027" sldId="525"/>
            <ac:spMk id="10" creationId="{585A2275-66A1-021A-2449-0710640D79F8}"/>
          </ac:spMkLst>
        </pc:spChg>
        <pc:picChg chg="del">
          <ac:chgData name="Minchang Jang" userId="5d9bafdb3db22792" providerId="LiveId" clId="{32E02FE9-0FAB-471C-8D4C-AC28D7E1D280}" dt="2023-06-20T04:18:38.373" v="892" actId="478"/>
          <ac:picMkLst>
            <pc:docMk/>
            <pc:sldMk cId="14435027" sldId="525"/>
            <ac:picMk id="5" creationId="{66D7F6F9-3473-856D-A36C-4B024AD41DC6}"/>
          </ac:picMkLst>
        </pc:picChg>
        <pc:picChg chg="add del mod">
          <ac:chgData name="Minchang Jang" userId="5d9bafdb3db22792" providerId="LiveId" clId="{32E02FE9-0FAB-471C-8D4C-AC28D7E1D280}" dt="2023-06-20T05:06:57.691" v="1801" actId="478"/>
          <ac:picMkLst>
            <pc:docMk/>
            <pc:sldMk cId="14435027" sldId="525"/>
            <ac:picMk id="6" creationId="{92EC7AFB-AEE7-750C-FCB6-F10EFFA83249}"/>
          </ac:picMkLst>
        </pc:picChg>
        <pc:picChg chg="add del mod">
          <ac:chgData name="Minchang Jang" userId="5d9bafdb3db22792" providerId="LiveId" clId="{32E02FE9-0FAB-471C-8D4C-AC28D7E1D280}" dt="2023-06-20T05:07:17.799" v="1814" actId="478"/>
          <ac:picMkLst>
            <pc:docMk/>
            <pc:sldMk cId="14435027" sldId="525"/>
            <ac:picMk id="7" creationId="{F4CA4FD5-859E-8C14-210C-2A846CD9E06C}"/>
          </ac:picMkLst>
        </pc:picChg>
      </pc:sldChg>
      <pc:sldChg chg="addSp delSp modSp add mod">
        <pc:chgData name="Minchang Jang" userId="5d9bafdb3db22792" providerId="LiveId" clId="{32E02FE9-0FAB-471C-8D4C-AC28D7E1D280}" dt="2023-06-20T05:13:09.629" v="1832" actId="1035"/>
        <pc:sldMkLst>
          <pc:docMk/>
          <pc:sldMk cId="2902016036" sldId="526"/>
        </pc:sldMkLst>
        <pc:spChg chg="mod">
          <ac:chgData name="Minchang Jang" userId="5d9bafdb3db22792" providerId="LiveId" clId="{32E02FE9-0FAB-471C-8D4C-AC28D7E1D280}" dt="2023-06-20T05:13:07.298" v="1830" actId="20577"/>
          <ac:spMkLst>
            <pc:docMk/>
            <pc:sldMk cId="2902016036" sldId="526"/>
            <ac:spMk id="2" creationId="{7C014617-777D-B910-8C5C-59B429EF9CFA}"/>
          </ac:spMkLst>
        </pc:spChg>
        <pc:picChg chg="add del mod">
          <ac:chgData name="Minchang Jang" userId="5d9bafdb3db22792" providerId="LiveId" clId="{32E02FE9-0FAB-471C-8D4C-AC28D7E1D280}" dt="2023-06-20T05:13:03.061" v="1827" actId="478"/>
          <ac:picMkLst>
            <pc:docMk/>
            <pc:sldMk cId="2902016036" sldId="526"/>
            <ac:picMk id="5" creationId="{8DC9CE17-7FB6-E44F-BDCD-1424700B5474}"/>
          </ac:picMkLst>
        </pc:picChg>
        <pc:picChg chg="del">
          <ac:chgData name="Minchang Jang" userId="5d9bafdb3db22792" providerId="LiveId" clId="{32E02FE9-0FAB-471C-8D4C-AC28D7E1D280}" dt="2023-06-20T04:19:19.345" v="906" actId="478"/>
          <ac:picMkLst>
            <pc:docMk/>
            <pc:sldMk cId="2902016036" sldId="526"/>
            <ac:picMk id="6" creationId="{92EC7AFB-AEE7-750C-FCB6-F10EFFA83249}"/>
          </ac:picMkLst>
        </pc:picChg>
        <pc:picChg chg="del">
          <ac:chgData name="Minchang Jang" userId="5d9bafdb3db22792" providerId="LiveId" clId="{32E02FE9-0FAB-471C-8D4C-AC28D7E1D280}" dt="2023-06-20T04:19:19.345" v="906" actId="478"/>
          <ac:picMkLst>
            <pc:docMk/>
            <pc:sldMk cId="2902016036" sldId="526"/>
            <ac:picMk id="7" creationId="{F4CA4FD5-859E-8C14-210C-2A846CD9E06C}"/>
          </ac:picMkLst>
        </pc:picChg>
        <pc:picChg chg="add mod">
          <ac:chgData name="Minchang Jang" userId="5d9bafdb3db22792" providerId="LiveId" clId="{32E02FE9-0FAB-471C-8D4C-AC28D7E1D280}" dt="2023-06-20T05:13:09.629" v="1832" actId="1035"/>
          <ac:picMkLst>
            <pc:docMk/>
            <pc:sldMk cId="2902016036" sldId="526"/>
            <ac:picMk id="9" creationId="{E2F83739-6F7B-2F8D-C82F-20E85A052319}"/>
          </ac:picMkLst>
        </pc:picChg>
      </pc:sldChg>
      <pc:sldChg chg="addSp delSp modSp add del mod">
        <pc:chgData name="Minchang Jang" userId="5d9bafdb3db22792" providerId="LiveId" clId="{32E02FE9-0FAB-471C-8D4C-AC28D7E1D280}" dt="2023-06-20T05:18:43.214" v="1867" actId="20577"/>
        <pc:sldMkLst>
          <pc:docMk/>
          <pc:sldMk cId="2136814895" sldId="527"/>
        </pc:sldMkLst>
        <pc:spChg chg="mod">
          <ac:chgData name="Minchang Jang" userId="5d9bafdb3db22792" providerId="LiveId" clId="{32E02FE9-0FAB-471C-8D4C-AC28D7E1D280}" dt="2023-06-20T04:20:27.377" v="923" actId="6549"/>
          <ac:spMkLst>
            <pc:docMk/>
            <pc:sldMk cId="2136814895" sldId="527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18:26.232" v="1852" actId="14100"/>
          <ac:spMkLst>
            <pc:docMk/>
            <pc:sldMk cId="2136814895" sldId="527"/>
            <ac:spMk id="10" creationId="{1496FF85-9336-4D4B-65B1-BAD16AF3BE43}"/>
          </ac:spMkLst>
        </pc:spChg>
        <pc:spChg chg="add mod">
          <ac:chgData name="Minchang Jang" userId="5d9bafdb3db22792" providerId="LiveId" clId="{32E02FE9-0FAB-471C-8D4C-AC28D7E1D280}" dt="2023-06-20T05:18:43.214" v="1867" actId="20577"/>
          <ac:spMkLst>
            <pc:docMk/>
            <pc:sldMk cId="2136814895" sldId="527"/>
            <ac:spMk id="12" creationId="{C00F9439-9EE6-99E6-09C6-E8D2171EC600}"/>
          </ac:spMkLst>
        </pc:spChg>
        <pc:picChg chg="del">
          <ac:chgData name="Minchang Jang" userId="5d9bafdb3db22792" providerId="LiveId" clId="{32E02FE9-0FAB-471C-8D4C-AC28D7E1D280}" dt="2023-06-20T04:20:14.198" v="918" actId="478"/>
          <ac:picMkLst>
            <pc:docMk/>
            <pc:sldMk cId="2136814895" sldId="527"/>
            <ac:picMk id="5" creationId="{3C74D077-8D26-40FA-AD40-2E4589089809}"/>
          </ac:picMkLst>
        </pc:picChg>
        <pc:picChg chg="del">
          <ac:chgData name="Minchang Jang" userId="5d9bafdb3db22792" providerId="LiveId" clId="{32E02FE9-0FAB-471C-8D4C-AC28D7E1D280}" dt="2023-06-20T04:20:14.198" v="918" actId="478"/>
          <ac:picMkLst>
            <pc:docMk/>
            <pc:sldMk cId="2136814895" sldId="527"/>
            <ac:picMk id="6" creationId="{563DF3C2-C42E-3428-9969-CABB34A85FDB}"/>
          </ac:picMkLst>
        </pc:picChg>
        <pc:picChg chg="add del mod">
          <ac:chgData name="Minchang Jang" userId="5d9bafdb3db22792" providerId="LiveId" clId="{32E02FE9-0FAB-471C-8D4C-AC28D7E1D280}" dt="2023-06-20T05:18:20.226" v="1848" actId="478"/>
          <ac:picMkLst>
            <pc:docMk/>
            <pc:sldMk cId="2136814895" sldId="527"/>
            <ac:picMk id="7" creationId="{1F7B4391-5040-08E4-E763-09846EBEBCA9}"/>
          </ac:picMkLst>
        </pc:picChg>
        <pc:picChg chg="add del mod">
          <ac:chgData name="Minchang Jang" userId="5d9bafdb3db22792" providerId="LiveId" clId="{32E02FE9-0FAB-471C-8D4C-AC28D7E1D280}" dt="2023-06-20T05:18:32.448" v="1853" actId="478"/>
          <ac:picMkLst>
            <pc:docMk/>
            <pc:sldMk cId="2136814895" sldId="527"/>
            <ac:picMk id="8" creationId="{598C1127-EAEF-E8D2-05B6-E8396D6F7572}"/>
          </ac:picMkLst>
        </pc:picChg>
      </pc:sldChg>
      <pc:sldChg chg="addSp delSp modSp add mod">
        <pc:chgData name="Minchang Jang" userId="5d9bafdb3db22792" providerId="LiveId" clId="{32E02FE9-0FAB-471C-8D4C-AC28D7E1D280}" dt="2023-06-20T05:36:22.706" v="1898" actId="20577"/>
        <pc:sldMkLst>
          <pc:docMk/>
          <pc:sldMk cId="1079698196" sldId="528"/>
        </pc:sldMkLst>
        <pc:spChg chg="mod">
          <ac:chgData name="Minchang Jang" userId="5d9bafdb3db22792" providerId="LiveId" clId="{32E02FE9-0FAB-471C-8D4C-AC28D7E1D280}" dt="2023-06-20T04:21:09.283" v="933" actId="6549"/>
          <ac:spMkLst>
            <pc:docMk/>
            <pc:sldMk cId="1079698196" sldId="528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36:22.706" v="1898" actId="20577"/>
          <ac:spMkLst>
            <pc:docMk/>
            <pc:sldMk cId="1079698196" sldId="528"/>
            <ac:spMk id="10" creationId="{82A65270-91C2-1675-2501-D28A089413F0}"/>
          </ac:spMkLst>
        </pc:spChg>
        <pc:picChg chg="del">
          <ac:chgData name="Minchang Jang" userId="5d9bafdb3db22792" providerId="LiveId" clId="{32E02FE9-0FAB-471C-8D4C-AC28D7E1D280}" dt="2023-06-20T04:21:04.720" v="931" actId="478"/>
          <ac:picMkLst>
            <pc:docMk/>
            <pc:sldMk cId="1079698196" sldId="528"/>
            <ac:picMk id="5" creationId="{EB0773AF-C45A-A437-518F-405C72E1FF8B}"/>
          </ac:picMkLst>
        </pc:picChg>
        <pc:picChg chg="del">
          <ac:chgData name="Minchang Jang" userId="5d9bafdb3db22792" providerId="LiveId" clId="{32E02FE9-0FAB-471C-8D4C-AC28D7E1D280}" dt="2023-06-20T04:21:04.720" v="931" actId="478"/>
          <ac:picMkLst>
            <pc:docMk/>
            <pc:sldMk cId="1079698196" sldId="528"/>
            <ac:picMk id="6" creationId="{3D49B052-4040-F963-7263-D46F2BE49CB7}"/>
          </ac:picMkLst>
        </pc:picChg>
        <pc:picChg chg="del">
          <ac:chgData name="Minchang Jang" userId="5d9bafdb3db22792" providerId="LiveId" clId="{32E02FE9-0FAB-471C-8D4C-AC28D7E1D280}" dt="2023-06-20T04:21:04.720" v="931" actId="478"/>
          <ac:picMkLst>
            <pc:docMk/>
            <pc:sldMk cId="1079698196" sldId="528"/>
            <ac:picMk id="7" creationId="{DA323474-3B7C-38B9-28A2-7336B97DE194}"/>
          </ac:picMkLst>
        </pc:picChg>
        <pc:picChg chg="add del mod">
          <ac:chgData name="Minchang Jang" userId="5d9bafdb3db22792" providerId="LiveId" clId="{32E02FE9-0FAB-471C-8D4C-AC28D7E1D280}" dt="2023-06-20T05:35:14.548" v="1884" actId="478"/>
          <ac:picMkLst>
            <pc:docMk/>
            <pc:sldMk cId="1079698196" sldId="528"/>
            <ac:picMk id="8" creationId="{7BA69A79-E39A-117B-2A19-8111AD7C93B3}"/>
          </ac:picMkLst>
        </pc:pic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4094529856" sldId="528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380038934" sldId="529"/>
        </pc:sldMkLst>
      </pc:sldChg>
      <pc:sldChg chg="modSp add mod">
        <pc:chgData name="Minchang Jang" userId="5d9bafdb3db22792" providerId="LiveId" clId="{32E02FE9-0FAB-471C-8D4C-AC28D7E1D280}" dt="2023-06-20T04:21:52.686" v="960" actId="20577"/>
        <pc:sldMkLst>
          <pc:docMk/>
          <pc:sldMk cId="1790164432" sldId="529"/>
        </pc:sldMkLst>
        <pc:spChg chg="mod">
          <ac:chgData name="Minchang Jang" userId="5d9bafdb3db22792" providerId="LiveId" clId="{32E02FE9-0FAB-471C-8D4C-AC28D7E1D280}" dt="2023-06-20T04:21:52.686" v="960" actId="20577"/>
          <ac:spMkLst>
            <pc:docMk/>
            <pc:sldMk cId="1790164432" sldId="529"/>
            <ac:spMk id="2" creationId="{05EB6AD8-EBF0-5C20-CE5A-1F3F59D8BE70}"/>
          </ac:spMkLst>
        </pc:spChg>
      </pc:sldChg>
      <pc:sldChg chg="modSp add mod">
        <pc:chgData name="Minchang Jang" userId="5d9bafdb3db22792" providerId="LiveId" clId="{32E02FE9-0FAB-471C-8D4C-AC28D7E1D280}" dt="2023-06-20T04:22:11.356" v="998" actId="20577"/>
        <pc:sldMkLst>
          <pc:docMk/>
          <pc:sldMk cId="1568862688" sldId="530"/>
        </pc:sldMkLst>
        <pc:spChg chg="mod">
          <ac:chgData name="Minchang Jang" userId="5d9bafdb3db22792" providerId="LiveId" clId="{32E02FE9-0FAB-471C-8D4C-AC28D7E1D280}" dt="2023-06-20T04:22:11.356" v="998" actId="20577"/>
          <ac:spMkLst>
            <pc:docMk/>
            <pc:sldMk cId="1568862688" sldId="530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595762530" sldId="530"/>
        </pc:sldMkLst>
      </pc:sldChg>
      <pc:sldChg chg="addSp delSp modSp add mod">
        <pc:chgData name="Minchang Jang" userId="5d9bafdb3db22792" providerId="LiveId" clId="{32E02FE9-0FAB-471C-8D4C-AC28D7E1D280}" dt="2023-06-20T05:47:38.367" v="2078" actId="1035"/>
        <pc:sldMkLst>
          <pc:docMk/>
          <pc:sldMk cId="1358574444" sldId="531"/>
        </pc:sldMkLst>
        <pc:spChg chg="mod">
          <ac:chgData name="Minchang Jang" userId="5d9bafdb3db22792" providerId="LiveId" clId="{32E02FE9-0FAB-471C-8D4C-AC28D7E1D280}" dt="2023-06-20T05:47:07.814" v="2064" actId="20577"/>
          <ac:spMkLst>
            <pc:docMk/>
            <pc:sldMk cId="1358574444" sldId="531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22:16.515" v="1019" actId="20577"/>
          <ac:spMkLst>
            <pc:docMk/>
            <pc:sldMk cId="1358574444" sldId="531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47:13.852" v="2067" actId="1076"/>
          <ac:spMkLst>
            <pc:docMk/>
            <pc:sldMk cId="1358574444" sldId="531"/>
            <ac:spMk id="8" creationId="{863661E0-9593-3D9F-4FEF-90D010046EE2}"/>
          </ac:spMkLst>
        </pc:spChg>
        <pc:spChg chg="add mod">
          <ac:chgData name="Minchang Jang" userId="5d9bafdb3db22792" providerId="LiveId" clId="{32E02FE9-0FAB-471C-8D4C-AC28D7E1D280}" dt="2023-06-20T05:47:38.367" v="2078" actId="1035"/>
          <ac:spMkLst>
            <pc:docMk/>
            <pc:sldMk cId="1358574444" sldId="531"/>
            <ac:spMk id="9" creationId="{BD24DD3E-C8AE-C248-C418-D5BACDAB9038}"/>
          </ac:spMkLst>
        </pc:spChg>
        <pc:picChg chg="add del mod">
          <ac:chgData name="Minchang Jang" userId="5d9bafdb3db22792" providerId="LiveId" clId="{32E02FE9-0FAB-471C-8D4C-AC28D7E1D280}" dt="2023-06-20T05:47:11.808" v="2066" actId="478"/>
          <ac:picMkLst>
            <pc:docMk/>
            <pc:sldMk cId="1358574444" sldId="531"/>
            <ac:picMk id="5" creationId="{9A5BF184-BF66-BD87-945B-197BE9D488E1}"/>
          </ac:picMkLst>
        </pc:picChg>
        <pc:picChg chg="add del mod">
          <ac:chgData name="Minchang Jang" userId="5d9bafdb3db22792" providerId="LiveId" clId="{32E02FE9-0FAB-471C-8D4C-AC28D7E1D280}" dt="2023-06-20T05:47:31.106" v="2071" actId="478"/>
          <ac:picMkLst>
            <pc:docMk/>
            <pc:sldMk cId="1358574444" sldId="531"/>
            <ac:picMk id="6" creationId="{F00AB857-5132-2826-B8AF-B7F8913BDD1A}"/>
          </ac:picMkLst>
        </pc:pic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2051512086" sldId="531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874119351" sldId="532"/>
        </pc:sldMkLst>
      </pc:sldChg>
      <pc:sldChg chg="modSp add mod">
        <pc:chgData name="Minchang Jang" userId="5d9bafdb3db22792" providerId="LiveId" clId="{32E02FE9-0FAB-471C-8D4C-AC28D7E1D280}" dt="2023-06-20T04:22:26.382" v="1031" actId="20577"/>
        <pc:sldMkLst>
          <pc:docMk/>
          <pc:sldMk cId="3855861748" sldId="532"/>
        </pc:sldMkLst>
        <pc:spChg chg="mod">
          <ac:chgData name="Minchang Jang" userId="5d9bafdb3db22792" providerId="LiveId" clId="{32E02FE9-0FAB-471C-8D4C-AC28D7E1D280}" dt="2023-06-20T04:22:26.382" v="1031" actId="20577"/>
          <ac:spMkLst>
            <pc:docMk/>
            <pc:sldMk cId="3855861748" sldId="532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62665243" sldId="533"/>
        </pc:sldMkLst>
      </pc:sldChg>
      <pc:sldChg chg="addSp delSp modSp add mod">
        <pc:chgData name="Minchang Jang" userId="5d9bafdb3db22792" providerId="LiveId" clId="{32E02FE9-0FAB-471C-8D4C-AC28D7E1D280}" dt="2023-06-20T05:50:08.071" v="2103" actId="1076"/>
        <pc:sldMkLst>
          <pc:docMk/>
          <pc:sldMk cId="4041900044" sldId="533"/>
        </pc:sldMkLst>
        <pc:spChg chg="mod">
          <ac:chgData name="Minchang Jang" userId="5d9bafdb3db22792" providerId="LiveId" clId="{32E02FE9-0FAB-471C-8D4C-AC28D7E1D280}" dt="2023-06-20T05:48:48.160" v="2087" actId="6549"/>
          <ac:spMkLst>
            <pc:docMk/>
            <pc:sldMk cId="4041900044" sldId="533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22:29.129" v="1043" actId="20577"/>
          <ac:spMkLst>
            <pc:docMk/>
            <pc:sldMk cId="4041900044" sldId="533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48:46.881" v="2084" actId="1076"/>
          <ac:spMkLst>
            <pc:docMk/>
            <pc:sldMk cId="4041900044" sldId="533"/>
            <ac:spMk id="8" creationId="{C98334ED-2109-77E3-238B-42B0A3B607EC}"/>
          </ac:spMkLst>
        </pc:spChg>
        <pc:spChg chg="add mod">
          <ac:chgData name="Minchang Jang" userId="5d9bafdb3db22792" providerId="LiveId" clId="{32E02FE9-0FAB-471C-8D4C-AC28D7E1D280}" dt="2023-06-20T05:50:08.071" v="2103" actId="1076"/>
          <ac:spMkLst>
            <pc:docMk/>
            <pc:sldMk cId="4041900044" sldId="533"/>
            <ac:spMk id="10" creationId="{EEEA45B9-63B0-C3A8-1B48-91E465AD5395}"/>
          </ac:spMkLst>
        </pc:spChg>
        <pc:picChg chg="add del mod">
          <ac:chgData name="Minchang Jang" userId="5d9bafdb3db22792" providerId="LiveId" clId="{32E02FE9-0FAB-471C-8D4C-AC28D7E1D280}" dt="2023-06-20T05:48:44.069" v="2083" actId="478"/>
          <ac:picMkLst>
            <pc:docMk/>
            <pc:sldMk cId="4041900044" sldId="533"/>
            <ac:picMk id="5" creationId="{95E759A2-CBBB-4574-7E05-93B233477D90}"/>
          </ac:picMkLst>
        </pc:picChg>
        <pc:picChg chg="add del mod">
          <ac:chgData name="Minchang Jang" userId="5d9bafdb3db22792" providerId="LiveId" clId="{32E02FE9-0FAB-471C-8D4C-AC28D7E1D280}" dt="2023-06-20T05:50:04.446" v="2102" actId="478"/>
          <ac:picMkLst>
            <pc:docMk/>
            <pc:sldMk cId="4041900044" sldId="533"/>
            <ac:picMk id="6" creationId="{F241BAFE-C540-A980-FA02-DEA00A56C732}"/>
          </ac:picMkLst>
        </pc:picChg>
      </pc:sldChg>
      <pc:sldChg chg="modSp add mod">
        <pc:chgData name="Minchang Jang" userId="5d9bafdb3db22792" providerId="LiveId" clId="{32E02FE9-0FAB-471C-8D4C-AC28D7E1D280}" dt="2023-06-20T04:22:37.122" v="1055" actId="20577"/>
        <pc:sldMkLst>
          <pc:docMk/>
          <pc:sldMk cId="414361857" sldId="534"/>
        </pc:sldMkLst>
        <pc:spChg chg="mod">
          <ac:chgData name="Minchang Jang" userId="5d9bafdb3db22792" providerId="LiveId" clId="{32E02FE9-0FAB-471C-8D4C-AC28D7E1D280}" dt="2023-06-20T04:22:37.122" v="1055" actId="20577"/>
          <ac:spMkLst>
            <pc:docMk/>
            <pc:sldMk cId="414361857" sldId="534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680965742" sldId="534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179819455" sldId="535"/>
        </pc:sldMkLst>
      </pc:sldChg>
      <pc:sldChg chg="addSp delSp modSp add mod">
        <pc:chgData name="Minchang Jang" userId="5d9bafdb3db22792" providerId="LiveId" clId="{32E02FE9-0FAB-471C-8D4C-AC28D7E1D280}" dt="2023-06-20T06:00:36.738" v="2193" actId="478"/>
        <pc:sldMkLst>
          <pc:docMk/>
          <pc:sldMk cId="3393591702" sldId="535"/>
        </pc:sldMkLst>
        <pc:spChg chg="mod ord">
          <ac:chgData name="Minchang Jang" userId="5d9bafdb3db22792" providerId="LiveId" clId="{32E02FE9-0FAB-471C-8D4C-AC28D7E1D280}" dt="2023-06-20T05:58:23.740" v="2170" actId="20577"/>
          <ac:spMkLst>
            <pc:docMk/>
            <pc:sldMk cId="3393591702" sldId="535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22:44.059" v="1066" actId="20577"/>
          <ac:spMkLst>
            <pc:docMk/>
            <pc:sldMk cId="3393591702" sldId="535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5:58:20.999" v="2169" actId="1035"/>
          <ac:spMkLst>
            <pc:docMk/>
            <pc:sldMk cId="3393591702" sldId="535"/>
            <ac:spMk id="9" creationId="{5184D2F1-0C7D-DF68-B79A-D521B2B6CA73}"/>
          </ac:spMkLst>
        </pc:spChg>
        <pc:spChg chg="add mod ord">
          <ac:chgData name="Minchang Jang" userId="5d9bafdb3db22792" providerId="LiveId" clId="{32E02FE9-0FAB-471C-8D4C-AC28D7E1D280}" dt="2023-06-20T05:58:20.999" v="2169" actId="1035"/>
          <ac:spMkLst>
            <pc:docMk/>
            <pc:sldMk cId="3393591702" sldId="535"/>
            <ac:spMk id="11" creationId="{2755E87B-4AE2-6C0C-FBE7-D8349E67766D}"/>
          </ac:spMkLst>
        </pc:spChg>
        <pc:spChg chg="add mod">
          <ac:chgData name="Minchang Jang" userId="5d9bafdb3db22792" providerId="LiveId" clId="{32E02FE9-0FAB-471C-8D4C-AC28D7E1D280}" dt="2023-06-20T06:00:24.665" v="2192" actId="20577"/>
          <ac:spMkLst>
            <pc:docMk/>
            <pc:sldMk cId="3393591702" sldId="535"/>
            <ac:spMk id="13" creationId="{250B4234-116C-AC3A-29D8-84F6BA865265}"/>
          </ac:spMkLst>
        </pc:spChg>
        <pc:grpChg chg="add del mod">
          <ac:chgData name="Minchang Jang" userId="5d9bafdb3db22792" providerId="LiveId" clId="{32E02FE9-0FAB-471C-8D4C-AC28D7E1D280}" dt="2023-06-20T05:57:45.800" v="2153" actId="478"/>
          <ac:grpSpMkLst>
            <pc:docMk/>
            <pc:sldMk cId="3393591702" sldId="535"/>
            <ac:grpSpMk id="5" creationId="{C9B0BAA0-6841-D490-BB41-2645C7CA8708}"/>
          </ac:grpSpMkLst>
        </pc:grpChg>
        <pc:picChg chg="mod">
          <ac:chgData name="Minchang Jang" userId="5d9bafdb3db22792" providerId="LiveId" clId="{32E02FE9-0FAB-471C-8D4C-AC28D7E1D280}" dt="2023-06-20T04:26:04.837" v="1158"/>
          <ac:picMkLst>
            <pc:docMk/>
            <pc:sldMk cId="3393591702" sldId="535"/>
            <ac:picMk id="6" creationId="{682BC220-5839-7D17-3D3B-B8F994D2D101}"/>
          </ac:picMkLst>
        </pc:picChg>
        <pc:picChg chg="mod">
          <ac:chgData name="Minchang Jang" userId="5d9bafdb3db22792" providerId="LiveId" clId="{32E02FE9-0FAB-471C-8D4C-AC28D7E1D280}" dt="2023-06-20T04:26:04.837" v="1158"/>
          <ac:picMkLst>
            <pc:docMk/>
            <pc:sldMk cId="3393591702" sldId="535"/>
            <ac:picMk id="7" creationId="{5EC557CD-2EBF-0CE3-2BC9-99B7B5B539FD}"/>
          </ac:picMkLst>
        </pc:picChg>
        <pc:picChg chg="add del mod">
          <ac:chgData name="Minchang Jang" userId="5d9bafdb3db22792" providerId="LiveId" clId="{32E02FE9-0FAB-471C-8D4C-AC28D7E1D280}" dt="2023-06-20T06:00:36.738" v="2193" actId="478"/>
          <ac:picMkLst>
            <pc:docMk/>
            <pc:sldMk cId="3393591702" sldId="535"/>
            <ac:picMk id="8" creationId="{77DE29B7-51D3-C776-2E35-D4F73F154C30}"/>
          </ac:picMkLst>
        </pc:picChg>
      </pc:sldChg>
      <pc:sldChg chg="modSp add mod">
        <pc:chgData name="Minchang Jang" userId="5d9bafdb3db22792" providerId="LiveId" clId="{32E02FE9-0FAB-471C-8D4C-AC28D7E1D280}" dt="2023-06-20T04:22:54.742" v="1083" actId="6549"/>
        <pc:sldMkLst>
          <pc:docMk/>
          <pc:sldMk cId="1762945899" sldId="536"/>
        </pc:sldMkLst>
        <pc:spChg chg="mod">
          <ac:chgData name="Minchang Jang" userId="5d9bafdb3db22792" providerId="LiveId" clId="{32E02FE9-0FAB-471C-8D4C-AC28D7E1D280}" dt="2023-06-20T04:22:54.742" v="1083" actId="6549"/>
          <ac:spMkLst>
            <pc:docMk/>
            <pc:sldMk cId="1762945899" sldId="536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690766925" sldId="536"/>
        </pc:sldMkLst>
      </pc:sldChg>
      <pc:sldChg chg="addSp delSp modSp add mod">
        <pc:chgData name="Minchang Jang" userId="5d9bafdb3db22792" providerId="LiveId" clId="{32E02FE9-0FAB-471C-8D4C-AC28D7E1D280}" dt="2023-06-20T06:28:15.471" v="2286" actId="1076"/>
        <pc:sldMkLst>
          <pc:docMk/>
          <pc:sldMk cId="1968910445" sldId="537"/>
        </pc:sldMkLst>
        <pc:spChg chg="mod">
          <ac:chgData name="Minchang Jang" userId="5d9bafdb3db22792" providerId="LiveId" clId="{32E02FE9-0FAB-471C-8D4C-AC28D7E1D280}" dt="2023-06-20T06:28:03.059" v="2279"/>
          <ac:spMkLst>
            <pc:docMk/>
            <pc:sldMk cId="1968910445" sldId="537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23:01.569" v="1096" actId="20577"/>
          <ac:spMkLst>
            <pc:docMk/>
            <pc:sldMk cId="1968910445" sldId="537"/>
            <ac:spMk id="4" creationId="{8C4BE304-1205-981B-A819-B4CF12D418C6}"/>
          </ac:spMkLst>
        </pc:spChg>
        <pc:spChg chg="add mod ord">
          <ac:chgData name="Minchang Jang" userId="5d9bafdb3db22792" providerId="LiveId" clId="{32E02FE9-0FAB-471C-8D4C-AC28D7E1D280}" dt="2023-06-20T06:27:16.903" v="2276" actId="1038"/>
          <ac:spMkLst>
            <pc:docMk/>
            <pc:sldMk cId="1968910445" sldId="537"/>
            <ac:spMk id="9" creationId="{D747E724-CEE5-1587-5573-0F45C8917E8A}"/>
          </ac:spMkLst>
        </pc:spChg>
        <pc:spChg chg="add mod">
          <ac:chgData name="Minchang Jang" userId="5d9bafdb3db22792" providerId="LiveId" clId="{32E02FE9-0FAB-471C-8D4C-AC28D7E1D280}" dt="2023-06-20T06:27:21.333" v="2277" actId="1076"/>
          <ac:spMkLst>
            <pc:docMk/>
            <pc:sldMk cId="1968910445" sldId="537"/>
            <ac:spMk id="10" creationId="{598AC9AE-09CB-3B49-9C31-DDBA4E5BFCB9}"/>
          </ac:spMkLst>
        </pc:spChg>
        <pc:spChg chg="add mod">
          <ac:chgData name="Minchang Jang" userId="5d9bafdb3db22792" providerId="LiveId" clId="{32E02FE9-0FAB-471C-8D4C-AC28D7E1D280}" dt="2023-06-20T06:23:54.795" v="2204" actId="6549"/>
          <ac:spMkLst>
            <pc:docMk/>
            <pc:sldMk cId="1968910445" sldId="537"/>
            <ac:spMk id="12" creationId="{EEC50EBB-4100-AA25-F07D-2EF6C2C14744}"/>
          </ac:spMkLst>
        </pc:spChg>
        <pc:spChg chg="add mod">
          <ac:chgData name="Minchang Jang" userId="5d9bafdb3db22792" providerId="LiveId" clId="{32E02FE9-0FAB-471C-8D4C-AC28D7E1D280}" dt="2023-06-20T06:24:25.094" v="2212" actId="14100"/>
          <ac:spMkLst>
            <pc:docMk/>
            <pc:sldMk cId="1968910445" sldId="537"/>
            <ac:spMk id="14" creationId="{895E4720-AE03-18E6-EB9D-E24E07C22AB7}"/>
          </ac:spMkLst>
        </pc:spChg>
        <pc:spChg chg="add mod">
          <ac:chgData name="Minchang Jang" userId="5d9bafdb3db22792" providerId="LiveId" clId="{32E02FE9-0FAB-471C-8D4C-AC28D7E1D280}" dt="2023-06-20T06:27:10.705" v="2269" actId="1076"/>
          <ac:spMkLst>
            <pc:docMk/>
            <pc:sldMk cId="1968910445" sldId="537"/>
            <ac:spMk id="16" creationId="{C8E8EFA9-D599-FDC6-ABBA-FB4B6210CCD7}"/>
          </ac:spMkLst>
        </pc:spChg>
        <pc:spChg chg="add mod">
          <ac:chgData name="Minchang Jang" userId="5d9bafdb3db22792" providerId="LiveId" clId="{32E02FE9-0FAB-471C-8D4C-AC28D7E1D280}" dt="2023-06-20T06:28:15.471" v="2286" actId="1076"/>
          <ac:spMkLst>
            <pc:docMk/>
            <pc:sldMk cId="1968910445" sldId="537"/>
            <ac:spMk id="18" creationId="{CD23E078-F570-D52A-30E5-1002AB81B7F9}"/>
          </ac:spMkLst>
        </pc:spChg>
        <pc:picChg chg="add del mod">
          <ac:chgData name="Minchang Jang" userId="5d9bafdb3db22792" providerId="LiveId" clId="{32E02FE9-0FAB-471C-8D4C-AC28D7E1D280}" dt="2023-06-20T06:23:44.802" v="2200" actId="478"/>
          <ac:picMkLst>
            <pc:docMk/>
            <pc:sldMk cId="1968910445" sldId="537"/>
            <ac:picMk id="5" creationId="{F50F79EF-154A-37A6-6F19-F50FFB8A6B87}"/>
          </ac:picMkLst>
        </pc:picChg>
        <pc:picChg chg="add del mod">
          <ac:chgData name="Minchang Jang" userId="5d9bafdb3db22792" providerId="LiveId" clId="{32E02FE9-0FAB-471C-8D4C-AC28D7E1D280}" dt="2023-06-20T06:24:17.222" v="2208" actId="478"/>
          <ac:picMkLst>
            <pc:docMk/>
            <pc:sldMk cId="1968910445" sldId="537"/>
            <ac:picMk id="6" creationId="{07709690-DC4A-7F72-5448-703F24153DED}"/>
          </ac:picMkLst>
        </pc:picChg>
        <pc:picChg chg="add del mod">
          <ac:chgData name="Minchang Jang" userId="5d9bafdb3db22792" providerId="LiveId" clId="{32E02FE9-0FAB-471C-8D4C-AC28D7E1D280}" dt="2023-06-20T06:27:01.070" v="2265" actId="478"/>
          <ac:picMkLst>
            <pc:docMk/>
            <pc:sldMk cId="1968910445" sldId="537"/>
            <ac:picMk id="7" creationId="{3C949C1E-68F3-73F1-E17A-CE63A49A1BB8}"/>
          </ac:picMkLst>
        </pc:picChg>
        <pc:picChg chg="add del mod">
          <ac:chgData name="Minchang Jang" userId="5d9bafdb3db22792" providerId="LiveId" clId="{32E02FE9-0FAB-471C-8D4C-AC28D7E1D280}" dt="2023-06-20T06:28:13.401" v="2285" actId="478"/>
          <ac:picMkLst>
            <pc:docMk/>
            <pc:sldMk cId="1968910445" sldId="537"/>
            <ac:picMk id="8" creationId="{5FAE488D-C455-3C58-C16B-C2CB460B76B3}"/>
          </ac:picMkLst>
        </pc:pic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2260368288" sldId="537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046260564" sldId="538"/>
        </pc:sldMkLst>
      </pc:sldChg>
      <pc:sldChg chg="modSp add mod">
        <pc:chgData name="Minchang Jang" userId="5d9bafdb3db22792" providerId="LiveId" clId="{32E02FE9-0FAB-471C-8D4C-AC28D7E1D280}" dt="2023-06-20T04:23:10.231" v="1105" actId="20577"/>
        <pc:sldMkLst>
          <pc:docMk/>
          <pc:sldMk cId="1650686905" sldId="538"/>
        </pc:sldMkLst>
        <pc:spChg chg="mod">
          <ac:chgData name="Minchang Jang" userId="5d9bafdb3db22792" providerId="LiveId" clId="{32E02FE9-0FAB-471C-8D4C-AC28D7E1D280}" dt="2023-06-20T04:23:10.231" v="1105" actId="20577"/>
          <ac:spMkLst>
            <pc:docMk/>
            <pc:sldMk cId="1650686905" sldId="538"/>
            <ac:spMk id="2" creationId="{05EB6AD8-EBF0-5C20-CE5A-1F3F59D8BE70}"/>
          </ac:spMkLst>
        </pc:sp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78174305" sldId="539"/>
        </pc:sldMkLst>
      </pc:sldChg>
      <pc:sldChg chg="addSp delSp modSp add mod">
        <pc:chgData name="Minchang Jang" userId="5d9bafdb3db22792" providerId="LiveId" clId="{32E02FE9-0FAB-471C-8D4C-AC28D7E1D280}" dt="2023-06-20T06:38:14.330" v="2553" actId="1076"/>
        <pc:sldMkLst>
          <pc:docMk/>
          <pc:sldMk cId="3960735503" sldId="539"/>
        </pc:sldMkLst>
        <pc:spChg chg="mod">
          <ac:chgData name="Minchang Jang" userId="5d9bafdb3db22792" providerId="LiveId" clId="{32E02FE9-0FAB-471C-8D4C-AC28D7E1D280}" dt="2023-06-20T06:37:16.274" v="2537" actId="6549"/>
          <ac:spMkLst>
            <pc:docMk/>
            <pc:sldMk cId="3960735503" sldId="539"/>
            <ac:spMk id="2" creationId="{7C014617-777D-B910-8C5C-59B429EF9CFA}"/>
          </ac:spMkLst>
        </pc:spChg>
        <pc:spChg chg="mod">
          <ac:chgData name="Minchang Jang" userId="5d9bafdb3db22792" providerId="LiveId" clId="{32E02FE9-0FAB-471C-8D4C-AC28D7E1D280}" dt="2023-06-20T04:23:13.166" v="1113" actId="20577"/>
          <ac:spMkLst>
            <pc:docMk/>
            <pc:sldMk cId="3960735503" sldId="539"/>
            <ac:spMk id="4" creationId="{8C4BE304-1205-981B-A819-B4CF12D418C6}"/>
          </ac:spMkLst>
        </pc:spChg>
        <pc:spChg chg="add mod">
          <ac:chgData name="Minchang Jang" userId="5d9bafdb3db22792" providerId="LiveId" clId="{32E02FE9-0FAB-471C-8D4C-AC28D7E1D280}" dt="2023-06-20T06:36:08.794" v="2527" actId="20577"/>
          <ac:spMkLst>
            <pc:docMk/>
            <pc:sldMk cId="3960735503" sldId="539"/>
            <ac:spMk id="9" creationId="{A316F133-5F90-1584-7FCF-DF86B5D6E049}"/>
          </ac:spMkLst>
        </pc:spChg>
        <pc:spChg chg="add mod">
          <ac:chgData name="Minchang Jang" userId="5d9bafdb3db22792" providerId="LiveId" clId="{32E02FE9-0FAB-471C-8D4C-AC28D7E1D280}" dt="2023-06-20T06:38:05.578" v="2551" actId="20577"/>
          <ac:spMkLst>
            <pc:docMk/>
            <pc:sldMk cId="3960735503" sldId="539"/>
            <ac:spMk id="11" creationId="{20292F26-C693-7E58-E5F0-4C2CCCF141C8}"/>
          </ac:spMkLst>
        </pc:spChg>
        <pc:spChg chg="add mod">
          <ac:chgData name="Minchang Jang" userId="5d9bafdb3db22792" providerId="LiveId" clId="{32E02FE9-0FAB-471C-8D4C-AC28D7E1D280}" dt="2023-06-20T06:38:14.330" v="2553" actId="1076"/>
          <ac:spMkLst>
            <pc:docMk/>
            <pc:sldMk cId="3960735503" sldId="539"/>
            <ac:spMk id="13" creationId="{F3E61DB8-224C-4228-36C1-9E54215C968D}"/>
          </ac:spMkLst>
        </pc:spChg>
        <pc:picChg chg="add del mod">
          <ac:chgData name="Minchang Jang" userId="5d9bafdb3db22792" providerId="LiveId" clId="{32E02FE9-0FAB-471C-8D4C-AC28D7E1D280}" dt="2023-06-20T06:36:12.260" v="2528" actId="478"/>
          <ac:picMkLst>
            <pc:docMk/>
            <pc:sldMk cId="3960735503" sldId="539"/>
            <ac:picMk id="5" creationId="{A08F770E-EE1C-1B6A-7CF1-40AD7BD59457}"/>
          </ac:picMkLst>
        </pc:picChg>
        <pc:picChg chg="add del mod">
          <ac:chgData name="Minchang Jang" userId="5d9bafdb3db22792" providerId="LiveId" clId="{32E02FE9-0FAB-471C-8D4C-AC28D7E1D280}" dt="2023-06-20T06:37:07.838" v="2532" actId="478"/>
          <ac:picMkLst>
            <pc:docMk/>
            <pc:sldMk cId="3960735503" sldId="539"/>
            <ac:picMk id="6" creationId="{A03EA914-B623-8D6A-5E20-2AB8A934C10E}"/>
          </ac:picMkLst>
        </pc:picChg>
        <pc:picChg chg="add del mod">
          <ac:chgData name="Minchang Jang" userId="5d9bafdb3db22792" providerId="LiveId" clId="{32E02FE9-0FAB-471C-8D4C-AC28D7E1D280}" dt="2023-06-20T06:38:10.917" v="2552" actId="478"/>
          <ac:picMkLst>
            <pc:docMk/>
            <pc:sldMk cId="3960735503" sldId="539"/>
            <ac:picMk id="7" creationId="{11451ABD-2896-09F9-C434-A52600434B5E}"/>
          </ac:picMkLst>
        </pc:picChg>
      </pc:sldChg>
      <pc:sldChg chg="addSp delSp modSp add mod">
        <pc:chgData name="Minchang Jang" userId="5d9bafdb3db22792" providerId="LiveId" clId="{32E02FE9-0FAB-471C-8D4C-AC28D7E1D280}" dt="2023-06-20T05:43:01.630" v="1978" actId="1076"/>
        <pc:sldMkLst>
          <pc:docMk/>
          <pc:sldMk cId="858427271" sldId="540"/>
        </pc:sldMkLst>
        <pc:spChg chg="mod">
          <ac:chgData name="Minchang Jang" userId="5d9bafdb3db22792" providerId="LiveId" clId="{32E02FE9-0FAB-471C-8D4C-AC28D7E1D280}" dt="2023-06-20T04:24:07.081" v="1127" actId="6549"/>
          <ac:spMkLst>
            <pc:docMk/>
            <pc:sldMk cId="858427271" sldId="540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42:44.780" v="1970" actId="1076"/>
          <ac:spMkLst>
            <pc:docMk/>
            <pc:sldMk cId="858427271" sldId="540"/>
            <ac:spMk id="11" creationId="{D315415E-3DD9-AA9C-A824-B483F95CBBB6}"/>
          </ac:spMkLst>
        </pc:spChg>
        <pc:spChg chg="add mod">
          <ac:chgData name="Minchang Jang" userId="5d9bafdb3db22792" providerId="LiveId" clId="{32E02FE9-0FAB-471C-8D4C-AC28D7E1D280}" dt="2023-06-20T05:42:53.293" v="1972" actId="1076"/>
          <ac:spMkLst>
            <pc:docMk/>
            <pc:sldMk cId="858427271" sldId="540"/>
            <ac:spMk id="13" creationId="{017655AF-A72C-1018-5697-508815A4D0E6}"/>
          </ac:spMkLst>
        </pc:spChg>
        <pc:spChg chg="add mod">
          <ac:chgData name="Minchang Jang" userId="5d9bafdb3db22792" providerId="LiveId" clId="{32E02FE9-0FAB-471C-8D4C-AC28D7E1D280}" dt="2023-06-20T05:43:01.630" v="1978" actId="1076"/>
          <ac:spMkLst>
            <pc:docMk/>
            <pc:sldMk cId="858427271" sldId="540"/>
            <ac:spMk id="15" creationId="{74C11A7F-1DF0-A0E6-4997-A395E2247A55}"/>
          </ac:spMkLst>
        </pc:spChg>
        <pc:picChg chg="del">
          <ac:chgData name="Minchang Jang" userId="5d9bafdb3db22792" providerId="LiveId" clId="{32E02FE9-0FAB-471C-8D4C-AC28D7E1D280}" dt="2023-06-20T04:23:44.344" v="1120" actId="478"/>
          <ac:picMkLst>
            <pc:docMk/>
            <pc:sldMk cId="858427271" sldId="540"/>
            <ac:picMk id="5" creationId="{EF550389-CC07-8066-8651-B7A118612640}"/>
          </ac:picMkLst>
        </pc:picChg>
        <pc:picChg chg="del">
          <ac:chgData name="Minchang Jang" userId="5d9bafdb3db22792" providerId="LiveId" clId="{32E02FE9-0FAB-471C-8D4C-AC28D7E1D280}" dt="2023-06-20T04:23:44.344" v="1120" actId="478"/>
          <ac:picMkLst>
            <pc:docMk/>
            <pc:sldMk cId="858427271" sldId="540"/>
            <ac:picMk id="6" creationId="{96021037-C16B-75CE-E90B-A716832B6AF5}"/>
          </ac:picMkLst>
        </pc:picChg>
        <pc:picChg chg="add del mod">
          <ac:chgData name="Minchang Jang" userId="5d9bafdb3db22792" providerId="LiveId" clId="{32E02FE9-0FAB-471C-8D4C-AC28D7E1D280}" dt="2023-06-20T05:40:03.067" v="1918" actId="478"/>
          <ac:picMkLst>
            <pc:docMk/>
            <pc:sldMk cId="858427271" sldId="540"/>
            <ac:picMk id="7" creationId="{B18B8D2B-03F9-AE69-496E-68B8B18CD46B}"/>
          </ac:picMkLst>
        </pc:picChg>
        <pc:picChg chg="add del mod">
          <ac:chgData name="Minchang Jang" userId="5d9bafdb3db22792" providerId="LiveId" clId="{32E02FE9-0FAB-471C-8D4C-AC28D7E1D280}" dt="2023-06-20T05:41:43.249" v="1932" actId="478"/>
          <ac:picMkLst>
            <pc:docMk/>
            <pc:sldMk cId="858427271" sldId="540"/>
            <ac:picMk id="8" creationId="{C7B699D3-5A24-32E1-47C5-C184A3599BCF}"/>
          </ac:picMkLst>
        </pc:picChg>
        <pc:picChg chg="add del mod">
          <ac:chgData name="Minchang Jang" userId="5d9bafdb3db22792" providerId="LiveId" clId="{32E02FE9-0FAB-471C-8D4C-AC28D7E1D280}" dt="2023-06-20T05:41:56.759" v="1936" actId="478"/>
          <ac:picMkLst>
            <pc:docMk/>
            <pc:sldMk cId="858427271" sldId="540"/>
            <ac:picMk id="9" creationId="{A9B3E18B-459D-B203-0B01-F5ED09947B66}"/>
          </ac:picMkLst>
        </pc:pic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035781737" sldId="540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434985693" sldId="541"/>
        </pc:sldMkLst>
      </pc:sldChg>
      <pc:sldChg chg="addSp delSp modSp add mod">
        <pc:chgData name="Minchang Jang" userId="5d9bafdb3db22792" providerId="LiveId" clId="{32E02FE9-0FAB-471C-8D4C-AC28D7E1D280}" dt="2023-06-20T05:46:02.855" v="2003" actId="1076"/>
        <pc:sldMkLst>
          <pc:docMk/>
          <pc:sldMk cId="4079835016" sldId="541"/>
        </pc:sldMkLst>
        <pc:spChg chg="mod">
          <ac:chgData name="Minchang Jang" userId="5d9bafdb3db22792" providerId="LiveId" clId="{32E02FE9-0FAB-471C-8D4C-AC28D7E1D280}" dt="2023-06-20T04:24:24.077" v="1131"/>
          <ac:spMkLst>
            <pc:docMk/>
            <pc:sldMk cId="4079835016" sldId="541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45:04.386" v="1992" actId="20577"/>
          <ac:spMkLst>
            <pc:docMk/>
            <pc:sldMk cId="4079835016" sldId="541"/>
            <ac:spMk id="11" creationId="{AF6EA910-99C6-CBB4-E7E8-EC9F4ECF6ACE}"/>
          </ac:spMkLst>
        </pc:spChg>
        <pc:spChg chg="add mod">
          <ac:chgData name="Minchang Jang" userId="5d9bafdb3db22792" providerId="LiveId" clId="{32E02FE9-0FAB-471C-8D4C-AC28D7E1D280}" dt="2023-06-20T05:46:02.855" v="2003" actId="1076"/>
          <ac:spMkLst>
            <pc:docMk/>
            <pc:sldMk cId="4079835016" sldId="541"/>
            <ac:spMk id="13" creationId="{E34232B1-AB87-3B18-2785-8E3A0F4B8730}"/>
          </ac:spMkLst>
        </pc:spChg>
        <pc:picChg chg="add del mod">
          <ac:chgData name="Minchang Jang" userId="5d9bafdb3db22792" providerId="LiveId" clId="{32E02FE9-0FAB-471C-8D4C-AC28D7E1D280}" dt="2023-06-20T05:44:53.644" v="1979" actId="478"/>
          <ac:picMkLst>
            <pc:docMk/>
            <pc:sldMk cId="4079835016" sldId="541"/>
            <ac:picMk id="5" creationId="{4318B4BF-9B43-9DA4-9F72-645E80B5EF6A}"/>
          </ac:picMkLst>
        </pc:picChg>
        <pc:picChg chg="add del mod">
          <ac:chgData name="Minchang Jang" userId="5d9bafdb3db22792" providerId="LiveId" clId="{32E02FE9-0FAB-471C-8D4C-AC28D7E1D280}" dt="2023-06-20T05:45:38.894" v="1993" actId="478"/>
          <ac:picMkLst>
            <pc:docMk/>
            <pc:sldMk cId="4079835016" sldId="541"/>
            <ac:picMk id="6" creationId="{B07F9B3B-E517-F013-84F5-9BDFEDBE1A08}"/>
          </ac:picMkLst>
        </pc:picChg>
        <pc:picChg chg="del">
          <ac:chgData name="Minchang Jang" userId="5d9bafdb3db22792" providerId="LiveId" clId="{32E02FE9-0FAB-471C-8D4C-AC28D7E1D280}" dt="2023-06-20T04:24:24.789" v="1132" actId="478"/>
          <ac:picMkLst>
            <pc:docMk/>
            <pc:sldMk cId="4079835016" sldId="541"/>
            <ac:picMk id="7" creationId="{B18B8D2B-03F9-AE69-496E-68B8B18CD46B}"/>
          </ac:picMkLst>
        </pc:picChg>
        <pc:picChg chg="del">
          <ac:chgData name="Minchang Jang" userId="5d9bafdb3db22792" providerId="LiveId" clId="{32E02FE9-0FAB-471C-8D4C-AC28D7E1D280}" dt="2023-06-20T04:24:25.369" v="1133" actId="478"/>
          <ac:picMkLst>
            <pc:docMk/>
            <pc:sldMk cId="4079835016" sldId="541"/>
            <ac:picMk id="8" creationId="{C7B699D3-5A24-32E1-47C5-C184A3599BCF}"/>
          </ac:picMkLst>
        </pc:picChg>
        <pc:picChg chg="del">
          <ac:chgData name="Minchang Jang" userId="5d9bafdb3db22792" providerId="LiveId" clId="{32E02FE9-0FAB-471C-8D4C-AC28D7E1D280}" dt="2023-06-20T04:24:25.904" v="1134" actId="478"/>
          <ac:picMkLst>
            <pc:docMk/>
            <pc:sldMk cId="4079835016" sldId="541"/>
            <ac:picMk id="9" creationId="{A9B3E18B-459D-B203-0B01-F5ED09947B66}"/>
          </ac:picMkLst>
        </pc:pic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2803795420" sldId="542"/>
        </pc:sldMkLst>
      </pc:sldChg>
      <pc:sldChg chg="addSp delSp modSp add mod">
        <pc:chgData name="Minchang Jang" userId="5d9bafdb3db22792" providerId="LiveId" clId="{32E02FE9-0FAB-471C-8D4C-AC28D7E1D280}" dt="2023-06-20T07:26:50.328" v="4156" actId="14100"/>
        <pc:sldMkLst>
          <pc:docMk/>
          <pc:sldMk cId="3652781823" sldId="542"/>
        </pc:sldMkLst>
        <pc:spChg chg="mod">
          <ac:chgData name="Minchang Jang" userId="5d9bafdb3db22792" providerId="LiveId" clId="{32E02FE9-0FAB-471C-8D4C-AC28D7E1D280}" dt="2023-06-20T04:25:16.800" v="1149"/>
          <ac:spMkLst>
            <pc:docMk/>
            <pc:sldMk cId="3652781823" sldId="542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50:39.733" v="2110" actId="14100"/>
          <ac:spMkLst>
            <pc:docMk/>
            <pc:sldMk cId="3652781823" sldId="542"/>
            <ac:spMk id="10" creationId="{BFC07249-73A4-D354-FA3B-497C7F0ED9B5}"/>
          </ac:spMkLst>
        </pc:spChg>
        <pc:spChg chg="add del mod">
          <ac:chgData name="Minchang Jang" userId="5d9bafdb3db22792" providerId="LiveId" clId="{32E02FE9-0FAB-471C-8D4C-AC28D7E1D280}" dt="2023-06-20T07:22:43.216" v="3921" actId="478"/>
          <ac:spMkLst>
            <pc:docMk/>
            <pc:sldMk cId="3652781823" sldId="542"/>
            <ac:spMk id="11" creationId="{C7ADA3DE-8C8E-BA64-57E5-5DF1E087CAA9}"/>
          </ac:spMkLst>
        </pc:spChg>
        <pc:spChg chg="add mod ord">
          <ac:chgData name="Minchang Jang" userId="5d9bafdb3db22792" providerId="LiveId" clId="{32E02FE9-0FAB-471C-8D4C-AC28D7E1D280}" dt="2023-06-20T05:50:35.052" v="2108" actId="167"/>
          <ac:spMkLst>
            <pc:docMk/>
            <pc:sldMk cId="3652781823" sldId="542"/>
            <ac:spMk id="12" creationId="{FBADDB23-2720-25BB-1DCE-A2E82061E1A7}"/>
          </ac:spMkLst>
        </pc:spChg>
        <pc:spChg chg="add mod">
          <ac:chgData name="Minchang Jang" userId="5d9bafdb3db22792" providerId="LiveId" clId="{32E02FE9-0FAB-471C-8D4C-AC28D7E1D280}" dt="2023-06-20T07:20:46.439" v="3797" actId="14100"/>
          <ac:spMkLst>
            <pc:docMk/>
            <pc:sldMk cId="3652781823" sldId="542"/>
            <ac:spMk id="16" creationId="{AE475F71-515E-7116-13A0-610088647C6A}"/>
          </ac:spMkLst>
        </pc:spChg>
        <pc:spChg chg="add mod">
          <ac:chgData name="Minchang Jang" userId="5d9bafdb3db22792" providerId="LiveId" clId="{32E02FE9-0FAB-471C-8D4C-AC28D7E1D280}" dt="2023-06-20T07:21:06.219" v="3816" actId="1038"/>
          <ac:spMkLst>
            <pc:docMk/>
            <pc:sldMk cId="3652781823" sldId="542"/>
            <ac:spMk id="17" creationId="{BEE97948-5B86-5299-BA20-726FEE52A94C}"/>
          </ac:spMkLst>
        </pc:spChg>
        <pc:spChg chg="add mod">
          <ac:chgData name="Minchang Jang" userId="5d9bafdb3db22792" providerId="LiveId" clId="{32E02FE9-0FAB-471C-8D4C-AC28D7E1D280}" dt="2023-06-20T07:26:12.962" v="4143" actId="1038"/>
          <ac:spMkLst>
            <pc:docMk/>
            <pc:sldMk cId="3652781823" sldId="542"/>
            <ac:spMk id="18" creationId="{4E25D263-3BCE-5A05-B558-668E15D376E9}"/>
          </ac:spMkLst>
        </pc:spChg>
        <pc:spChg chg="add mod">
          <ac:chgData name="Minchang Jang" userId="5d9bafdb3db22792" providerId="LiveId" clId="{32E02FE9-0FAB-471C-8D4C-AC28D7E1D280}" dt="2023-06-20T07:21:45.134" v="3852" actId="20577"/>
          <ac:spMkLst>
            <pc:docMk/>
            <pc:sldMk cId="3652781823" sldId="542"/>
            <ac:spMk id="19" creationId="{179E96EF-D1E2-9804-7406-8F99C036832A}"/>
          </ac:spMkLst>
        </pc:spChg>
        <pc:spChg chg="add mod">
          <ac:chgData name="Minchang Jang" userId="5d9bafdb3db22792" providerId="LiveId" clId="{32E02FE9-0FAB-471C-8D4C-AC28D7E1D280}" dt="2023-06-20T07:22:12.051" v="3882" actId="1038"/>
          <ac:spMkLst>
            <pc:docMk/>
            <pc:sldMk cId="3652781823" sldId="542"/>
            <ac:spMk id="20" creationId="{65284596-F0F0-CF17-DF19-D21F99BE60A3}"/>
          </ac:spMkLst>
        </pc:spChg>
        <pc:spChg chg="add mod">
          <ac:chgData name="Minchang Jang" userId="5d9bafdb3db22792" providerId="LiveId" clId="{32E02FE9-0FAB-471C-8D4C-AC28D7E1D280}" dt="2023-06-20T07:22:35.098" v="3918" actId="14100"/>
          <ac:spMkLst>
            <pc:docMk/>
            <pc:sldMk cId="3652781823" sldId="542"/>
            <ac:spMk id="21" creationId="{F26CB29E-5467-EB3F-1BED-6CA6CC06E374}"/>
          </ac:spMkLst>
        </pc:spChg>
        <pc:spChg chg="add mod">
          <ac:chgData name="Minchang Jang" userId="5d9bafdb3db22792" providerId="LiveId" clId="{32E02FE9-0FAB-471C-8D4C-AC28D7E1D280}" dt="2023-06-20T07:25:50.131" v="4130" actId="1035"/>
          <ac:spMkLst>
            <pc:docMk/>
            <pc:sldMk cId="3652781823" sldId="542"/>
            <ac:spMk id="22" creationId="{804DE439-BA71-EFC6-9E23-8FE03F8C6CE7}"/>
          </ac:spMkLst>
        </pc:spChg>
        <pc:spChg chg="add mod">
          <ac:chgData name="Minchang Jang" userId="5d9bafdb3db22792" providerId="LiveId" clId="{32E02FE9-0FAB-471C-8D4C-AC28D7E1D280}" dt="2023-06-20T07:25:50.131" v="4130" actId="1035"/>
          <ac:spMkLst>
            <pc:docMk/>
            <pc:sldMk cId="3652781823" sldId="542"/>
            <ac:spMk id="23" creationId="{F85ABA14-7DCF-7B24-C87D-FB4DA94F67F9}"/>
          </ac:spMkLst>
        </pc:spChg>
        <pc:spChg chg="add mod">
          <ac:chgData name="Minchang Jang" userId="5d9bafdb3db22792" providerId="LiveId" clId="{32E02FE9-0FAB-471C-8D4C-AC28D7E1D280}" dt="2023-06-20T07:25:50.131" v="4130" actId="1035"/>
          <ac:spMkLst>
            <pc:docMk/>
            <pc:sldMk cId="3652781823" sldId="542"/>
            <ac:spMk id="24" creationId="{6045A75C-A0FC-C80A-3848-DC5FE861D4C3}"/>
          </ac:spMkLst>
        </pc:spChg>
        <pc:spChg chg="add mod">
          <ac:chgData name="Minchang Jang" userId="5d9bafdb3db22792" providerId="LiveId" clId="{32E02FE9-0FAB-471C-8D4C-AC28D7E1D280}" dt="2023-06-20T07:25:29.303" v="4117" actId="1035"/>
          <ac:spMkLst>
            <pc:docMk/>
            <pc:sldMk cId="3652781823" sldId="542"/>
            <ac:spMk id="26" creationId="{2FE1717F-1573-6DFC-E0A2-8813EF89694D}"/>
          </ac:spMkLst>
        </pc:spChg>
        <pc:spChg chg="add mod">
          <ac:chgData name="Minchang Jang" userId="5d9bafdb3db22792" providerId="LiveId" clId="{32E02FE9-0FAB-471C-8D4C-AC28D7E1D280}" dt="2023-06-20T07:24:24.228" v="3999" actId="1037"/>
          <ac:spMkLst>
            <pc:docMk/>
            <pc:sldMk cId="3652781823" sldId="542"/>
            <ac:spMk id="27" creationId="{7C87FB61-23F4-5DB1-C484-9F97881BD8FB}"/>
          </ac:spMkLst>
        </pc:spChg>
        <pc:spChg chg="add mod">
          <ac:chgData name="Minchang Jang" userId="5d9bafdb3db22792" providerId="LiveId" clId="{32E02FE9-0FAB-471C-8D4C-AC28D7E1D280}" dt="2023-06-20T07:25:39.241" v="4124" actId="1036"/>
          <ac:spMkLst>
            <pc:docMk/>
            <pc:sldMk cId="3652781823" sldId="542"/>
            <ac:spMk id="28" creationId="{212E771D-D52E-473C-BA61-976E768F0BD0}"/>
          </ac:spMkLst>
        </pc:spChg>
        <pc:spChg chg="add mod">
          <ac:chgData name="Minchang Jang" userId="5d9bafdb3db22792" providerId="LiveId" clId="{32E02FE9-0FAB-471C-8D4C-AC28D7E1D280}" dt="2023-06-20T07:24:44.987" v="4035" actId="1038"/>
          <ac:spMkLst>
            <pc:docMk/>
            <pc:sldMk cId="3652781823" sldId="542"/>
            <ac:spMk id="29" creationId="{F419566D-D5BD-5B83-7339-81D9B59D5BF0}"/>
          </ac:spMkLst>
        </pc:spChg>
        <pc:spChg chg="add mod">
          <ac:chgData name="Minchang Jang" userId="5d9bafdb3db22792" providerId="LiveId" clId="{32E02FE9-0FAB-471C-8D4C-AC28D7E1D280}" dt="2023-06-20T07:25:01.533" v="4085" actId="1037"/>
          <ac:spMkLst>
            <pc:docMk/>
            <pc:sldMk cId="3652781823" sldId="542"/>
            <ac:spMk id="30" creationId="{D507452C-9F73-AE81-59D7-1CEAACEF16B9}"/>
          </ac:spMkLst>
        </pc:spChg>
        <pc:spChg chg="add mod">
          <ac:chgData name="Minchang Jang" userId="5d9bafdb3db22792" providerId="LiveId" clId="{32E02FE9-0FAB-471C-8D4C-AC28D7E1D280}" dt="2023-06-20T07:25:14.093" v="4110" actId="1076"/>
          <ac:spMkLst>
            <pc:docMk/>
            <pc:sldMk cId="3652781823" sldId="542"/>
            <ac:spMk id="31" creationId="{590E5B4E-5615-BD92-A4C4-5D428DB0BEA7}"/>
          </ac:spMkLst>
        </pc:spChg>
        <pc:picChg chg="del">
          <ac:chgData name="Minchang Jang" userId="5d9bafdb3db22792" providerId="LiveId" clId="{32E02FE9-0FAB-471C-8D4C-AC28D7E1D280}" dt="2023-06-20T04:25:13.453" v="1148" actId="478"/>
          <ac:picMkLst>
            <pc:docMk/>
            <pc:sldMk cId="3652781823" sldId="542"/>
            <ac:picMk id="5" creationId="{95E759A2-CBBB-4574-7E05-93B233477D90}"/>
          </ac:picMkLst>
        </pc:picChg>
        <pc:picChg chg="del">
          <ac:chgData name="Minchang Jang" userId="5d9bafdb3db22792" providerId="LiveId" clId="{32E02FE9-0FAB-471C-8D4C-AC28D7E1D280}" dt="2023-06-20T04:25:13.453" v="1148" actId="478"/>
          <ac:picMkLst>
            <pc:docMk/>
            <pc:sldMk cId="3652781823" sldId="542"/>
            <ac:picMk id="6" creationId="{F241BAFE-C540-A980-FA02-DEA00A56C732}"/>
          </ac:picMkLst>
        </pc:picChg>
        <pc:picChg chg="add del mod">
          <ac:chgData name="Minchang Jang" userId="5d9bafdb3db22792" providerId="LiveId" clId="{32E02FE9-0FAB-471C-8D4C-AC28D7E1D280}" dt="2023-06-20T07:26:45.690" v="4155" actId="478"/>
          <ac:picMkLst>
            <pc:docMk/>
            <pc:sldMk cId="3652781823" sldId="542"/>
            <ac:picMk id="7" creationId="{E27382F9-CD15-46C6-E344-08503DF732C2}"/>
          </ac:picMkLst>
        </pc:picChg>
        <pc:picChg chg="add del mod">
          <ac:chgData name="Minchang Jang" userId="5d9bafdb3db22792" providerId="LiveId" clId="{32E02FE9-0FAB-471C-8D4C-AC28D7E1D280}" dt="2023-06-20T05:50:29.599" v="2106" actId="478"/>
          <ac:picMkLst>
            <pc:docMk/>
            <pc:sldMk cId="3652781823" sldId="542"/>
            <ac:picMk id="8" creationId="{1E7DFFA7-1A4E-3BAF-FAE5-A73DD2FFE0F6}"/>
          </ac:picMkLst>
        </pc:picChg>
        <pc:cxnChg chg="add mod">
          <ac:chgData name="Minchang Jang" userId="5d9bafdb3db22792" providerId="LiveId" clId="{32E02FE9-0FAB-471C-8D4C-AC28D7E1D280}" dt="2023-06-20T07:26:50.328" v="4156" actId="14100"/>
          <ac:cxnSpMkLst>
            <pc:docMk/>
            <pc:sldMk cId="3652781823" sldId="542"/>
            <ac:cxnSpMk id="9" creationId="{ED2D3435-9CBD-EBE6-0DFC-C39C03FB716D}"/>
          </ac:cxnSpMkLst>
        </pc:cxnChg>
        <pc:cxnChg chg="add mod">
          <ac:chgData name="Minchang Jang" userId="5d9bafdb3db22792" providerId="LiveId" clId="{32E02FE9-0FAB-471C-8D4C-AC28D7E1D280}" dt="2023-06-20T07:25:29.303" v="4117" actId="1035"/>
          <ac:cxnSpMkLst>
            <pc:docMk/>
            <pc:sldMk cId="3652781823" sldId="542"/>
            <ac:cxnSpMk id="25" creationId="{9D95B797-11BE-5057-2DB2-98201AF5731F}"/>
          </ac:cxnSpMkLst>
        </pc:cxnChg>
        <pc:cxnChg chg="add mod">
          <ac:chgData name="Minchang Jang" userId="5d9bafdb3db22792" providerId="LiveId" clId="{32E02FE9-0FAB-471C-8D4C-AC28D7E1D280}" dt="2023-06-20T07:25:29.303" v="4117" actId="1035"/>
          <ac:cxnSpMkLst>
            <pc:docMk/>
            <pc:sldMk cId="3652781823" sldId="542"/>
            <ac:cxnSpMk id="34" creationId="{B05779A0-92DF-CC8D-2457-81FE783DE054}"/>
          </ac:cxnSpMkLst>
        </pc:cxnChg>
        <pc:cxnChg chg="add mod">
          <ac:chgData name="Minchang Jang" userId="5d9bafdb3db22792" providerId="LiveId" clId="{32E02FE9-0FAB-471C-8D4C-AC28D7E1D280}" dt="2023-06-20T07:25:39.241" v="4124" actId="1036"/>
          <ac:cxnSpMkLst>
            <pc:docMk/>
            <pc:sldMk cId="3652781823" sldId="542"/>
            <ac:cxnSpMk id="37" creationId="{52C17753-9AF1-3E0D-A38A-8DE6FA711FC6}"/>
          </ac:cxnSpMkLst>
        </pc:cxnChg>
        <pc:cxnChg chg="add mod">
          <ac:chgData name="Minchang Jang" userId="5d9bafdb3db22792" providerId="LiveId" clId="{32E02FE9-0FAB-471C-8D4C-AC28D7E1D280}" dt="2023-06-20T07:25:50.131" v="4130" actId="1035"/>
          <ac:cxnSpMkLst>
            <pc:docMk/>
            <pc:sldMk cId="3652781823" sldId="542"/>
            <ac:cxnSpMk id="40" creationId="{65BFB655-CCF1-8C5A-38D4-BD5B9CA943A7}"/>
          </ac:cxnSpMkLst>
        </pc:cxnChg>
        <pc:cxnChg chg="add mod">
          <ac:chgData name="Minchang Jang" userId="5d9bafdb3db22792" providerId="LiveId" clId="{32E02FE9-0FAB-471C-8D4C-AC28D7E1D280}" dt="2023-06-20T07:25:56.784" v="4133" actId="14100"/>
          <ac:cxnSpMkLst>
            <pc:docMk/>
            <pc:sldMk cId="3652781823" sldId="542"/>
            <ac:cxnSpMk id="43" creationId="{67EBEE62-2740-3009-508D-A3319044A588}"/>
          </ac:cxnSpMkLst>
        </pc:cxnChg>
        <pc:cxnChg chg="add mod">
          <ac:chgData name="Minchang Jang" userId="5d9bafdb3db22792" providerId="LiveId" clId="{32E02FE9-0FAB-471C-8D4C-AC28D7E1D280}" dt="2023-06-20T07:26:06.345" v="4139" actId="14100"/>
          <ac:cxnSpMkLst>
            <pc:docMk/>
            <pc:sldMk cId="3652781823" sldId="542"/>
            <ac:cxnSpMk id="46" creationId="{710AB75E-34F7-FA85-38BD-FA5F6D3B864F}"/>
          </ac:cxnSpMkLst>
        </pc:cxnChg>
        <pc:cxnChg chg="add mod">
          <ac:chgData name="Minchang Jang" userId="5d9bafdb3db22792" providerId="LiveId" clId="{32E02FE9-0FAB-471C-8D4C-AC28D7E1D280}" dt="2023-06-20T07:26:02.969" v="4137" actId="14100"/>
          <ac:cxnSpMkLst>
            <pc:docMk/>
            <pc:sldMk cId="3652781823" sldId="542"/>
            <ac:cxnSpMk id="47" creationId="{87D260E4-9339-E40F-A2C6-E5B00DB98E0E}"/>
          </ac:cxnSpMkLst>
        </pc:cxnChg>
        <pc:cxnChg chg="add mod">
          <ac:chgData name="Minchang Jang" userId="5d9bafdb3db22792" providerId="LiveId" clId="{32E02FE9-0FAB-471C-8D4C-AC28D7E1D280}" dt="2023-06-20T07:26:12.962" v="4143" actId="1038"/>
          <ac:cxnSpMkLst>
            <pc:docMk/>
            <pc:sldMk cId="3652781823" sldId="542"/>
            <ac:cxnSpMk id="52" creationId="{1A2188E3-0954-E052-34E8-42E058137ABD}"/>
          </ac:cxnSpMkLst>
        </pc:cxnChg>
        <pc:cxnChg chg="add mod">
          <ac:chgData name="Minchang Jang" userId="5d9bafdb3db22792" providerId="LiveId" clId="{32E02FE9-0FAB-471C-8D4C-AC28D7E1D280}" dt="2023-06-20T07:26:31.051" v="4148" actId="1582"/>
          <ac:cxnSpMkLst>
            <pc:docMk/>
            <pc:sldMk cId="3652781823" sldId="542"/>
            <ac:cxnSpMk id="57" creationId="{64D80F43-6D50-2E77-151D-FA6FC5BF19A1}"/>
          </ac:cxnSpMkLst>
        </pc:cxnChg>
        <pc:cxnChg chg="add mod">
          <ac:chgData name="Minchang Jang" userId="5d9bafdb3db22792" providerId="LiveId" clId="{32E02FE9-0FAB-471C-8D4C-AC28D7E1D280}" dt="2023-06-20T07:26:38.362" v="4151" actId="14100"/>
          <ac:cxnSpMkLst>
            <pc:docMk/>
            <pc:sldMk cId="3652781823" sldId="542"/>
            <ac:cxnSpMk id="58" creationId="{EE915F17-B1EC-1169-43D4-469EDFD0DF10}"/>
          </ac:cxnSpMkLst>
        </pc:cxnChg>
        <pc:cxnChg chg="add mod">
          <ac:chgData name="Minchang Jang" userId="5d9bafdb3db22792" providerId="LiveId" clId="{32E02FE9-0FAB-471C-8D4C-AC28D7E1D280}" dt="2023-06-20T07:26:44.262" v="4154" actId="14100"/>
          <ac:cxnSpMkLst>
            <pc:docMk/>
            <pc:sldMk cId="3652781823" sldId="542"/>
            <ac:cxnSpMk id="61" creationId="{E5AEBA48-F5EF-7D62-1F86-B146D07B941A}"/>
          </ac:cxnSpMkLst>
        </pc:cxnChg>
      </pc:sldChg>
      <pc:sldChg chg="addSp delSp modSp add mod">
        <pc:chgData name="Minchang Jang" userId="5d9bafdb3db22792" providerId="LiveId" clId="{32E02FE9-0FAB-471C-8D4C-AC28D7E1D280}" dt="2023-06-20T05:54:13.479" v="2145" actId="14100"/>
        <pc:sldMkLst>
          <pc:docMk/>
          <pc:sldMk cId="3199609806" sldId="543"/>
        </pc:sldMkLst>
        <pc:spChg chg="mod">
          <ac:chgData name="Minchang Jang" userId="5d9bafdb3db22792" providerId="LiveId" clId="{32E02FE9-0FAB-471C-8D4C-AC28D7E1D280}" dt="2023-06-20T04:25:36.889" v="1153"/>
          <ac:spMkLst>
            <pc:docMk/>
            <pc:sldMk cId="3199609806" sldId="543"/>
            <ac:spMk id="2" creationId="{7C014617-777D-B910-8C5C-59B429EF9CFA}"/>
          </ac:spMkLst>
        </pc:spChg>
        <pc:spChg chg="add mod">
          <ac:chgData name="Minchang Jang" userId="5d9bafdb3db22792" providerId="LiveId" clId="{32E02FE9-0FAB-471C-8D4C-AC28D7E1D280}" dt="2023-06-20T05:53:52.533" v="2127" actId="1038"/>
          <ac:spMkLst>
            <pc:docMk/>
            <pc:sldMk cId="3199609806" sldId="543"/>
            <ac:spMk id="6" creationId="{4F366164-7806-D84A-3575-AE8A9B4F99C4}"/>
          </ac:spMkLst>
        </pc:spChg>
        <pc:spChg chg="del">
          <ac:chgData name="Minchang Jang" userId="5d9bafdb3db22792" providerId="LiveId" clId="{32E02FE9-0FAB-471C-8D4C-AC28D7E1D280}" dt="2023-06-20T04:25:39.049" v="1154" actId="478"/>
          <ac:spMkLst>
            <pc:docMk/>
            <pc:sldMk cId="3199609806" sldId="543"/>
            <ac:spMk id="10" creationId="{BFC07249-73A4-D354-FA3B-497C7F0ED9B5}"/>
          </ac:spMkLst>
        </pc:spChg>
        <pc:spChg chg="del">
          <ac:chgData name="Minchang Jang" userId="5d9bafdb3db22792" providerId="LiveId" clId="{32E02FE9-0FAB-471C-8D4C-AC28D7E1D280}" dt="2023-06-20T04:25:39.049" v="1154" actId="478"/>
          <ac:spMkLst>
            <pc:docMk/>
            <pc:sldMk cId="3199609806" sldId="543"/>
            <ac:spMk id="11" creationId="{C7ADA3DE-8C8E-BA64-57E5-5DF1E087CAA9}"/>
          </ac:spMkLst>
        </pc:spChg>
        <pc:spChg chg="add mod">
          <ac:chgData name="Minchang Jang" userId="5d9bafdb3db22792" providerId="LiveId" clId="{32E02FE9-0FAB-471C-8D4C-AC28D7E1D280}" dt="2023-06-20T05:54:13.479" v="2145" actId="14100"/>
          <ac:spMkLst>
            <pc:docMk/>
            <pc:sldMk cId="3199609806" sldId="543"/>
            <ac:spMk id="12" creationId="{05A5E362-4CDE-30A6-626D-EB0588F8F0AE}"/>
          </ac:spMkLst>
        </pc:spChg>
        <pc:spChg chg="add mod">
          <ac:chgData name="Minchang Jang" userId="5d9bafdb3db22792" providerId="LiveId" clId="{32E02FE9-0FAB-471C-8D4C-AC28D7E1D280}" dt="2023-06-20T05:54:06.199" v="2141" actId="14100"/>
          <ac:spMkLst>
            <pc:docMk/>
            <pc:sldMk cId="3199609806" sldId="543"/>
            <ac:spMk id="13" creationId="{47F6E28F-2D87-953E-658F-3F75398E6053}"/>
          </ac:spMkLst>
        </pc:spChg>
        <pc:spChg chg="add mod">
          <ac:chgData name="Minchang Jang" userId="5d9bafdb3db22792" providerId="LiveId" clId="{32E02FE9-0FAB-471C-8D4C-AC28D7E1D280}" dt="2023-06-20T05:53:59.802" v="2134" actId="14100"/>
          <ac:spMkLst>
            <pc:docMk/>
            <pc:sldMk cId="3199609806" sldId="543"/>
            <ac:spMk id="14" creationId="{6C9BB911-297A-C826-DEBC-32DE42DE04FA}"/>
          </ac:spMkLst>
        </pc:spChg>
        <pc:spChg chg="add del mod ord">
          <ac:chgData name="Minchang Jang" userId="5d9bafdb3db22792" providerId="LiveId" clId="{32E02FE9-0FAB-471C-8D4C-AC28D7E1D280}" dt="2023-06-20T05:53:46.835" v="2121" actId="167"/>
          <ac:spMkLst>
            <pc:docMk/>
            <pc:sldMk cId="3199609806" sldId="543"/>
            <ac:spMk id="16" creationId="{EE35F4EB-AEFB-E176-FA3A-FF0EFBF2CFFB}"/>
          </ac:spMkLst>
        </pc:spChg>
        <pc:picChg chg="add del mod">
          <ac:chgData name="Minchang Jang" userId="5d9bafdb3db22792" providerId="LiveId" clId="{32E02FE9-0FAB-471C-8D4C-AC28D7E1D280}" dt="2023-06-20T05:53:37.813" v="2116" actId="478"/>
          <ac:picMkLst>
            <pc:docMk/>
            <pc:sldMk cId="3199609806" sldId="543"/>
            <ac:picMk id="5" creationId="{361A8672-FFB6-CB4D-4FEE-2C8C0A009A85}"/>
          </ac:picMkLst>
        </pc:picChg>
        <pc:picChg chg="del">
          <ac:chgData name="Minchang Jang" userId="5d9bafdb3db22792" providerId="LiveId" clId="{32E02FE9-0FAB-471C-8D4C-AC28D7E1D280}" dt="2023-06-20T04:25:39.049" v="1154" actId="478"/>
          <ac:picMkLst>
            <pc:docMk/>
            <pc:sldMk cId="3199609806" sldId="543"/>
            <ac:picMk id="7" creationId="{E27382F9-CD15-46C6-E344-08503DF732C2}"/>
          </ac:picMkLst>
        </pc:picChg>
        <pc:picChg chg="del">
          <ac:chgData name="Minchang Jang" userId="5d9bafdb3db22792" providerId="LiveId" clId="{32E02FE9-0FAB-471C-8D4C-AC28D7E1D280}" dt="2023-06-20T04:25:39.049" v="1154" actId="478"/>
          <ac:picMkLst>
            <pc:docMk/>
            <pc:sldMk cId="3199609806" sldId="543"/>
            <ac:picMk id="8" creationId="{1E7DFFA7-1A4E-3BAF-FAE5-A73DD2FFE0F6}"/>
          </ac:picMkLst>
        </pc:picChg>
        <pc:cxnChg chg="del mod">
          <ac:chgData name="Minchang Jang" userId="5d9bafdb3db22792" providerId="LiveId" clId="{32E02FE9-0FAB-471C-8D4C-AC28D7E1D280}" dt="2023-06-20T04:25:39.049" v="1154" actId="478"/>
          <ac:cxnSpMkLst>
            <pc:docMk/>
            <pc:sldMk cId="3199609806" sldId="543"/>
            <ac:cxnSpMk id="9" creationId="{ED2D3435-9CBD-EBE6-0DFC-C39C03FB716D}"/>
          </ac:cxnSpMkLst>
        </pc:cxn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613879235" sldId="543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632983995" sldId="544"/>
        </pc:sldMkLst>
      </pc:sldChg>
      <pc:sldChg chg="addSp delSp modSp add mod">
        <pc:chgData name="Minchang Jang" userId="5d9bafdb3db22792" providerId="LiveId" clId="{32E02FE9-0FAB-471C-8D4C-AC28D7E1D280}" dt="2023-06-20T06:34:18.587" v="2500" actId="1076"/>
        <pc:sldMkLst>
          <pc:docMk/>
          <pc:sldMk cId="4239194523" sldId="544"/>
        </pc:sldMkLst>
        <pc:spChg chg="mod">
          <ac:chgData name="Minchang Jang" userId="5d9bafdb3db22792" providerId="LiveId" clId="{32E02FE9-0FAB-471C-8D4C-AC28D7E1D280}" dt="2023-06-20T04:26:59.859" v="1177" actId="6549"/>
          <ac:spMkLst>
            <pc:docMk/>
            <pc:sldMk cId="4239194523" sldId="544"/>
            <ac:spMk id="2" creationId="{7C014617-777D-B910-8C5C-59B429EF9CFA}"/>
          </ac:spMkLst>
        </pc:spChg>
        <pc:spChg chg="del">
          <ac:chgData name="Minchang Jang" userId="5d9bafdb3db22792" providerId="LiveId" clId="{32E02FE9-0FAB-471C-8D4C-AC28D7E1D280}" dt="2023-06-20T04:26:46.691" v="1171" actId="478"/>
          <ac:spMkLst>
            <pc:docMk/>
            <pc:sldMk cId="4239194523" sldId="544"/>
            <ac:spMk id="9" creationId="{D747E724-CEE5-1587-5573-0F45C8917E8A}"/>
          </ac:spMkLst>
        </pc:spChg>
        <pc:spChg chg="del mod">
          <ac:chgData name="Minchang Jang" userId="5d9bafdb3db22792" providerId="LiveId" clId="{32E02FE9-0FAB-471C-8D4C-AC28D7E1D280}" dt="2023-06-20T04:26:49.918" v="1173" actId="478"/>
          <ac:spMkLst>
            <pc:docMk/>
            <pc:sldMk cId="4239194523" sldId="544"/>
            <ac:spMk id="10" creationId="{598AC9AE-09CB-3B49-9C31-DDBA4E5BFCB9}"/>
          </ac:spMkLst>
        </pc:spChg>
        <pc:spChg chg="add del mod">
          <ac:chgData name="Minchang Jang" userId="5d9bafdb3db22792" providerId="LiveId" clId="{32E02FE9-0FAB-471C-8D4C-AC28D7E1D280}" dt="2023-06-20T06:33:46.058" v="2479" actId="478"/>
          <ac:spMkLst>
            <pc:docMk/>
            <pc:sldMk cId="4239194523" sldId="544"/>
            <ac:spMk id="13" creationId="{1669F033-F9E4-01B4-A31B-2ECD9B6AC159}"/>
          </ac:spMkLst>
        </pc:spChg>
        <pc:spChg chg="add mod">
          <ac:chgData name="Minchang Jang" userId="5d9bafdb3db22792" providerId="LiveId" clId="{32E02FE9-0FAB-471C-8D4C-AC28D7E1D280}" dt="2023-06-20T06:33:55.033" v="2483" actId="1076"/>
          <ac:spMkLst>
            <pc:docMk/>
            <pc:sldMk cId="4239194523" sldId="544"/>
            <ac:spMk id="15" creationId="{CAF41B54-2414-47A8-E2B0-85CAF6D9AD38}"/>
          </ac:spMkLst>
        </pc:spChg>
        <pc:spChg chg="add mod">
          <ac:chgData name="Minchang Jang" userId="5d9bafdb3db22792" providerId="LiveId" clId="{32E02FE9-0FAB-471C-8D4C-AC28D7E1D280}" dt="2023-06-20T06:33:55.033" v="2483" actId="1076"/>
          <ac:spMkLst>
            <pc:docMk/>
            <pc:sldMk cId="4239194523" sldId="544"/>
            <ac:spMk id="16" creationId="{7767517A-1FDB-A85D-A258-0B1EE31F42A1}"/>
          </ac:spMkLst>
        </pc:spChg>
        <pc:spChg chg="add del mod">
          <ac:chgData name="Minchang Jang" userId="5d9bafdb3db22792" providerId="LiveId" clId="{32E02FE9-0FAB-471C-8D4C-AC28D7E1D280}" dt="2023-06-20T06:31:46.964" v="2394" actId="478"/>
          <ac:spMkLst>
            <pc:docMk/>
            <pc:sldMk cId="4239194523" sldId="544"/>
            <ac:spMk id="17" creationId="{253B23B8-4F77-C2AA-306F-8A4B7850EEE0}"/>
          </ac:spMkLst>
        </pc:spChg>
        <pc:spChg chg="add mod">
          <ac:chgData name="Minchang Jang" userId="5d9bafdb3db22792" providerId="LiveId" clId="{32E02FE9-0FAB-471C-8D4C-AC28D7E1D280}" dt="2023-06-20T06:33:55.033" v="2483" actId="1076"/>
          <ac:spMkLst>
            <pc:docMk/>
            <pc:sldMk cId="4239194523" sldId="544"/>
            <ac:spMk id="18" creationId="{0093114A-8B76-5234-A7FE-761A0C661D38}"/>
          </ac:spMkLst>
        </pc:spChg>
        <pc:spChg chg="add mod">
          <ac:chgData name="Minchang Jang" userId="5d9bafdb3db22792" providerId="LiveId" clId="{32E02FE9-0FAB-471C-8D4C-AC28D7E1D280}" dt="2023-06-20T06:33:55.033" v="2483" actId="1076"/>
          <ac:spMkLst>
            <pc:docMk/>
            <pc:sldMk cId="4239194523" sldId="544"/>
            <ac:spMk id="19" creationId="{5E79492D-2E44-757D-164D-DF4BE7D63702}"/>
          </ac:spMkLst>
        </pc:spChg>
        <pc:spChg chg="add mod">
          <ac:chgData name="Minchang Jang" userId="5d9bafdb3db22792" providerId="LiveId" clId="{32E02FE9-0FAB-471C-8D4C-AC28D7E1D280}" dt="2023-06-20T06:33:55.033" v="2483" actId="1076"/>
          <ac:spMkLst>
            <pc:docMk/>
            <pc:sldMk cId="4239194523" sldId="544"/>
            <ac:spMk id="20" creationId="{10DF32C1-A69B-27D6-F4D4-517D90D43B40}"/>
          </ac:spMkLst>
        </pc:spChg>
        <pc:spChg chg="add mod">
          <ac:chgData name="Minchang Jang" userId="5d9bafdb3db22792" providerId="LiveId" clId="{32E02FE9-0FAB-471C-8D4C-AC28D7E1D280}" dt="2023-06-20T06:34:18.587" v="2500" actId="1076"/>
          <ac:spMkLst>
            <pc:docMk/>
            <pc:sldMk cId="4239194523" sldId="544"/>
            <ac:spMk id="21" creationId="{BCA29232-B966-7397-A3A4-89496A21FA37}"/>
          </ac:spMkLst>
        </pc:spChg>
        <pc:picChg chg="del">
          <ac:chgData name="Minchang Jang" userId="5d9bafdb3db22792" providerId="LiveId" clId="{32E02FE9-0FAB-471C-8D4C-AC28D7E1D280}" dt="2023-06-20T04:26:46.691" v="1171" actId="478"/>
          <ac:picMkLst>
            <pc:docMk/>
            <pc:sldMk cId="4239194523" sldId="544"/>
            <ac:picMk id="5" creationId="{F50F79EF-154A-37A6-6F19-F50FFB8A6B87}"/>
          </ac:picMkLst>
        </pc:picChg>
        <pc:picChg chg="del">
          <ac:chgData name="Minchang Jang" userId="5d9bafdb3db22792" providerId="LiveId" clId="{32E02FE9-0FAB-471C-8D4C-AC28D7E1D280}" dt="2023-06-20T04:26:46.691" v="1171" actId="478"/>
          <ac:picMkLst>
            <pc:docMk/>
            <pc:sldMk cId="4239194523" sldId="544"/>
            <ac:picMk id="6" creationId="{07709690-DC4A-7F72-5448-703F24153DED}"/>
          </ac:picMkLst>
        </pc:picChg>
        <pc:picChg chg="del">
          <ac:chgData name="Minchang Jang" userId="5d9bafdb3db22792" providerId="LiveId" clId="{32E02FE9-0FAB-471C-8D4C-AC28D7E1D280}" dt="2023-06-20T04:26:46.691" v="1171" actId="478"/>
          <ac:picMkLst>
            <pc:docMk/>
            <pc:sldMk cId="4239194523" sldId="544"/>
            <ac:picMk id="7" creationId="{3C949C1E-68F3-73F1-E17A-CE63A49A1BB8}"/>
          </ac:picMkLst>
        </pc:picChg>
        <pc:picChg chg="del">
          <ac:chgData name="Minchang Jang" userId="5d9bafdb3db22792" providerId="LiveId" clId="{32E02FE9-0FAB-471C-8D4C-AC28D7E1D280}" dt="2023-06-20T04:26:46.691" v="1171" actId="478"/>
          <ac:picMkLst>
            <pc:docMk/>
            <pc:sldMk cId="4239194523" sldId="544"/>
            <ac:picMk id="8" creationId="{5FAE488D-C455-3C58-C16B-C2CB460B76B3}"/>
          </ac:picMkLst>
        </pc:picChg>
        <pc:picChg chg="add del mod">
          <ac:chgData name="Minchang Jang" userId="5d9bafdb3db22792" providerId="LiveId" clId="{32E02FE9-0FAB-471C-8D4C-AC28D7E1D280}" dt="2023-06-20T06:33:45.692" v="2478" actId="478"/>
          <ac:picMkLst>
            <pc:docMk/>
            <pc:sldMk cId="4239194523" sldId="544"/>
            <ac:picMk id="11" creationId="{029BF545-CDCA-B5E8-7095-FCF3F54E34EB}"/>
          </ac:picMkLst>
        </pc:picChg>
        <pc:picChg chg="add del mod">
          <ac:chgData name="Minchang Jang" userId="5d9bafdb3db22792" providerId="LiveId" clId="{32E02FE9-0FAB-471C-8D4C-AC28D7E1D280}" dt="2023-06-20T06:34:16.092" v="2499" actId="478"/>
          <ac:picMkLst>
            <pc:docMk/>
            <pc:sldMk cId="4239194523" sldId="544"/>
            <ac:picMk id="12" creationId="{72B2E2B4-6B1B-8B8C-E6C1-D67F27B76099}"/>
          </ac:picMkLst>
        </pc:picChg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945154754" sldId="545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433909728" sldId="546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825545084" sldId="547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2734691308" sldId="548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39974348" sldId="550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098426664" sldId="551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2366128833" sldId="552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801484875" sldId="553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335194548" sldId="554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551346829" sldId="555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3507962631" sldId="557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1344374220" sldId="558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2688676893" sldId="559"/>
        </pc:sldMkLst>
      </pc:sldChg>
      <pc:sldChg chg="del">
        <pc:chgData name="Minchang Jang" userId="5d9bafdb3db22792" providerId="LiveId" clId="{32E02FE9-0FAB-471C-8D4C-AC28D7E1D280}" dt="2023-06-20T03:08:50.529" v="51" actId="47"/>
        <pc:sldMkLst>
          <pc:docMk/>
          <pc:sldMk cId="897878345" sldId="56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0630199" sldId="56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2730674" sldId="56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12726580" sldId="56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24406741" sldId="56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63027605" sldId="56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843999668" sldId="56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5314849" sldId="56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56338760" sldId="56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16622702" sldId="56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08407945" sldId="57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0009787" sldId="57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9343262" sldId="57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67999862" sldId="57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97433034" sldId="57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99747050" sldId="57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06730780" sldId="57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23660037" sldId="57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6928370" sldId="57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38248224" sldId="57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42515036" sldId="58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50607172" sldId="58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97986942" sldId="58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85965151" sldId="58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54095597" sldId="58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27266233" sldId="58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24050917" sldId="58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588359" sldId="58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18677115" sldId="58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88061229" sldId="58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2559371" sldId="59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516907663" sldId="59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54863715" sldId="59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73275127" sldId="59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55227535" sldId="59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19004995" sldId="59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75663164" sldId="59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73554088" sldId="59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44770361" sldId="59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03638403" sldId="59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02179023" sldId="60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91446485" sldId="60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54949446" sldId="60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60521904" sldId="60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08571290" sldId="60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31658917" sldId="60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74267087" sldId="60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77941113" sldId="60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09646395" sldId="60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95140545" sldId="60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58170113" sldId="61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74482164" sldId="61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61648250" sldId="61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28723054" sldId="61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24212217" sldId="61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44464551" sldId="61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91142721" sldId="61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63986327" sldId="61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36738313" sldId="61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01937169" sldId="61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44318781" sldId="62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52580538" sldId="62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00618097" sldId="62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72386542" sldId="62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32876045" sldId="62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36003344" sldId="62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18319315" sldId="62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02951510" sldId="62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850256323" sldId="62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32013735" sldId="62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97277918" sldId="63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17751176" sldId="63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63881125" sldId="63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25268116" sldId="63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27630678" sldId="63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9866820" sldId="63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1773989" sldId="63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86498831" sldId="63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0274021" sldId="63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22885619" sldId="63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21016053" sldId="64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79661401" sldId="64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17830679" sldId="64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51889705" sldId="64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2710566" sldId="64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01663512" sldId="64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19256613" sldId="64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82919078" sldId="64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68104046" sldId="64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89475354" sldId="64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19602197" sldId="65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82812322" sldId="65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942996779" sldId="65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2890339" sldId="65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24127470" sldId="65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27288755" sldId="65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24456021" sldId="65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781112" sldId="65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93798070" sldId="65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43641992" sldId="65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82827608" sldId="66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01417043" sldId="66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07584275" sldId="66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10404203" sldId="66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83729048" sldId="66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8657843" sldId="66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54377730" sldId="66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68797315" sldId="66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62131024" sldId="66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28270776" sldId="67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397269" sldId="67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3621890" sldId="67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64469303" sldId="67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97113388" sldId="67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62600579" sldId="67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24495146" sldId="67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91774901" sldId="67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27472978" sldId="67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80370630" sldId="67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83360436" sldId="68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94025913" sldId="68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18361041" sldId="68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30456463" sldId="68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59022183" sldId="68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75919414" sldId="68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20651844" sldId="68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27078601" sldId="68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03377999" sldId="68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16166552" sldId="68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0020465" sldId="69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51148379" sldId="69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575371049" sldId="69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40367116" sldId="69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14698220" sldId="69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09618185" sldId="69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20572035" sldId="69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23414805" sldId="69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72589139" sldId="69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7742313" sldId="69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30243080" sldId="70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56130309" sldId="70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44996156" sldId="70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39831392" sldId="70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98342146" sldId="70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24439414" sldId="70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21445026" sldId="70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02595317" sldId="70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882241709" sldId="70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63600650" sldId="70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48726372" sldId="71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82880123" sldId="71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39613553" sldId="71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22566404" sldId="71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84579898" sldId="71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28506763" sldId="71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587012" sldId="71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03834649" sldId="71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19328863" sldId="71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951801827" sldId="72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48168294" sldId="72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11629727" sldId="72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35549497" sldId="72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45088610" sldId="72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90367135" sldId="72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4553628" sldId="72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91947575" sldId="72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44382172" sldId="73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09313594" sldId="73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96563745" sldId="73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21641890" sldId="73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888120692" sldId="73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94765759" sldId="73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35806381" sldId="73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26195496" sldId="73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22754630" sldId="73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53718263" sldId="73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08439938" sldId="74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65114518" sldId="74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78424662" sldId="74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96078327" sldId="74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07080160" sldId="74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97266218" sldId="74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29816785" sldId="74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78918469" sldId="74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772894118" sldId="74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08395627" sldId="75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51863357" sldId="75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6156849" sldId="75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77998809" sldId="75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66437715" sldId="75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1618986" sldId="75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08278186" sldId="75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30989056" sldId="75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78335832" sldId="75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11536972" sldId="76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95618145" sldId="76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88825186" sldId="76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13199656" sldId="76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92107027" sldId="76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767737178" sldId="76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743371613" sldId="76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5769230" sldId="76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92631766" sldId="76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40637458" sldId="76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7715324" sldId="77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98285580" sldId="77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41518124" sldId="77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47758348" sldId="77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09163200" sldId="77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45823894" sldId="77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59719468" sldId="77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04099895" sldId="77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49550841" sldId="77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83506148" sldId="77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28222290" sldId="78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39109336" sldId="78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61484528" sldId="78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1070379" sldId="78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58612598" sldId="78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87139551" sldId="78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66412597" sldId="78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86887385" sldId="78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771750883" sldId="78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97101182" sldId="78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11058645" sldId="79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13337883" sldId="79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1528104" sldId="79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876063734" sldId="79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3475576" sldId="79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85119542" sldId="79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85338473" sldId="79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29816021" sldId="79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52097502" sldId="79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32777029" sldId="79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19060081" sldId="80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10995879" sldId="80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81691317" sldId="80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99691418" sldId="80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84287302" sldId="80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08223141" sldId="80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99270891" sldId="80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47122024" sldId="80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3837376" sldId="80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30895670" sldId="80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10855610" sldId="81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55107898" sldId="81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34599005" sldId="81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59879977" sldId="81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22587081" sldId="81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15163142" sldId="81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45313473" sldId="81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69959148" sldId="81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09127484" sldId="81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61208990" sldId="82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57641756" sldId="82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38566451" sldId="82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07310731" sldId="82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28807809" sldId="82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80956113" sldId="82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60382917" sldId="82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80872798" sldId="82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38230367" sldId="83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41364944" sldId="83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97395319" sldId="83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549659989" sldId="83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57671224" sldId="83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75923734" sldId="83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39982455" sldId="83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05487579" sldId="83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36971604" sldId="83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10692669" sldId="83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28000174" sldId="84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42581318" sldId="84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5048188" sldId="84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87998318" sldId="84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2283526" sldId="84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43496659" sldId="84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11507392" sldId="84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5332785" sldId="84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16219241" sldId="84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11601316" sldId="85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76998586" sldId="85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62052922" sldId="85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61982789" sldId="85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88271940" sldId="85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83642854" sldId="85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69697032" sldId="85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16286980" sldId="85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33412275" sldId="85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9488448" sldId="85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72789354" sldId="86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26450200" sldId="86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24148012" sldId="86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73498800" sldId="86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01801303" sldId="86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24328223" sldId="86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52577826" sldId="86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85525739" sldId="86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18864158" sldId="86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13985658" sldId="86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48209435" sldId="87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780418982" sldId="87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44055752" sldId="87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34657158" sldId="87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41154211" sldId="87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97777331" sldId="87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99391288" sldId="87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67194589" sldId="87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44781318" sldId="87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38948389" sldId="88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32195342" sldId="88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37234173" sldId="88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31549325" sldId="88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9980103" sldId="88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21421461" sldId="88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60909110" sldId="88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54276214" sldId="88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03045830" sldId="89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8131953" sldId="89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23018611" sldId="89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52583446" sldId="89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79701038" sldId="89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56702623" sldId="89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7527300" sldId="90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80939888" sldId="90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26622095" sldId="90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42139084" sldId="90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91750382" sldId="90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53781406" sldId="90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82851761" sldId="90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44579956" sldId="90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41571430" sldId="90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90702565" sldId="90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59930355" sldId="91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93685910" sldId="91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585665531" sldId="91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90145928" sldId="91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5541757" sldId="91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59572543" sldId="91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60115950" sldId="91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55268840" sldId="91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77861861" sldId="91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12988424" sldId="92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21136689" sldId="92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63047379" sldId="92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68469412" sldId="92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89275068" sldId="92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10137033" sldId="92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82485345" sldId="92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56791749" sldId="92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85678704" sldId="92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86009705" sldId="92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19045158" sldId="93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00266120" sldId="93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54664263" sldId="93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10720157" sldId="93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57742214" sldId="93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55460558" sldId="93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78111711" sldId="93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03727935" sldId="93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36251158" sldId="93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40417197" sldId="93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45494232" sldId="94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711473" sldId="94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65247683" sldId="94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3166954" sldId="94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33953268" sldId="94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47612462" sldId="94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97941605" sldId="94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94342075" sldId="94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93876633" sldId="94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99328766" sldId="94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7718537" sldId="95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41551945" sldId="95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21604840" sldId="95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4838694" sldId="95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34897508" sldId="95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59763075" sldId="95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45798924" sldId="95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60255118" sldId="95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64026012" sldId="95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3410235" sldId="95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90491497" sldId="96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49408691" sldId="96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05845145" sldId="96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891407025" sldId="96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745148047" sldId="96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37979452" sldId="96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45748996" sldId="96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7348327" sldId="96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35560871" sldId="96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9062715" sldId="97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764074257" sldId="97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77810778" sldId="97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08352356" sldId="97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07012053" sldId="97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02230528" sldId="97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1173188" sldId="97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35288415" sldId="97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28947997" sldId="97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30552626" sldId="97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56387382" sldId="98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77612261" sldId="98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446503516" sldId="98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72102022" sldId="98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85989229" sldId="98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46545557" sldId="98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48280953" sldId="98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396915" sldId="98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168336205" sldId="98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36280272" sldId="98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1980404" sldId="99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94264907" sldId="99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47500494" sldId="99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201245363" sldId="99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76387392" sldId="99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23630913" sldId="99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03556630" sldId="99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37983780" sldId="99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88119719" sldId="99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00046125" sldId="99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8848980" sldId="100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87890693" sldId="100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75697508" sldId="100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33414205" sldId="100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55373537" sldId="100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98957226" sldId="100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953217530" sldId="100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53751692" sldId="100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897935534" sldId="100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1976242" sldId="100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30629308" sldId="101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83444095" sldId="101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43525002" sldId="101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91990646" sldId="101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17799818" sldId="101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47511619" sldId="101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26794093" sldId="101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28176108" sldId="101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60562954" sldId="101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937228829" sldId="101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52155860" sldId="102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19337901" sldId="102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2883711" sldId="102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38176259" sldId="102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886756565" sldId="102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936738087" sldId="102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32938505" sldId="102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89718575" sldId="102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82488321" sldId="102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68162412" sldId="102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33288748" sldId="103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36546860" sldId="103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798976969" sldId="103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666508982" sldId="103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87169937" sldId="103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41411747" sldId="103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37593923" sldId="103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50632735" sldId="103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28857981" sldId="103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62376745" sldId="103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08036950" sldId="104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43080153" sldId="104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036214347" sldId="104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592156442" sldId="104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1599402" sldId="104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15794063" sldId="104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97564271" sldId="104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59223462" sldId="104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887337086" sldId="104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52041202" sldId="104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44640729" sldId="105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33899449" sldId="105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05937738" sldId="105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26276766" sldId="105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93589768" sldId="105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28349105" sldId="105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33517548" sldId="105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42746510" sldId="105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22602688" sldId="105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915968201" sldId="105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998840397" sldId="106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29572488" sldId="106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64139290" sldId="106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799667605" sldId="106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347654508" sldId="106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634227740" sldId="106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489315858" sldId="106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27544124" sldId="106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96097644" sldId="106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15606844" sldId="106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52175033" sldId="107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575763094" sldId="107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673059161" sldId="107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82057613" sldId="107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50646425" sldId="107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4069689454" sldId="107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283309682" sldId="107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33860740" sldId="107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004344104" sldId="107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214536845" sldId="107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583502492" sldId="108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44775877" sldId="108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35414621" sldId="1082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20523788" sldId="1083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58304601" sldId="1084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04213425" sldId="1085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03801637" sldId="1086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181773013" sldId="1087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398883240" sldId="1088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186856900" sldId="1089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1670458563" sldId="1090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2169090270" sldId="1091"/>
        </pc:sldMkLst>
      </pc:sldChg>
      <pc:sldChg chg="del">
        <pc:chgData name="Minchang Jang" userId="5d9bafdb3db22792" providerId="LiveId" clId="{32E02FE9-0FAB-471C-8D4C-AC28D7E1D280}" dt="2023-06-20T03:59:37.466" v="249" actId="47"/>
        <pc:sldMkLst>
          <pc:docMk/>
          <pc:sldMk cId="3439556262" sldId="10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69940-48AE-4792-A3AF-1092A27A4F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82E14-384A-4D50-B78B-BF8D9EE3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9049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5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A06F3B3-F8E6-1FA4-465E-B152A3E3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3F961-05B8-48DF-B628-A54B3B6FA5E0}"/>
              </a:ext>
            </a:extLst>
          </p:cNvPr>
          <p:cNvSpPr/>
          <p:nvPr userDrawn="1"/>
        </p:nvSpPr>
        <p:spPr>
          <a:xfrm>
            <a:off x="73891" y="986281"/>
            <a:ext cx="9023932" cy="6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2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8382"/>
            <a:ext cx="78867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312"/>
            <a:ext cx="8593200" cy="547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9047" y="64857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Java Stream Programming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232881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Lambda and Stream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장민창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mcjang@hucloud.co.kr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3F32A-7348-7DF9-202C-EB5A33E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람다와 메소드 레퍼런스 단축 표현 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레퍼런스 만드는 세 가지 방법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정적 메소드 레퍼런스</a:t>
            </a:r>
            <a:endParaRPr lang="en-US" altLang="ko-KR" dirty="0"/>
          </a:p>
          <a:p>
            <a:pPr lvl="2"/>
            <a:r>
              <a:rPr lang="en-US" altLang="ko-KR" dirty="0"/>
              <a:t>Integer.parseInt() </a:t>
            </a:r>
            <a:r>
              <a:rPr lang="ko-KR" altLang="en-US" dirty="0"/>
              <a:t>메소드는 </a:t>
            </a:r>
            <a:r>
              <a:rPr lang="en-US" altLang="ko-KR" dirty="0"/>
              <a:t>Integer::</a:t>
            </a:r>
            <a:r>
              <a:rPr lang="en-US" altLang="ko-KR" dirty="0" err="1"/>
              <a:t>parseInt</a:t>
            </a:r>
            <a:r>
              <a:rPr lang="en-US" altLang="ko-KR" dirty="0"/>
              <a:t> 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 err="1"/>
              <a:t>다양항</a:t>
            </a:r>
            <a:r>
              <a:rPr lang="ko-KR" altLang="en-US" dirty="0"/>
              <a:t> 형식의 인스턴스 메소드 레퍼런스</a:t>
            </a:r>
            <a:endParaRPr lang="en-US" altLang="ko-KR" dirty="0"/>
          </a:p>
          <a:p>
            <a:pPr lvl="2"/>
            <a:r>
              <a:rPr lang="en-US" altLang="ko-KR" dirty="0" err="1"/>
              <a:t>String.length</a:t>
            </a:r>
            <a:r>
              <a:rPr lang="en-US" altLang="ko-KR" dirty="0"/>
              <a:t>() </a:t>
            </a:r>
            <a:r>
              <a:rPr lang="ko-KR" altLang="en-US" dirty="0"/>
              <a:t>메소드는 </a:t>
            </a:r>
            <a:r>
              <a:rPr lang="en-US" altLang="ko-KR" dirty="0"/>
              <a:t>String::length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기존 객체의 인스턴스 메소드 레퍼런스</a:t>
            </a:r>
            <a:endParaRPr lang="en-US" altLang="ko-KR" dirty="0"/>
          </a:p>
          <a:p>
            <a:pPr lvl="2"/>
            <a:r>
              <a:rPr lang="en-US" altLang="ko-KR" dirty="0"/>
              <a:t>Employees </a:t>
            </a:r>
            <a:r>
              <a:rPr lang="ko-KR" altLang="en-US" dirty="0"/>
              <a:t>객체를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employee </a:t>
            </a:r>
            <a:r>
              <a:rPr lang="ko-KR" altLang="en-US" dirty="0"/>
              <a:t>라는 변수가 있고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Employees </a:t>
            </a:r>
            <a:r>
              <a:rPr lang="ko-KR" altLang="en-US" dirty="0"/>
              <a:t>에는 </a:t>
            </a:r>
            <a:r>
              <a:rPr lang="en-US" altLang="ko-KR" dirty="0" err="1"/>
              <a:t>getSalary</a:t>
            </a:r>
            <a:r>
              <a:rPr lang="en-US" altLang="ko-KR" dirty="0"/>
              <a:t>() </a:t>
            </a:r>
            <a:r>
              <a:rPr lang="ko-KR" altLang="en-US" dirty="0"/>
              <a:t>라는 메소드가 있다면</a:t>
            </a:r>
            <a:r>
              <a:rPr lang="en-US" altLang="ko-KR" dirty="0"/>
              <a:t>, employee::</a:t>
            </a:r>
            <a:r>
              <a:rPr lang="en-US" altLang="ko-KR" dirty="0" err="1"/>
              <a:t>getSalary</a:t>
            </a:r>
            <a:r>
              <a:rPr lang="en-US" altLang="ko-KR" dirty="0"/>
              <a:t> 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C9051B-421E-F56E-F2DE-FA6D88C0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1" y="1575332"/>
            <a:ext cx="5103829" cy="15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 가지 종류의 람다 표현식을 메소드 레퍼런스로 바꾸는 방법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C6C6AA3-A64E-802D-FFE0-C7DD8C993F94}"/>
              </a:ext>
            </a:extLst>
          </p:cNvPr>
          <p:cNvGrpSpPr/>
          <p:nvPr/>
        </p:nvGrpSpPr>
        <p:grpSpPr>
          <a:xfrm>
            <a:off x="342900" y="1735503"/>
            <a:ext cx="6362700" cy="1092093"/>
            <a:chOff x="342900" y="1735503"/>
            <a:chExt cx="6362700" cy="1092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0D1CE6-1507-63E9-C317-FBBCD830AE37}"/>
                </a:ext>
              </a:extLst>
            </p:cNvPr>
            <p:cNvSpPr/>
            <p:nvPr/>
          </p:nvSpPr>
          <p:spPr>
            <a:xfrm>
              <a:off x="1013460" y="2423736"/>
              <a:ext cx="1569720" cy="40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메서드 레퍼런스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C9F49E-C452-3AC7-B9C4-156B8186266B}"/>
                </a:ext>
              </a:extLst>
            </p:cNvPr>
            <p:cNvSpPr/>
            <p:nvPr/>
          </p:nvSpPr>
          <p:spPr>
            <a:xfrm>
              <a:off x="1013460" y="1735503"/>
              <a:ext cx="1569720" cy="40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람다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48DD0A-4144-BFA7-D76C-222CB0337CAD}"/>
                </a:ext>
              </a:extLst>
            </p:cNvPr>
            <p:cNvSpPr txBox="1"/>
            <p:nvPr/>
          </p:nvSpPr>
          <p:spPr>
            <a:xfrm>
              <a:off x="2769870" y="1783544"/>
              <a:ext cx="39357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(args) </a:t>
              </a:r>
              <a:r>
                <a:rPr lang="en-US" altLang="ko-KR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ClassName</a:t>
              </a:r>
              <a:r>
                <a:rPr lang="en-US" altLang="ko-KR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staticMethod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(args)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413A12-26F4-AA54-EE64-332EC66CC20C}"/>
                </a:ext>
              </a:extLst>
            </p:cNvPr>
            <p:cNvSpPr txBox="1"/>
            <p:nvPr/>
          </p:nvSpPr>
          <p:spPr>
            <a:xfrm>
              <a:off x="2769870" y="2471776"/>
              <a:ext cx="39357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ClassName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::</a:t>
              </a:r>
              <a:r>
                <a:rPr lang="en-US" altLang="ko-KR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staticMethod</a:t>
              </a:r>
              <a:endPara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A29594D-DCF2-167B-9842-9E29F2020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8540" y="2091321"/>
              <a:ext cx="563880" cy="44452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5205FFD-1942-D05C-C1F8-8B8BE97D950C}"/>
                </a:ext>
              </a:extLst>
            </p:cNvPr>
            <p:cNvCxnSpPr>
              <a:cxnSpLocks/>
            </p:cNvCxnSpPr>
            <p:nvPr/>
          </p:nvCxnSpPr>
          <p:spPr>
            <a:xfrm>
              <a:off x="4911090" y="2091321"/>
              <a:ext cx="0" cy="38045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7B75B7E-8FE7-63EA-03DC-F2625674100F}"/>
                </a:ext>
              </a:extLst>
            </p:cNvPr>
            <p:cNvSpPr/>
            <p:nvPr/>
          </p:nvSpPr>
          <p:spPr>
            <a:xfrm>
              <a:off x="342900" y="1783544"/>
              <a:ext cx="307777" cy="3077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2CCBFB-8EF7-1821-1D39-7431D3988EEB}"/>
              </a:ext>
            </a:extLst>
          </p:cNvPr>
          <p:cNvGrpSpPr/>
          <p:nvPr/>
        </p:nvGrpSpPr>
        <p:grpSpPr>
          <a:xfrm>
            <a:off x="342900" y="3317113"/>
            <a:ext cx="7315200" cy="1092093"/>
            <a:chOff x="342900" y="1735503"/>
            <a:chExt cx="7315200" cy="10920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2C3DA1-61A2-C5BF-7B79-0A876CBDA7AE}"/>
                </a:ext>
              </a:extLst>
            </p:cNvPr>
            <p:cNvSpPr/>
            <p:nvPr/>
          </p:nvSpPr>
          <p:spPr>
            <a:xfrm>
              <a:off x="1013460" y="2423736"/>
              <a:ext cx="1569720" cy="40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메서드 레퍼런스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DAA22B-817F-5029-2DF2-0E4CA9255FAE}"/>
                </a:ext>
              </a:extLst>
            </p:cNvPr>
            <p:cNvSpPr/>
            <p:nvPr/>
          </p:nvSpPr>
          <p:spPr>
            <a:xfrm>
              <a:off x="1013460" y="1735503"/>
              <a:ext cx="1569720" cy="40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람다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2CC416-2032-10F7-C7D9-CEC70DD456B9}"/>
                </a:ext>
              </a:extLst>
            </p:cNvPr>
            <p:cNvSpPr txBox="1"/>
            <p:nvPr/>
          </p:nvSpPr>
          <p:spPr>
            <a:xfrm>
              <a:off x="2769870" y="1783544"/>
              <a:ext cx="48882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(arg0,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rest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arg0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instanceMethod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(rest)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14DA01-B047-CAEA-F160-16310811FF15}"/>
                </a:ext>
              </a:extLst>
            </p:cNvPr>
            <p:cNvSpPr txBox="1"/>
            <p:nvPr/>
          </p:nvSpPr>
          <p:spPr>
            <a:xfrm>
              <a:off x="2769870" y="2471776"/>
              <a:ext cx="39357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ClassName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::</a:t>
              </a:r>
              <a:r>
                <a:rPr lang="en-US" altLang="ko-KR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instanceMethod</a:t>
              </a:r>
              <a:endPara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99E3790-D42A-9B95-A8F2-0A06FADB1C31}"/>
                </a:ext>
              </a:extLst>
            </p:cNvPr>
            <p:cNvCxnSpPr>
              <a:cxnSpLocks/>
            </p:cNvCxnSpPr>
            <p:nvPr/>
          </p:nvCxnSpPr>
          <p:spPr>
            <a:xfrm>
              <a:off x="4911090" y="2091321"/>
              <a:ext cx="0" cy="38045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2BAC328-9E77-8F87-381E-93EBA3E2109F}"/>
                </a:ext>
              </a:extLst>
            </p:cNvPr>
            <p:cNvSpPr/>
            <p:nvPr/>
          </p:nvSpPr>
          <p:spPr>
            <a:xfrm>
              <a:off x="342900" y="1783544"/>
              <a:ext cx="307777" cy="3077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8876AF-54A3-F1A7-04ED-05A580FD0B8A}"/>
              </a:ext>
            </a:extLst>
          </p:cNvPr>
          <p:cNvSpPr txBox="1"/>
          <p:nvPr/>
        </p:nvSpPr>
        <p:spPr>
          <a:xfrm>
            <a:off x="5724393" y="3610818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arg0</a:t>
            </a:r>
            <a:r>
              <a:rPr lang="ko-KR" altLang="en-US" sz="1100" dirty="0"/>
              <a:t>은 </a:t>
            </a:r>
            <a:r>
              <a:rPr lang="en-US" altLang="ko-KR" sz="1100" dirty="0" err="1"/>
              <a:t>ClassName</a:t>
            </a:r>
            <a:r>
              <a:rPr lang="en-US" altLang="ko-KR" sz="1100" dirty="0"/>
              <a:t> </a:t>
            </a:r>
            <a:r>
              <a:rPr lang="ko-KR" altLang="en-US" sz="1100" dirty="0"/>
              <a:t>형식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87827B0-61E5-E078-F6BF-D1C6EE20660F}"/>
              </a:ext>
            </a:extLst>
          </p:cNvPr>
          <p:cNvGrpSpPr/>
          <p:nvPr/>
        </p:nvGrpSpPr>
        <p:grpSpPr>
          <a:xfrm>
            <a:off x="342900" y="5013293"/>
            <a:ext cx="7315200" cy="1092093"/>
            <a:chOff x="342900" y="1735503"/>
            <a:chExt cx="7315200" cy="10920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08DFDBC-6926-8281-CD45-77341C08299E}"/>
                </a:ext>
              </a:extLst>
            </p:cNvPr>
            <p:cNvSpPr/>
            <p:nvPr/>
          </p:nvSpPr>
          <p:spPr>
            <a:xfrm>
              <a:off x="1013460" y="2423736"/>
              <a:ext cx="1569720" cy="40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메서드 레퍼런스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BD5B35C-6255-BD0F-F701-7E4C9177309D}"/>
                </a:ext>
              </a:extLst>
            </p:cNvPr>
            <p:cNvSpPr/>
            <p:nvPr/>
          </p:nvSpPr>
          <p:spPr>
            <a:xfrm>
              <a:off x="1013460" y="1735503"/>
              <a:ext cx="1569720" cy="40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람다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9620E-4E2D-6DEE-689B-34CA5EE8D5B2}"/>
                </a:ext>
              </a:extLst>
            </p:cNvPr>
            <p:cNvSpPr txBox="1"/>
            <p:nvPr/>
          </p:nvSpPr>
          <p:spPr>
            <a:xfrm>
              <a:off x="2769870" y="1783544"/>
              <a:ext cx="48882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(args) </a:t>
              </a:r>
              <a:r>
                <a:rPr lang="en-US" altLang="ko-KR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expr</a:t>
              </a:r>
              <a:r>
                <a:rPr lang="en-US" altLang="ko-KR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instanceMethod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(args)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7B1D6A-5CAB-6D66-CFDD-A187EDE8CFED}"/>
                </a:ext>
              </a:extLst>
            </p:cNvPr>
            <p:cNvSpPr txBox="1"/>
            <p:nvPr/>
          </p:nvSpPr>
          <p:spPr>
            <a:xfrm>
              <a:off x="2769870" y="2471776"/>
              <a:ext cx="39357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expr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::</a:t>
              </a:r>
              <a:r>
                <a:rPr lang="en-US" altLang="ko-KR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instanceMethod</a:t>
              </a:r>
              <a:endPara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55B26FC-0A7A-59A2-9110-049F8D85B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6581" y="2091321"/>
              <a:ext cx="1005839" cy="45672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39705DA-79FB-3C6A-F965-1B61E0B3D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2091321"/>
              <a:ext cx="339090" cy="38045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A1E0F21-270E-9E6F-5D58-B15D6416DD4E}"/>
                </a:ext>
              </a:extLst>
            </p:cNvPr>
            <p:cNvSpPr/>
            <p:nvPr/>
          </p:nvSpPr>
          <p:spPr>
            <a:xfrm>
              <a:off x="342900" y="1783544"/>
              <a:ext cx="307777" cy="3077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8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2. Stream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2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스트림이란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병렬처리를 지원하는 내부 반복자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컬렉션이나 배열을 스트림으로 변환하여 여러가지 형태의 처리를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반복문을 이용하던 기존의 컬렉션을 스트림으로 처리할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반복문을 사용하지 않고 컬렉션을 제어할 수 있다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B376A4-3E0A-4AD4-4B68-C71A07793147}"/>
              </a:ext>
            </a:extLst>
          </p:cNvPr>
          <p:cNvSpPr/>
          <p:nvPr/>
        </p:nvSpPr>
        <p:spPr>
          <a:xfrm>
            <a:off x="914400" y="3019425"/>
            <a:ext cx="502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b="0" dirty="0"/>
              <a:t>for (Employees subordinate : subordinates) {</a:t>
            </a:r>
          </a:p>
          <a:p>
            <a:pPr algn="l"/>
            <a:r>
              <a:rPr lang="en-US" altLang="ko-KR" sz="1600" b="0" dirty="0"/>
              <a:t>    System.out.println(</a:t>
            </a:r>
            <a:r>
              <a:rPr lang="en-US" altLang="ko-KR" sz="1600" b="0" dirty="0" err="1"/>
              <a:t>subordinate.getEmployeeId</a:t>
            </a:r>
            <a:r>
              <a:rPr lang="en-US" altLang="ko-KR" sz="1600" b="0" dirty="0"/>
              <a:t>());</a:t>
            </a:r>
          </a:p>
          <a:p>
            <a:pPr algn="l"/>
            <a:r>
              <a:rPr lang="en-US" altLang="ko-KR" sz="1600" b="0" dirty="0"/>
              <a:t>}</a:t>
            </a:r>
            <a:endParaRPr lang="ko-KR" altLang="en-US" sz="1600" b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EF4A19-92FE-899A-F5D3-E6F3F9567C89}"/>
              </a:ext>
            </a:extLst>
          </p:cNvPr>
          <p:cNvSpPr/>
          <p:nvPr/>
        </p:nvSpPr>
        <p:spPr>
          <a:xfrm>
            <a:off x="914400" y="4524375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b="0" dirty="0"/>
              <a:t>subordinates</a:t>
            </a:r>
          </a:p>
          <a:p>
            <a:pPr algn="l"/>
            <a:r>
              <a:rPr lang="en-US" altLang="ko-KR" sz="1600" b="0" dirty="0"/>
              <a:t>        .stream()</a:t>
            </a:r>
          </a:p>
          <a:p>
            <a:pPr algn="l"/>
            <a:r>
              <a:rPr lang="en-US" altLang="ko-KR" sz="1600" b="0" dirty="0"/>
              <a:t>        .</a:t>
            </a:r>
            <a:r>
              <a:rPr lang="en-US" altLang="ko-KR" sz="1600" b="0" dirty="0" err="1"/>
              <a:t>forEach</a:t>
            </a:r>
            <a:r>
              <a:rPr lang="en-US" altLang="ko-KR" sz="1600" b="0" dirty="0"/>
              <a:t>((</a:t>
            </a:r>
            <a:r>
              <a:rPr lang="en-US" altLang="ko-KR" sz="1600" b="0" dirty="0" err="1"/>
              <a:t>emp</a:t>
            </a:r>
            <a:r>
              <a:rPr lang="en-US" altLang="ko-KR" sz="1600" b="0" dirty="0"/>
              <a:t>) -&gt; System.out.println(</a:t>
            </a:r>
            <a:r>
              <a:rPr lang="en-US" altLang="ko-KR" sz="1600" b="0" dirty="0" err="1"/>
              <a:t>emp.getEmployeeId</a:t>
            </a:r>
            <a:r>
              <a:rPr lang="en-US" altLang="ko-KR" sz="1600" b="0" dirty="0"/>
              <a:t>()));</a:t>
            </a:r>
            <a:endParaRPr lang="ko-KR" altLang="en-US" sz="1600" b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D5BEB-E1D8-7207-5094-95C53A4FB2AD}"/>
              </a:ext>
            </a:extLst>
          </p:cNvPr>
          <p:cNvSpPr/>
          <p:nvPr/>
        </p:nvSpPr>
        <p:spPr>
          <a:xfrm>
            <a:off x="914400" y="3019425"/>
            <a:ext cx="4743450" cy="830997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EEE0B-5E4E-BD0C-C153-5A935299A645}"/>
              </a:ext>
            </a:extLst>
          </p:cNvPr>
          <p:cNvSpPr/>
          <p:nvPr/>
        </p:nvSpPr>
        <p:spPr>
          <a:xfrm>
            <a:off x="914400" y="4494182"/>
            <a:ext cx="5695950" cy="973167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0" name="구부러진 연결선 8">
            <a:extLst>
              <a:ext uri="{FF2B5EF4-FFF2-40B4-BE49-F238E27FC236}">
                <a16:creationId xmlns:a16="http://schemas.microsoft.com/office/drawing/2014/main" id="{F462BF17-0F42-285A-7389-FBBC99E3E0D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202370" y="3934177"/>
            <a:ext cx="643760" cy="476250"/>
          </a:xfrm>
          <a:prstGeom prst="curved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3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스트림을 사용하는 이유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맵핑 등을 통해 지저분하고 중복되던 </a:t>
            </a:r>
            <a:r>
              <a:rPr lang="ko-KR" altLang="en-US" dirty="0" err="1"/>
              <a:t>반복문</a:t>
            </a:r>
            <a:r>
              <a:rPr lang="ko-KR" altLang="en-US" dirty="0"/>
              <a:t> 코드가 사라짐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데이터를 제어하는 주체가 </a:t>
            </a:r>
            <a:r>
              <a:rPr lang="en-US" altLang="ko-KR" dirty="0">
                <a:sym typeface="Wingdings" panose="05000000000000000000" pitchFamily="2" charset="2"/>
              </a:rPr>
              <a:t>RDB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JAVA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옮겨짐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dirty="0">
                <a:sym typeface="Wingdings" panose="05000000000000000000" pitchFamily="2" charset="2"/>
              </a:rPr>
              <a:t>데이터가 늘어남에 따라 데이터를 정제하는 </a:t>
            </a:r>
            <a:r>
              <a:rPr lang="en-US" altLang="ko-KR" dirty="0">
                <a:sym typeface="Wingdings" panose="05000000000000000000" pitchFamily="2" charset="2"/>
              </a:rPr>
              <a:t>RDB </a:t>
            </a:r>
            <a:r>
              <a:rPr lang="ko-KR" altLang="en-US" dirty="0">
                <a:sym typeface="Wingdings" panose="05000000000000000000" pitchFamily="2" charset="2"/>
              </a:rPr>
              <a:t>능력의 한계가 드러남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비정형 데이터를 </a:t>
            </a:r>
            <a:r>
              <a:rPr lang="en-US" altLang="ko-KR" dirty="0">
                <a:sym typeface="Wingdings" panose="05000000000000000000" pitchFamily="2" charset="2"/>
              </a:rPr>
              <a:t>RDB </a:t>
            </a:r>
            <a:r>
              <a:rPr lang="ko-KR" altLang="en-US" dirty="0">
                <a:sym typeface="Wingdings" panose="05000000000000000000" pitchFamily="2" charset="2"/>
              </a:rPr>
              <a:t>에서 정제할 수 없음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RDB</a:t>
            </a:r>
            <a:r>
              <a:rPr lang="ko-KR" altLang="en-US" dirty="0">
                <a:sym typeface="Wingdings" panose="05000000000000000000" pitchFamily="2" charset="2"/>
              </a:rPr>
              <a:t>의 역할을 </a:t>
            </a:r>
            <a:r>
              <a:rPr lang="en-US" altLang="ko-KR" dirty="0">
                <a:sym typeface="Wingdings" panose="05000000000000000000" pitchFamily="2" charset="2"/>
              </a:rPr>
              <a:t>Java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Stream</a:t>
            </a:r>
            <a:r>
              <a:rPr lang="ko-KR" altLang="en-US" dirty="0">
                <a:sym typeface="Wingdings" panose="05000000000000000000" pitchFamily="2" charset="2"/>
              </a:rPr>
              <a:t>이 대신 처리함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25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컬렉션의 사용 예제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저칼로리 음식만 필터링 한 후 칼로리 순으로 정렬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출력하는 예제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코드가 장황하다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ABD38-E0BE-B1D6-F69C-80027D3803D6}"/>
              </a:ext>
            </a:extLst>
          </p:cNvPr>
          <p:cNvSpPr txBox="1"/>
          <p:nvPr/>
        </p:nvSpPr>
        <p:spPr>
          <a:xfrm>
            <a:off x="729600" y="2269126"/>
            <a:ext cx="80466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lowCaloricDishs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menu)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lowCaloricDishs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lowCaloricDishs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lowCalroricDishesName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lowCaloricDishs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lowCalroricDishesName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480BD6B5-8B42-D8B7-BC3B-EDA1CA5E0ADB}"/>
              </a:ext>
            </a:extLst>
          </p:cNvPr>
          <p:cNvSpPr/>
          <p:nvPr/>
        </p:nvSpPr>
        <p:spPr>
          <a:xfrm>
            <a:off x="5254740" y="2666297"/>
            <a:ext cx="1109510" cy="587443"/>
          </a:xfrm>
          <a:prstGeom prst="borderCallout1">
            <a:avLst>
              <a:gd name="adj1" fmla="val 47321"/>
              <a:gd name="adj2" fmla="val 0"/>
              <a:gd name="adj3" fmla="val 49491"/>
              <a:gd name="adj4" fmla="val -7215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누적자로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 필터링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1B529794-1F27-28A4-709A-338AE71B80A2}"/>
              </a:ext>
            </a:extLst>
          </p:cNvPr>
          <p:cNvSpPr/>
          <p:nvPr/>
        </p:nvSpPr>
        <p:spPr>
          <a:xfrm>
            <a:off x="6657339" y="3280029"/>
            <a:ext cx="1201485" cy="587443"/>
          </a:xfrm>
          <a:prstGeom prst="borderCallout1">
            <a:avLst>
              <a:gd name="adj1" fmla="val 47321"/>
              <a:gd name="adj2" fmla="val 0"/>
              <a:gd name="adj3" fmla="val 123428"/>
              <a:gd name="adj4" fmla="val -10156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익명 클래스로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요리 정렬</a:t>
            </a: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7E6E473B-2809-61EE-0055-60A609D937E4}"/>
              </a:ext>
            </a:extLst>
          </p:cNvPr>
          <p:cNvSpPr/>
          <p:nvPr/>
        </p:nvSpPr>
        <p:spPr>
          <a:xfrm>
            <a:off x="6364250" y="5975315"/>
            <a:ext cx="2141590" cy="587443"/>
          </a:xfrm>
          <a:prstGeom prst="borderCallout1">
            <a:avLst>
              <a:gd name="adj1" fmla="val 47321"/>
              <a:gd name="adj2" fmla="val 0"/>
              <a:gd name="adj3" fmla="val 32627"/>
              <a:gd name="adj4" fmla="val -3731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정렬된 리스트 처리하면서 요리 이름 선택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4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기존의 코드를 스트림으로 변경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병렬처리도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B9052-8A95-795E-A50D-3804A2C14E8B}"/>
              </a:ext>
            </a:extLst>
          </p:cNvPr>
          <p:cNvSpPr txBox="1"/>
          <p:nvPr/>
        </p:nvSpPr>
        <p:spPr>
          <a:xfrm>
            <a:off x="533400" y="1517363"/>
            <a:ext cx="84551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lowCaloricDishesName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400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칼로리 이하의 요리 선택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칼로리로 요리 정렬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요리명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추출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요리명을 리스트에 저장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45B42-0D9F-9C08-4489-2676F8930160}"/>
              </a:ext>
            </a:extLst>
          </p:cNvPr>
          <p:cNvSpPr txBox="1"/>
          <p:nvPr/>
        </p:nvSpPr>
        <p:spPr>
          <a:xfrm>
            <a:off x="533400" y="4354387"/>
            <a:ext cx="84551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lowCaloricDishesName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parallelStream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400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칼로리 이하의 요리 선택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칼로리로 요리 정렬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요리명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추출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요리명을 리스트에 저장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20672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스트림은 </a:t>
            </a:r>
            <a:r>
              <a:rPr lang="ko-KR" altLang="en-US" dirty="0">
                <a:sym typeface="Wingdings" panose="05000000000000000000" pitchFamily="2" charset="2"/>
              </a:rPr>
              <a:t>코드를 블록 단위로 관리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처리한다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아래와 같은 코드가 있다면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6ED53-B9C9-1AD0-F507-CBBAC92D1BB5}"/>
              </a:ext>
            </a:extLst>
          </p:cNvPr>
          <p:cNvSpPr txBox="1"/>
          <p:nvPr/>
        </p:nvSpPr>
        <p:spPr>
          <a:xfrm>
            <a:off x="666750" y="3637062"/>
            <a:ext cx="809625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threeHighCaloricDishNames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300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칼로리 이상의 요리 선택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요리명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추출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선착순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개만 선택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요리명을 리스트에 저장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3994A-8D19-33BF-6CF2-5A3EF89AE053}"/>
              </a:ext>
            </a:extLst>
          </p:cNvPr>
          <p:cNvSpPr/>
          <p:nvPr/>
        </p:nvSpPr>
        <p:spPr>
          <a:xfrm>
            <a:off x="1749054" y="2502194"/>
            <a:ext cx="754380" cy="403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A0FDCE-3128-5D01-8AF1-C9FDDF7CA34A}"/>
              </a:ext>
            </a:extLst>
          </p:cNvPr>
          <p:cNvSpPr/>
          <p:nvPr/>
        </p:nvSpPr>
        <p:spPr>
          <a:xfrm>
            <a:off x="2975490" y="2500412"/>
            <a:ext cx="754380" cy="403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377B6C-CC72-5A1A-55FF-A2209FA8A231}"/>
              </a:ext>
            </a:extLst>
          </p:cNvPr>
          <p:cNvSpPr/>
          <p:nvPr/>
        </p:nvSpPr>
        <p:spPr>
          <a:xfrm>
            <a:off x="4178610" y="2498507"/>
            <a:ext cx="754380" cy="403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6D6BEC-90AF-1ECD-56CF-0D803E01A7FB}"/>
              </a:ext>
            </a:extLst>
          </p:cNvPr>
          <p:cNvSpPr/>
          <p:nvPr/>
        </p:nvSpPr>
        <p:spPr>
          <a:xfrm>
            <a:off x="5405046" y="2498507"/>
            <a:ext cx="754380" cy="403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50B1E7-730B-132F-41E5-0FB405A3B1F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03434" y="2702342"/>
            <a:ext cx="472056" cy="1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94AA6E4-0890-E0F4-D6B6-7A7F4E71AFB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729870" y="2700437"/>
            <a:ext cx="448740" cy="19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65A017-4C5C-3CDA-02C4-825D8014547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932990" y="2700437"/>
            <a:ext cx="47205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7CD927-9D3F-277B-CC48-E890556C2478}"/>
              </a:ext>
            </a:extLst>
          </p:cNvPr>
          <p:cNvSpPr txBox="1"/>
          <p:nvPr/>
        </p:nvSpPr>
        <p:spPr>
          <a:xfrm>
            <a:off x="1887642" y="18226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람다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63AE3F-1FEE-E619-F552-2F2C9A2CA85F}"/>
              </a:ext>
            </a:extLst>
          </p:cNvPr>
          <p:cNvSpPr txBox="1"/>
          <p:nvPr/>
        </p:nvSpPr>
        <p:spPr>
          <a:xfrm>
            <a:off x="3106458" y="18226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람다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52F855-C063-E91F-5258-D9486B0BB218}"/>
              </a:ext>
            </a:extLst>
          </p:cNvPr>
          <p:cNvSpPr txBox="1"/>
          <p:nvPr/>
        </p:nvSpPr>
        <p:spPr>
          <a:xfrm>
            <a:off x="4309578" y="18226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람다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119048-E1CD-B472-FF2C-74DA4C998B69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flipH="1">
            <a:off x="2126244" y="2099612"/>
            <a:ext cx="7620" cy="4025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1493CF-68E8-0474-4A28-587CF0A4518A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3352680" y="2099612"/>
            <a:ext cx="0" cy="4008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99860-BB46-C89B-1A3B-0F261AB1A0EE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4555800" y="2099612"/>
            <a:ext cx="0" cy="39889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E10A35-2DA0-1327-9385-A9C83B757EF9}"/>
              </a:ext>
            </a:extLst>
          </p:cNvPr>
          <p:cNvSpPr txBox="1"/>
          <p:nvPr/>
        </p:nvSpPr>
        <p:spPr>
          <a:xfrm>
            <a:off x="775471" y="256193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860EAC3-96D1-008B-C144-0AEC5343F547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1320813" y="2700437"/>
            <a:ext cx="428241" cy="368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5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스트림은 이렇게 처리한다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52698A-EE39-2A5A-BDCA-62984B7CA0D1}"/>
              </a:ext>
            </a:extLst>
          </p:cNvPr>
          <p:cNvSpPr/>
          <p:nvPr/>
        </p:nvSpPr>
        <p:spPr>
          <a:xfrm>
            <a:off x="2640594" y="189259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03929-9C0F-8457-01D7-39799F3435AF}"/>
              </a:ext>
            </a:extLst>
          </p:cNvPr>
          <p:cNvSpPr/>
          <p:nvPr/>
        </p:nvSpPr>
        <p:spPr>
          <a:xfrm>
            <a:off x="3266166" y="189259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5540CF-EC36-76FB-C46B-EF872FBD0E50}"/>
              </a:ext>
            </a:extLst>
          </p:cNvPr>
          <p:cNvSpPr/>
          <p:nvPr/>
        </p:nvSpPr>
        <p:spPr>
          <a:xfrm>
            <a:off x="3891738" y="189259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B6DB17-AA3D-819F-01EF-0E6353725D0A}"/>
              </a:ext>
            </a:extLst>
          </p:cNvPr>
          <p:cNvSpPr/>
          <p:nvPr/>
        </p:nvSpPr>
        <p:spPr>
          <a:xfrm>
            <a:off x="4517310" y="189259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A4DEE-C80A-A31B-2C37-25935D2914D5}"/>
              </a:ext>
            </a:extLst>
          </p:cNvPr>
          <p:cNvSpPr/>
          <p:nvPr/>
        </p:nvSpPr>
        <p:spPr>
          <a:xfrm>
            <a:off x="5142882" y="189259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63AABA-7A9F-90EE-92D5-68D182BD5555}"/>
              </a:ext>
            </a:extLst>
          </p:cNvPr>
          <p:cNvSpPr/>
          <p:nvPr/>
        </p:nvSpPr>
        <p:spPr>
          <a:xfrm>
            <a:off x="5768454" y="189259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D4E6E2-1E0A-DBA7-4DE9-63F637202F2A}"/>
              </a:ext>
            </a:extLst>
          </p:cNvPr>
          <p:cNvSpPr/>
          <p:nvPr/>
        </p:nvSpPr>
        <p:spPr>
          <a:xfrm>
            <a:off x="3266166" y="289843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668E1-500B-2F39-828A-762E7A079EA0}"/>
              </a:ext>
            </a:extLst>
          </p:cNvPr>
          <p:cNvSpPr/>
          <p:nvPr/>
        </p:nvSpPr>
        <p:spPr>
          <a:xfrm>
            <a:off x="3891738" y="289843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ACE12B-713E-6855-5967-C15C41D84239}"/>
              </a:ext>
            </a:extLst>
          </p:cNvPr>
          <p:cNvSpPr/>
          <p:nvPr/>
        </p:nvSpPr>
        <p:spPr>
          <a:xfrm>
            <a:off x="5142882" y="289843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EBF89A-C21E-2869-8052-5CD8C970C035}"/>
              </a:ext>
            </a:extLst>
          </p:cNvPr>
          <p:cNvSpPr/>
          <p:nvPr/>
        </p:nvSpPr>
        <p:spPr>
          <a:xfrm>
            <a:off x="5768454" y="289843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152DD9-3CD0-794A-1D63-6FF9862CC751}"/>
              </a:ext>
            </a:extLst>
          </p:cNvPr>
          <p:cNvSpPr/>
          <p:nvPr/>
        </p:nvSpPr>
        <p:spPr>
          <a:xfrm>
            <a:off x="3266166" y="3872554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EC5A18-95C6-9538-4080-029A7DD6F199}"/>
              </a:ext>
            </a:extLst>
          </p:cNvPr>
          <p:cNvSpPr/>
          <p:nvPr/>
        </p:nvSpPr>
        <p:spPr>
          <a:xfrm>
            <a:off x="3266166" y="4845793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F02C2F2-9EA9-9EDF-255D-7B96A8EBE753}"/>
              </a:ext>
            </a:extLst>
          </p:cNvPr>
          <p:cNvSpPr/>
          <p:nvPr/>
        </p:nvSpPr>
        <p:spPr>
          <a:xfrm>
            <a:off x="3891738" y="3872554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D264B36-5935-6B3C-1B63-86C24ED391A5}"/>
              </a:ext>
            </a:extLst>
          </p:cNvPr>
          <p:cNvSpPr/>
          <p:nvPr/>
        </p:nvSpPr>
        <p:spPr>
          <a:xfrm>
            <a:off x="3891738" y="4840700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B9AE811-1174-3C86-1292-25325E24B97A}"/>
              </a:ext>
            </a:extLst>
          </p:cNvPr>
          <p:cNvSpPr/>
          <p:nvPr/>
        </p:nvSpPr>
        <p:spPr>
          <a:xfrm>
            <a:off x="5142573" y="3872554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739FDF-C323-103A-4DAA-A977ED877ECB}"/>
              </a:ext>
            </a:extLst>
          </p:cNvPr>
          <p:cNvSpPr/>
          <p:nvPr/>
        </p:nvSpPr>
        <p:spPr>
          <a:xfrm>
            <a:off x="5142573" y="4840700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0705B5-0875-AF53-B36F-CC41A3BF51D2}"/>
              </a:ext>
            </a:extLst>
          </p:cNvPr>
          <p:cNvSpPr/>
          <p:nvPr/>
        </p:nvSpPr>
        <p:spPr>
          <a:xfrm>
            <a:off x="5768454" y="3872554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F1FCE4-953B-3D7B-F806-EB79C3AC915E}"/>
              </a:ext>
            </a:extLst>
          </p:cNvPr>
          <p:cNvSpPr/>
          <p:nvPr/>
        </p:nvSpPr>
        <p:spPr>
          <a:xfrm>
            <a:off x="3266166" y="5819032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262DC5-480A-ECD6-EB70-BA853EDB628E}"/>
              </a:ext>
            </a:extLst>
          </p:cNvPr>
          <p:cNvSpPr/>
          <p:nvPr/>
        </p:nvSpPr>
        <p:spPr>
          <a:xfrm>
            <a:off x="3891738" y="5819032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2DB65A4-FAAF-12F9-2988-B4F1E1F4929D}"/>
              </a:ext>
            </a:extLst>
          </p:cNvPr>
          <p:cNvSpPr/>
          <p:nvPr/>
        </p:nvSpPr>
        <p:spPr>
          <a:xfrm>
            <a:off x="4504764" y="5819032"/>
            <a:ext cx="338826" cy="3388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92AE6A-7149-777C-EBD9-6200270612A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435579" y="2247900"/>
            <a:ext cx="0" cy="6505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2E88241-4960-8147-F182-1655EF51264E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061151" y="2247900"/>
            <a:ext cx="0" cy="6505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A97B35-6880-E0D8-C563-98F346DBC1D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312295" y="2247900"/>
            <a:ext cx="0" cy="6505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25F008-FF73-BE8A-37E4-0FE32F219F5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937867" y="2247900"/>
            <a:ext cx="0" cy="6505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97E1826-FC9D-02D2-5A61-C0A62B99298B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435579" y="3253740"/>
            <a:ext cx="0" cy="6188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9AAC61E-5085-604A-56A4-0DCD12AD0605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4061151" y="3253740"/>
            <a:ext cx="0" cy="6188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3394C91-7EC5-723F-A5FA-341BDE047276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5311986" y="3253740"/>
            <a:ext cx="309" cy="6188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B218EF1-7DC0-75EE-2894-CF1A1BF5E366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5937867" y="3253740"/>
            <a:ext cx="0" cy="6188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8760699-4703-D45B-A68F-3A5201A78A7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435579" y="4211380"/>
            <a:ext cx="0" cy="6344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2F4879-AE7D-94B6-AE03-D2F5AEF7D617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4061151" y="4211380"/>
            <a:ext cx="0" cy="62932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843438F-EFA5-ECF3-121C-0A8E366A00B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311986" y="4211380"/>
            <a:ext cx="0" cy="62932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6CC045-D9F4-1D9F-E844-6FEDAB9BB608}"/>
              </a:ext>
            </a:extLst>
          </p:cNvPr>
          <p:cNvCxnSpPr>
            <a:cxnSpLocks/>
            <a:stCxn id="19" idx="4"/>
            <a:endCxn id="65" idx="0"/>
          </p:cNvCxnSpPr>
          <p:nvPr/>
        </p:nvCxnSpPr>
        <p:spPr>
          <a:xfrm>
            <a:off x="3435579" y="5184619"/>
            <a:ext cx="610640" cy="5380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472AB7A-80BC-1E9A-3A97-6164A8ABF378}"/>
              </a:ext>
            </a:extLst>
          </p:cNvPr>
          <p:cNvCxnSpPr>
            <a:cxnSpLocks/>
            <a:stCxn id="21" idx="4"/>
            <a:endCxn id="65" idx="0"/>
          </p:cNvCxnSpPr>
          <p:nvPr/>
        </p:nvCxnSpPr>
        <p:spPr>
          <a:xfrm flipH="1">
            <a:off x="4046219" y="5179526"/>
            <a:ext cx="14932" cy="5430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70A23B-C537-7AEE-048F-362928A0A8C9}"/>
              </a:ext>
            </a:extLst>
          </p:cNvPr>
          <p:cNvCxnSpPr>
            <a:cxnSpLocks/>
            <a:stCxn id="23" idx="4"/>
            <a:endCxn id="65" idx="0"/>
          </p:cNvCxnSpPr>
          <p:nvPr/>
        </p:nvCxnSpPr>
        <p:spPr>
          <a:xfrm flipH="1">
            <a:off x="4046219" y="5179526"/>
            <a:ext cx="1265767" cy="5430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FCF71E-4374-3DA8-A275-ECD514551A42}"/>
              </a:ext>
            </a:extLst>
          </p:cNvPr>
          <p:cNvSpPr/>
          <p:nvPr/>
        </p:nvSpPr>
        <p:spPr>
          <a:xfrm>
            <a:off x="2994660" y="5722620"/>
            <a:ext cx="2103117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B6E212-25BF-CBFB-095C-C7D84F242907}"/>
              </a:ext>
            </a:extLst>
          </p:cNvPr>
          <p:cNvSpPr txBox="1"/>
          <p:nvPr/>
        </p:nvSpPr>
        <p:spPr>
          <a:xfrm>
            <a:off x="6170664" y="19127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24E38D-9297-04FE-946A-06B9F6240769}"/>
              </a:ext>
            </a:extLst>
          </p:cNvPr>
          <p:cNvSpPr txBox="1"/>
          <p:nvPr/>
        </p:nvSpPr>
        <p:spPr>
          <a:xfrm>
            <a:off x="6170664" y="289843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73E2E2-2E88-621A-A884-DC4B54101A5E}"/>
              </a:ext>
            </a:extLst>
          </p:cNvPr>
          <p:cNvSpPr txBox="1"/>
          <p:nvPr/>
        </p:nvSpPr>
        <p:spPr>
          <a:xfrm>
            <a:off x="6170664" y="38725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490353-D562-90A4-490B-D0B2AEC6B8B8}"/>
              </a:ext>
            </a:extLst>
          </p:cNvPr>
          <p:cNvSpPr txBox="1"/>
          <p:nvPr/>
        </p:nvSpPr>
        <p:spPr>
          <a:xfrm>
            <a:off x="6170664" y="485622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235388-4225-F9B6-913C-5B928D341BA0}"/>
              </a:ext>
            </a:extLst>
          </p:cNvPr>
          <p:cNvSpPr txBox="1"/>
          <p:nvPr/>
        </p:nvSpPr>
        <p:spPr>
          <a:xfrm>
            <a:off x="6170664" y="582956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134541-056A-6C10-22F2-2234BA91C8C5}"/>
              </a:ext>
            </a:extLst>
          </p:cNvPr>
          <p:cNvSpPr txBox="1"/>
          <p:nvPr/>
        </p:nvSpPr>
        <p:spPr>
          <a:xfrm>
            <a:off x="609600" y="176178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메뉴 스트림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979F2A-423D-AA48-D128-3041E3640AFF}"/>
              </a:ext>
            </a:extLst>
          </p:cNvPr>
          <p:cNvSpPr txBox="1"/>
          <p:nvPr/>
        </p:nvSpPr>
        <p:spPr>
          <a:xfrm>
            <a:off x="508976" y="2543383"/>
            <a:ext cx="3120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C5885B-5594-CB17-36CD-CF588C4F8B38}"/>
              </a:ext>
            </a:extLst>
          </p:cNvPr>
          <p:cNvSpPr txBox="1"/>
          <p:nvPr/>
        </p:nvSpPr>
        <p:spPr>
          <a:xfrm>
            <a:off x="508976" y="3533824"/>
            <a:ext cx="3120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16AFE4-0C27-8292-EF24-C9E5F24106C9}"/>
              </a:ext>
            </a:extLst>
          </p:cNvPr>
          <p:cNvSpPr txBox="1"/>
          <p:nvPr/>
        </p:nvSpPr>
        <p:spPr>
          <a:xfrm>
            <a:off x="508976" y="4492864"/>
            <a:ext cx="3120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883D9F-B4E0-BCD7-0BD4-443B2C92D89C}"/>
              </a:ext>
            </a:extLst>
          </p:cNvPr>
          <p:cNvSpPr txBox="1"/>
          <p:nvPr/>
        </p:nvSpPr>
        <p:spPr>
          <a:xfrm>
            <a:off x="508976" y="5477995"/>
            <a:ext cx="3120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E57A7D-4E35-D296-F096-4FD87A8C959C}"/>
              </a:ext>
            </a:extLst>
          </p:cNvPr>
          <p:cNvCxnSpPr/>
          <p:nvPr/>
        </p:nvCxnSpPr>
        <p:spPr>
          <a:xfrm>
            <a:off x="609600" y="248412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3EFA5B9-2C5B-88C2-5296-343508B779B0}"/>
              </a:ext>
            </a:extLst>
          </p:cNvPr>
          <p:cNvCxnSpPr/>
          <p:nvPr/>
        </p:nvCxnSpPr>
        <p:spPr>
          <a:xfrm>
            <a:off x="609600" y="346710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D1D273D-1A9D-3913-9EDC-ED7B22C58F7A}"/>
              </a:ext>
            </a:extLst>
          </p:cNvPr>
          <p:cNvCxnSpPr/>
          <p:nvPr/>
        </p:nvCxnSpPr>
        <p:spPr>
          <a:xfrm>
            <a:off x="609600" y="445008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E72DBC0-EBA3-863F-D956-54AA97E18D6E}"/>
              </a:ext>
            </a:extLst>
          </p:cNvPr>
          <p:cNvCxnSpPr/>
          <p:nvPr/>
        </p:nvCxnSpPr>
        <p:spPr>
          <a:xfrm>
            <a:off x="609600" y="543306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15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스트림의 연산 종류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아래에서 중간 연산과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최종 연산은 무엇일까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030F4-A3E1-CBA2-F807-DD67A652BD6A}"/>
              </a:ext>
            </a:extLst>
          </p:cNvPr>
          <p:cNvSpPr txBox="1"/>
          <p:nvPr/>
        </p:nvSpPr>
        <p:spPr>
          <a:xfrm>
            <a:off x="666750" y="4049646"/>
            <a:ext cx="84772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중간연산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getName)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중간연산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중간연산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최종연산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A0865F-DA09-9F45-56BE-D5C7C8775235}"/>
              </a:ext>
            </a:extLst>
          </p:cNvPr>
          <p:cNvSpPr/>
          <p:nvPr/>
        </p:nvSpPr>
        <p:spPr>
          <a:xfrm>
            <a:off x="1390914" y="2271328"/>
            <a:ext cx="754380" cy="403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55CD76-E2A2-3D26-B6A6-CACB82CD493F}"/>
              </a:ext>
            </a:extLst>
          </p:cNvPr>
          <p:cNvSpPr/>
          <p:nvPr/>
        </p:nvSpPr>
        <p:spPr>
          <a:xfrm>
            <a:off x="2464950" y="2269546"/>
            <a:ext cx="754380" cy="403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ABBCDC-CCE5-93A1-CB70-611569D262B8}"/>
              </a:ext>
            </a:extLst>
          </p:cNvPr>
          <p:cNvSpPr/>
          <p:nvPr/>
        </p:nvSpPr>
        <p:spPr>
          <a:xfrm>
            <a:off x="3485190" y="2267641"/>
            <a:ext cx="754380" cy="403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644705-A9B8-480A-F175-27323E278890}"/>
              </a:ext>
            </a:extLst>
          </p:cNvPr>
          <p:cNvSpPr/>
          <p:nvPr/>
        </p:nvSpPr>
        <p:spPr>
          <a:xfrm>
            <a:off x="4536366" y="2267641"/>
            <a:ext cx="754380" cy="403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971E6A-3612-9FC7-EEA4-AC759B4E31D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145294" y="2471476"/>
            <a:ext cx="319656" cy="1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F24039-810A-A51D-0A50-8C6F839B99D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219330" y="2469571"/>
            <a:ext cx="265860" cy="19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AF3BF1-DFB1-73C1-E1AB-03B4BABF8C1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239570" y="2469571"/>
            <a:ext cx="29679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B76F75-43E9-18EC-0E35-1A1777A2899C}"/>
              </a:ext>
            </a:extLst>
          </p:cNvPr>
          <p:cNvSpPr txBox="1"/>
          <p:nvPr/>
        </p:nvSpPr>
        <p:spPr>
          <a:xfrm>
            <a:off x="1529502" y="16831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람다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4067E-BD4E-8663-438C-7E0888FB3AE4}"/>
              </a:ext>
            </a:extLst>
          </p:cNvPr>
          <p:cNvSpPr txBox="1"/>
          <p:nvPr/>
        </p:nvSpPr>
        <p:spPr>
          <a:xfrm>
            <a:off x="2595918" y="16831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람다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244F88-1E9A-1F40-D127-772C0CBB855A}"/>
              </a:ext>
            </a:extLst>
          </p:cNvPr>
          <p:cNvSpPr txBox="1"/>
          <p:nvPr/>
        </p:nvSpPr>
        <p:spPr>
          <a:xfrm>
            <a:off x="3616158" y="16831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9D4A16-D506-032C-191F-AD12D367FD5B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1768104" y="1960186"/>
            <a:ext cx="7620" cy="3111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7A3049-A866-A281-E24F-CB8A05A7BEBC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42140" y="1960186"/>
            <a:ext cx="0" cy="30936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4A85B3-6D91-ACAA-D801-61033B3D960B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3862380" y="1960186"/>
            <a:ext cx="0" cy="30745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2822D6-7352-2D36-C687-11BA0E824648}"/>
              </a:ext>
            </a:extLst>
          </p:cNvPr>
          <p:cNvSpPr txBox="1"/>
          <p:nvPr/>
        </p:nvSpPr>
        <p:spPr>
          <a:xfrm>
            <a:off x="554491" y="233107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EB6A10-8500-8D10-6D0B-FF7D076AA089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1099833" y="2469571"/>
            <a:ext cx="291081" cy="368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CFB886C4-7764-C613-3C89-F37E13BA5DD5}"/>
              </a:ext>
            </a:extLst>
          </p:cNvPr>
          <p:cNvSpPr/>
          <p:nvPr/>
        </p:nvSpPr>
        <p:spPr>
          <a:xfrm rot="16200000">
            <a:off x="2690124" y="1433939"/>
            <a:ext cx="186426" cy="2784846"/>
          </a:xfrm>
          <a:prstGeom prst="leftBrac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7D8C2191-10B7-EB0D-B744-87982B2A60B4}"/>
              </a:ext>
            </a:extLst>
          </p:cNvPr>
          <p:cNvSpPr/>
          <p:nvPr/>
        </p:nvSpPr>
        <p:spPr>
          <a:xfrm rot="16200000">
            <a:off x="4777200" y="2492315"/>
            <a:ext cx="186426" cy="668094"/>
          </a:xfrm>
          <a:prstGeom prst="leftBrac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AFE854-6591-AE37-171C-9173A85A37B6}"/>
              </a:ext>
            </a:extLst>
          </p:cNvPr>
          <p:cNvSpPr txBox="1"/>
          <p:nvPr/>
        </p:nvSpPr>
        <p:spPr>
          <a:xfrm>
            <a:off x="2365594" y="2909983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중간 연산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834AE-A340-9712-C342-F29366032FB2}"/>
              </a:ext>
            </a:extLst>
          </p:cNvPr>
          <p:cNvSpPr txBox="1"/>
          <p:nvPr/>
        </p:nvSpPr>
        <p:spPr>
          <a:xfrm>
            <a:off x="4487632" y="2909983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최종 </a:t>
            </a:r>
            <a:r>
              <a:rPr lang="ko-KR" altLang="en-US" sz="1200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8455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-110086"/>
            <a:ext cx="8737600" cy="2387600"/>
          </a:xfrm>
        </p:spPr>
        <p:txBody>
          <a:bodyPr/>
          <a:lstStyle/>
          <a:p>
            <a:pPr algn="l"/>
            <a:r>
              <a:rPr lang="en-US" altLang="ko-KR" b="1" dirty="0">
                <a:latin typeface="+mj-ea"/>
              </a:rPr>
              <a:t>Java Stream Programming 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800" y="2449100"/>
            <a:ext cx="6858000" cy="4049142"/>
          </a:xfrm>
        </p:spPr>
        <p:txBody>
          <a:bodyPr>
            <a:noAutofit/>
          </a:bodyPr>
          <a:lstStyle/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Lambda Expression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Stream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Filtering &amp; Slicing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Mapping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Find &amp; Matching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Reducing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Primitive Stream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Generate Stream</a:t>
            </a:r>
          </a:p>
          <a:p>
            <a:pPr marL="514350" indent="-514350" algn="r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Collectors</a:t>
            </a:r>
          </a:p>
          <a:p>
            <a:pPr marL="514350" indent="-514350" algn="r"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2294382"/>
            <a:ext cx="9023932" cy="626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68250-69EF-C5A8-F250-3DA5719A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4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중간 연산과 최종 연산의 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중간연산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최종 연산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Stream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95C4F3-86B6-F0B6-BCB0-937E7B2B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50" y="1953173"/>
            <a:ext cx="5057669" cy="19031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F0E5AF-2390-04FC-9C55-D679BE08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49" y="4437293"/>
            <a:ext cx="6112135" cy="13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3. Filtering &amp; Slicing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2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필터링과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필터링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고유 요소 필터링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Filtering &amp; Slicing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DB7AB-D28B-B60C-946B-8F7F93173012}"/>
              </a:ext>
            </a:extLst>
          </p:cNvPr>
          <p:cNvSpPr txBox="1"/>
          <p:nvPr/>
        </p:nvSpPr>
        <p:spPr>
          <a:xfrm>
            <a:off x="945417" y="1893489"/>
            <a:ext cx="72531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vegitarianMenu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채식 요리인지 확인하는 메서드 레퍼런스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isVegerarian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4A470-BB4F-F9B2-234C-BB812A242DE2}"/>
              </a:ext>
            </a:extLst>
          </p:cNvPr>
          <p:cNvSpPr txBox="1"/>
          <p:nvPr/>
        </p:nvSpPr>
        <p:spPr>
          <a:xfrm>
            <a:off x="945416" y="3741993"/>
            <a:ext cx="71394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902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필터링과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 원리 </a:t>
            </a:r>
            <a:r>
              <a:rPr lang="en-US" altLang="ko-KR" dirty="0">
                <a:sym typeface="Wingdings" panose="05000000000000000000" pitchFamily="2" charset="2"/>
              </a:rPr>
              <a:t>– filter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Filtering &amp; Slicing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A2433CB-CDBC-90FC-5151-308733F23973}"/>
              </a:ext>
            </a:extLst>
          </p:cNvPr>
          <p:cNvCxnSpPr/>
          <p:nvPr/>
        </p:nvCxnSpPr>
        <p:spPr>
          <a:xfrm>
            <a:off x="1143000" y="291846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F6783A2-529A-62DD-ACE3-1DC5D274CAF8}"/>
              </a:ext>
            </a:extLst>
          </p:cNvPr>
          <p:cNvCxnSpPr/>
          <p:nvPr/>
        </p:nvCxnSpPr>
        <p:spPr>
          <a:xfrm>
            <a:off x="1143000" y="396240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E238EAD-4BA5-7A17-3D0B-A8C157A3D4C8}"/>
              </a:ext>
            </a:extLst>
          </p:cNvPr>
          <p:cNvSpPr txBox="1"/>
          <p:nvPr/>
        </p:nvSpPr>
        <p:spPr>
          <a:xfrm>
            <a:off x="1074420" y="206217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메뉴 스트림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8F7BA8-F7B7-926C-1FA0-5B890FFA3B96}"/>
              </a:ext>
            </a:extLst>
          </p:cNvPr>
          <p:cNvSpPr txBox="1"/>
          <p:nvPr/>
        </p:nvSpPr>
        <p:spPr>
          <a:xfrm>
            <a:off x="7002643" y="229332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EECE22-C88E-B3A5-A220-F1B5BA3DAFA0}"/>
              </a:ext>
            </a:extLst>
          </p:cNvPr>
          <p:cNvSpPr txBox="1"/>
          <p:nvPr/>
        </p:nvSpPr>
        <p:spPr>
          <a:xfrm>
            <a:off x="7002643" y="33616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D7955B-C665-66E5-4CF4-8A293CEF275D}"/>
              </a:ext>
            </a:extLst>
          </p:cNvPr>
          <p:cNvSpPr txBox="1"/>
          <p:nvPr/>
        </p:nvSpPr>
        <p:spPr>
          <a:xfrm>
            <a:off x="7002643" y="439926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67B577-B22D-2EBE-C0AC-95BB09126BA4}"/>
              </a:ext>
            </a:extLst>
          </p:cNvPr>
          <p:cNvSpPr txBox="1"/>
          <p:nvPr/>
        </p:nvSpPr>
        <p:spPr>
          <a:xfrm>
            <a:off x="990599" y="2968267"/>
            <a:ext cx="4587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isVegerarian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205A2B-452B-9B50-1DEA-3F1454BDB59F}"/>
              </a:ext>
            </a:extLst>
          </p:cNvPr>
          <p:cNvSpPr txBox="1"/>
          <p:nvPr/>
        </p:nvSpPr>
        <p:spPr>
          <a:xfrm>
            <a:off x="990599" y="4015589"/>
            <a:ext cx="4587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362AA8-FD68-85AA-D4A1-6F8039278650}"/>
              </a:ext>
            </a:extLst>
          </p:cNvPr>
          <p:cNvSpPr/>
          <p:nvPr/>
        </p:nvSpPr>
        <p:spPr>
          <a:xfrm>
            <a:off x="3242574" y="2303947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4F3FD0-A0E1-580B-6505-0EDADDBA2E49}"/>
              </a:ext>
            </a:extLst>
          </p:cNvPr>
          <p:cNvSpPr/>
          <p:nvPr/>
        </p:nvSpPr>
        <p:spPr>
          <a:xfrm>
            <a:off x="6570257" y="2303947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0386C6-249A-910B-C2FE-6979855A346A}"/>
              </a:ext>
            </a:extLst>
          </p:cNvPr>
          <p:cNvSpPr/>
          <p:nvPr/>
        </p:nvSpPr>
        <p:spPr>
          <a:xfrm>
            <a:off x="5903832" y="2303947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6317A9-4805-8B49-5B42-21629AF8146F}"/>
              </a:ext>
            </a:extLst>
          </p:cNvPr>
          <p:cNvSpPr/>
          <p:nvPr/>
        </p:nvSpPr>
        <p:spPr>
          <a:xfrm>
            <a:off x="4574294" y="2303947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CDE0F2-B583-4B51-DC97-F95B2DF68305}"/>
              </a:ext>
            </a:extLst>
          </p:cNvPr>
          <p:cNvSpPr/>
          <p:nvPr/>
        </p:nvSpPr>
        <p:spPr>
          <a:xfrm>
            <a:off x="3910503" y="2303947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1BFADA5-E424-5F0F-6527-34071F53158C}"/>
              </a:ext>
            </a:extLst>
          </p:cNvPr>
          <p:cNvSpPr/>
          <p:nvPr/>
        </p:nvSpPr>
        <p:spPr>
          <a:xfrm>
            <a:off x="5239016" y="2303947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F4BFAE7-FFBE-25F9-E548-26B2502D297F}"/>
              </a:ext>
            </a:extLst>
          </p:cNvPr>
          <p:cNvSpPr/>
          <p:nvPr/>
        </p:nvSpPr>
        <p:spPr>
          <a:xfrm>
            <a:off x="3910503" y="3351541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3D6E65-21EE-6184-3470-003B91EC6376}"/>
              </a:ext>
            </a:extLst>
          </p:cNvPr>
          <p:cNvSpPr/>
          <p:nvPr/>
        </p:nvSpPr>
        <p:spPr>
          <a:xfrm>
            <a:off x="4574294" y="3351541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961B9C-69BC-D794-A0C5-21635FE4A0BE}"/>
              </a:ext>
            </a:extLst>
          </p:cNvPr>
          <p:cNvSpPr/>
          <p:nvPr/>
        </p:nvSpPr>
        <p:spPr>
          <a:xfrm>
            <a:off x="5903832" y="3351541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399886-A8D7-83BC-A156-416289ED5A74}"/>
              </a:ext>
            </a:extLst>
          </p:cNvPr>
          <p:cNvSpPr/>
          <p:nvPr/>
        </p:nvSpPr>
        <p:spPr>
          <a:xfrm>
            <a:off x="6570257" y="3347887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7D58E3-EBC2-F4A5-5CED-842008BD25E2}"/>
              </a:ext>
            </a:extLst>
          </p:cNvPr>
          <p:cNvSpPr/>
          <p:nvPr/>
        </p:nvSpPr>
        <p:spPr>
          <a:xfrm>
            <a:off x="4237536" y="4400796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467A788-5F4D-96B3-D208-F61CB8DF5A51}"/>
              </a:ext>
            </a:extLst>
          </p:cNvPr>
          <p:cNvSpPr/>
          <p:nvPr/>
        </p:nvSpPr>
        <p:spPr>
          <a:xfrm>
            <a:off x="4900190" y="4400796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E2972D8-843E-AA23-0A6D-39E4E9FBAC35}"/>
              </a:ext>
            </a:extLst>
          </p:cNvPr>
          <p:cNvSpPr/>
          <p:nvPr/>
        </p:nvSpPr>
        <p:spPr>
          <a:xfrm>
            <a:off x="5562844" y="4400796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A1870B-EC5B-E8D4-5B13-A911DDEEFEF1}"/>
              </a:ext>
            </a:extLst>
          </p:cNvPr>
          <p:cNvSpPr/>
          <p:nvPr/>
        </p:nvSpPr>
        <p:spPr>
          <a:xfrm>
            <a:off x="6242658" y="4400796"/>
            <a:ext cx="338826" cy="355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DA64F5B-0D46-5124-C040-228286FA7CCC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4079916" y="2659253"/>
            <a:ext cx="0" cy="6922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4F15E-121E-76DF-803B-D6854612CAAF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4743707" y="2659253"/>
            <a:ext cx="0" cy="6922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35F27CE-83F9-10A3-C738-A2AB64E8411D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6073245" y="2659253"/>
            <a:ext cx="0" cy="6922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96AC2B8-C202-2B41-E0FF-5AACAABACC12}"/>
              </a:ext>
            </a:extLst>
          </p:cNvPr>
          <p:cNvCxnSpPr>
            <a:cxnSpLocks/>
            <a:stCxn id="68" idx="2"/>
            <a:endCxn id="77" idx="0"/>
          </p:cNvCxnSpPr>
          <p:nvPr/>
        </p:nvCxnSpPr>
        <p:spPr>
          <a:xfrm>
            <a:off x="6739670" y="2659253"/>
            <a:ext cx="0" cy="6886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25E8957-63BB-7BA1-237F-E95447EA55DF}"/>
              </a:ext>
            </a:extLst>
          </p:cNvPr>
          <p:cNvCxnSpPr>
            <a:cxnSpLocks/>
            <a:stCxn id="74" idx="2"/>
            <a:endCxn id="90" idx="0"/>
          </p:cNvCxnSpPr>
          <p:nvPr/>
        </p:nvCxnSpPr>
        <p:spPr>
          <a:xfrm>
            <a:off x="4079916" y="3706847"/>
            <a:ext cx="1325988" cy="5708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3359A87-4AA9-DF20-8004-A81F705BA627}"/>
              </a:ext>
            </a:extLst>
          </p:cNvPr>
          <p:cNvCxnSpPr>
            <a:cxnSpLocks/>
            <a:stCxn id="75" idx="2"/>
            <a:endCxn id="90" idx="0"/>
          </p:cNvCxnSpPr>
          <p:nvPr/>
        </p:nvCxnSpPr>
        <p:spPr>
          <a:xfrm>
            <a:off x="4743707" y="3706847"/>
            <a:ext cx="662197" cy="5708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E369E3D-C52C-B86F-D42A-C08B7540D8A8}"/>
              </a:ext>
            </a:extLst>
          </p:cNvPr>
          <p:cNvCxnSpPr>
            <a:cxnSpLocks/>
            <a:stCxn id="76" idx="2"/>
            <a:endCxn id="90" idx="0"/>
          </p:cNvCxnSpPr>
          <p:nvPr/>
        </p:nvCxnSpPr>
        <p:spPr>
          <a:xfrm flipH="1">
            <a:off x="5405904" y="3706847"/>
            <a:ext cx="667341" cy="5708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49CCE35-FD08-1C6F-087B-9B25E2634D93}"/>
              </a:ext>
            </a:extLst>
          </p:cNvPr>
          <p:cNvCxnSpPr>
            <a:cxnSpLocks/>
            <a:stCxn id="77" idx="2"/>
            <a:endCxn id="90" idx="0"/>
          </p:cNvCxnSpPr>
          <p:nvPr/>
        </p:nvCxnSpPr>
        <p:spPr>
          <a:xfrm flipH="1">
            <a:off x="5405904" y="3703193"/>
            <a:ext cx="1333766" cy="5744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3E49C3D-8948-B478-2027-2E05817512E2}"/>
              </a:ext>
            </a:extLst>
          </p:cNvPr>
          <p:cNvSpPr/>
          <p:nvPr/>
        </p:nvSpPr>
        <p:spPr>
          <a:xfrm>
            <a:off x="3969047" y="4277652"/>
            <a:ext cx="2873713" cy="57911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필터링과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 원리 </a:t>
            </a:r>
            <a:r>
              <a:rPr lang="en-US" altLang="ko-KR" dirty="0">
                <a:sym typeface="Wingdings" panose="05000000000000000000" pitchFamily="2" charset="2"/>
              </a:rPr>
              <a:t>– distinct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Filtering &amp; Slicing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FB480-2560-C000-B694-14ACD314E907}"/>
              </a:ext>
            </a:extLst>
          </p:cNvPr>
          <p:cNvSpPr txBox="1"/>
          <p:nvPr/>
        </p:nvSpPr>
        <p:spPr>
          <a:xfrm>
            <a:off x="990600" y="2100926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숫자 스트림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3AD5F-6B93-EDC0-E6B1-5BEB9A40C725}"/>
              </a:ext>
            </a:extLst>
          </p:cNvPr>
          <p:cNvSpPr txBox="1"/>
          <p:nvPr/>
        </p:nvSpPr>
        <p:spPr>
          <a:xfrm>
            <a:off x="6599906" y="226303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00D43-4A42-6865-C10B-47685C0DE8DE}"/>
              </a:ext>
            </a:extLst>
          </p:cNvPr>
          <p:cNvSpPr txBox="1"/>
          <p:nvPr/>
        </p:nvSpPr>
        <p:spPr>
          <a:xfrm>
            <a:off x="6599906" y="3246881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69EA0-FB5C-2955-6397-E8EF2A738A26}"/>
              </a:ext>
            </a:extLst>
          </p:cNvPr>
          <p:cNvSpPr txBox="1"/>
          <p:nvPr/>
        </p:nvSpPr>
        <p:spPr>
          <a:xfrm>
            <a:off x="6599906" y="4230732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2D5277-1936-C38A-3AA6-0C8207330A9A}"/>
              </a:ext>
            </a:extLst>
          </p:cNvPr>
          <p:cNvCxnSpPr/>
          <p:nvPr/>
        </p:nvCxnSpPr>
        <p:spPr>
          <a:xfrm>
            <a:off x="1032510" y="283464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CB47E3-159D-F9EF-AC0B-2B85590DC45D}"/>
              </a:ext>
            </a:extLst>
          </p:cNvPr>
          <p:cNvCxnSpPr/>
          <p:nvPr/>
        </p:nvCxnSpPr>
        <p:spPr>
          <a:xfrm>
            <a:off x="1032510" y="383286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31BF92-AA85-6F10-EAEC-11294EAFD52E}"/>
              </a:ext>
            </a:extLst>
          </p:cNvPr>
          <p:cNvCxnSpPr/>
          <p:nvPr/>
        </p:nvCxnSpPr>
        <p:spPr>
          <a:xfrm>
            <a:off x="1032510" y="4831080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D44BA-143A-420C-5724-940A28E53161}"/>
              </a:ext>
            </a:extLst>
          </p:cNvPr>
          <p:cNvSpPr txBox="1"/>
          <p:nvPr/>
        </p:nvSpPr>
        <p:spPr>
          <a:xfrm>
            <a:off x="6599906" y="52289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C92C7-90D8-673D-921C-A48D05A8E9F3}"/>
              </a:ext>
            </a:extLst>
          </p:cNvPr>
          <p:cNvSpPr txBox="1"/>
          <p:nvPr/>
        </p:nvSpPr>
        <p:spPr>
          <a:xfrm>
            <a:off x="882454" y="2868994"/>
            <a:ext cx="2234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942B3-4D9C-97C9-48DC-A6E88B18488E}"/>
              </a:ext>
            </a:extLst>
          </p:cNvPr>
          <p:cNvSpPr txBox="1"/>
          <p:nvPr/>
        </p:nvSpPr>
        <p:spPr>
          <a:xfrm>
            <a:off x="874834" y="3877793"/>
            <a:ext cx="1174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610CC-DAE1-D113-CA02-F27E203AFAEC}"/>
              </a:ext>
            </a:extLst>
          </p:cNvPr>
          <p:cNvSpPr txBox="1"/>
          <p:nvPr/>
        </p:nvSpPr>
        <p:spPr>
          <a:xfrm>
            <a:off x="867214" y="4854273"/>
            <a:ext cx="2660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837839-A6F3-A97C-7459-83BC132342BF}"/>
              </a:ext>
            </a:extLst>
          </p:cNvPr>
          <p:cNvSpPr txBox="1"/>
          <p:nvPr/>
        </p:nvSpPr>
        <p:spPr>
          <a:xfrm>
            <a:off x="3539490" y="5154964"/>
            <a:ext cx="2045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6D7252-0F82-8468-7EFD-1D1A5CF5AE11}"/>
              </a:ext>
            </a:extLst>
          </p:cNvPr>
          <p:cNvSpPr/>
          <p:nvPr/>
        </p:nvSpPr>
        <p:spPr>
          <a:xfrm>
            <a:off x="2401406" y="224137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92936-363C-4745-2B77-9D6D2694B597}"/>
              </a:ext>
            </a:extLst>
          </p:cNvPr>
          <p:cNvSpPr/>
          <p:nvPr/>
        </p:nvSpPr>
        <p:spPr>
          <a:xfrm>
            <a:off x="3667125" y="224137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C9CF53-A28A-1C82-CA59-5EC1A62E9C55}"/>
              </a:ext>
            </a:extLst>
          </p:cNvPr>
          <p:cNvSpPr/>
          <p:nvPr/>
        </p:nvSpPr>
        <p:spPr>
          <a:xfrm>
            <a:off x="3034265" y="224137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5FDC85-72CA-B5D5-04A0-71DB97E2E896}"/>
              </a:ext>
            </a:extLst>
          </p:cNvPr>
          <p:cNvSpPr/>
          <p:nvPr/>
        </p:nvSpPr>
        <p:spPr>
          <a:xfrm>
            <a:off x="4299985" y="224137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445900-4740-55C0-4831-0553437035A2}"/>
              </a:ext>
            </a:extLst>
          </p:cNvPr>
          <p:cNvSpPr/>
          <p:nvPr/>
        </p:nvSpPr>
        <p:spPr>
          <a:xfrm>
            <a:off x="4932845" y="224137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379AD6-A51A-5053-EB41-B8A7C0A1D383}"/>
              </a:ext>
            </a:extLst>
          </p:cNvPr>
          <p:cNvSpPr/>
          <p:nvPr/>
        </p:nvSpPr>
        <p:spPr>
          <a:xfrm>
            <a:off x="5565705" y="224137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E57BDD-9819-F454-3FD6-4F95F4AE5DFD}"/>
              </a:ext>
            </a:extLst>
          </p:cNvPr>
          <p:cNvSpPr/>
          <p:nvPr/>
        </p:nvSpPr>
        <p:spPr>
          <a:xfrm>
            <a:off x="6198565" y="224137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46ACCF-68F6-7983-B2E5-C2AC6E93414F}"/>
              </a:ext>
            </a:extLst>
          </p:cNvPr>
          <p:cNvSpPr/>
          <p:nvPr/>
        </p:nvSpPr>
        <p:spPr>
          <a:xfrm>
            <a:off x="3034265" y="3240997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9AB1DD-1140-B123-A4E8-24BDF9564050}"/>
              </a:ext>
            </a:extLst>
          </p:cNvPr>
          <p:cNvSpPr/>
          <p:nvPr/>
        </p:nvSpPr>
        <p:spPr>
          <a:xfrm>
            <a:off x="3034265" y="4239216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2A1B7F-01EC-E19C-48D3-3AC792B36CD8}"/>
              </a:ext>
            </a:extLst>
          </p:cNvPr>
          <p:cNvSpPr/>
          <p:nvPr/>
        </p:nvSpPr>
        <p:spPr>
          <a:xfrm>
            <a:off x="5565705" y="3240226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971340-6717-A634-488F-49DDDDBAE86A}"/>
              </a:ext>
            </a:extLst>
          </p:cNvPr>
          <p:cNvSpPr/>
          <p:nvPr/>
        </p:nvSpPr>
        <p:spPr>
          <a:xfrm>
            <a:off x="6198565" y="3239506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B578D0-C464-8BEC-8810-E5B78D6ED212}"/>
              </a:ext>
            </a:extLst>
          </p:cNvPr>
          <p:cNvSpPr/>
          <p:nvPr/>
        </p:nvSpPr>
        <p:spPr>
          <a:xfrm>
            <a:off x="6198565" y="4237725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75C603-062E-187A-069F-48CF18E37CA4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3203678" y="2596678"/>
            <a:ext cx="0" cy="64431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2CEBB2-0A22-B948-DFB2-99A27F65600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203678" y="3596303"/>
            <a:ext cx="0" cy="6429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06B028F-E541-79F4-4E5C-D7630CE81F59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735118" y="2596678"/>
            <a:ext cx="0" cy="6435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2A10CDF-F114-38A5-DEE1-5A243DAF1D4D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367978" y="2596678"/>
            <a:ext cx="0" cy="6428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3658D2-A05D-101A-5D8C-003548A7970E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6367978" y="3594812"/>
            <a:ext cx="0" cy="6429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1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필터링과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스트림 축소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 원리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Filtering &amp; Slicing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A3C89-CB23-341A-8901-F0E95D052F82}"/>
              </a:ext>
            </a:extLst>
          </p:cNvPr>
          <p:cNvSpPr txBox="1"/>
          <p:nvPr/>
        </p:nvSpPr>
        <p:spPr>
          <a:xfrm>
            <a:off x="926096" y="1840526"/>
            <a:ext cx="60159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dishes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EA105E-41E0-178E-FD61-81D6AAF00F0B}"/>
              </a:ext>
            </a:extLst>
          </p:cNvPr>
          <p:cNvCxnSpPr>
            <a:cxnSpLocks/>
          </p:cNvCxnSpPr>
          <p:nvPr/>
        </p:nvCxnSpPr>
        <p:spPr>
          <a:xfrm>
            <a:off x="1032510" y="4168140"/>
            <a:ext cx="642747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FC4D37-16DF-8660-2209-AC83C225E65A}"/>
              </a:ext>
            </a:extLst>
          </p:cNvPr>
          <p:cNvCxnSpPr>
            <a:cxnSpLocks/>
          </p:cNvCxnSpPr>
          <p:nvPr/>
        </p:nvCxnSpPr>
        <p:spPr>
          <a:xfrm>
            <a:off x="1032510" y="5059680"/>
            <a:ext cx="642747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AC9437-5BB1-89DB-BDA7-3B60B1B15270}"/>
              </a:ext>
            </a:extLst>
          </p:cNvPr>
          <p:cNvCxnSpPr>
            <a:cxnSpLocks/>
          </p:cNvCxnSpPr>
          <p:nvPr/>
        </p:nvCxnSpPr>
        <p:spPr>
          <a:xfrm>
            <a:off x="1032510" y="5951220"/>
            <a:ext cx="642747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EF27AF-E8EB-582C-3008-4371800F2E05}"/>
              </a:ext>
            </a:extLst>
          </p:cNvPr>
          <p:cNvSpPr txBox="1"/>
          <p:nvPr/>
        </p:nvSpPr>
        <p:spPr>
          <a:xfrm>
            <a:off x="5989183" y="363809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F08E57-D344-86B6-4FBB-FBD72ACC3B83}"/>
              </a:ext>
            </a:extLst>
          </p:cNvPr>
          <p:cNvSpPr txBox="1"/>
          <p:nvPr/>
        </p:nvSpPr>
        <p:spPr>
          <a:xfrm>
            <a:off x="5989183" y="452310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5E181-D701-B321-2B4C-B19A00382BEF}"/>
              </a:ext>
            </a:extLst>
          </p:cNvPr>
          <p:cNvSpPr txBox="1"/>
          <p:nvPr/>
        </p:nvSpPr>
        <p:spPr>
          <a:xfrm>
            <a:off x="5989183" y="54211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F70E4-B13C-8EC7-3415-BA6A5F3CDD93}"/>
              </a:ext>
            </a:extLst>
          </p:cNvPr>
          <p:cNvSpPr txBox="1"/>
          <p:nvPr/>
        </p:nvSpPr>
        <p:spPr>
          <a:xfrm>
            <a:off x="5989183" y="62963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1327CE-CDBF-E719-C833-B0A15AEF74BD}"/>
              </a:ext>
            </a:extLst>
          </p:cNvPr>
          <p:cNvSpPr/>
          <p:nvPr/>
        </p:nvSpPr>
        <p:spPr>
          <a:xfrm>
            <a:off x="2800752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BA5896-F514-EF94-879A-17140C3F9449}"/>
              </a:ext>
            </a:extLst>
          </p:cNvPr>
          <p:cNvSpPr/>
          <p:nvPr/>
        </p:nvSpPr>
        <p:spPr>
          <a:xfrm>
            <a:off x="3363876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3EB8BB-BEB7-A2B7-131A-B05CFB7EE5BB}"/>
              </a:ext>
            </a:extLst>
          </p:cNvPr>
          <p:cNvSpPr/>
          <p:nvPr/>
        </p:nvSpPr>
        <p:spPr>
          <a:xfrm>
            <a:off x="3927000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F41B2-9660-E059-D91F-0D259892111C}"/>
              </a:ext>
            </a:extLst>
          </p:cNvPr>
          <p:cNvSpPr/>
          <p:nvPr/>
        </p:nvSpPr>
        <p:spPr>
          <a:xfrm>
            <a:off x="4490124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16CC72-22AA-0CFA-650F-6951DC204844}"/>
              </a:ext>
            </a:extLst>
          </p:cNvPr>
          <p:cNvSpPr/>
          <p:nvPr/>
        </p:nvSpPr>
        <p:spPr>
          <a:xfrm>
            <a:off x="5053248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17F403-3523-D11C-BEAB-79E366807262}"/>
              </a:ext>
            </a:extLst>
          </p:cNvPr>
          <p:cNvSpPr/>
          <p:nvPr/>
        </p:nvSpPr>
        <p:spPr>
          <a:xfrm>
            <a:off x="5616372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F3CAC1-E6FA-3A9D-21B1-5CE1E73AA22C}"/>
              </a:ext>
            </a:extLst>
          </p:cNvPr>
          <p:cNvSpPr/>
          <p:nvPr/>
        </p:nvSpPr>
        <p:spPr>
          <a:xfrm>
            <a:off x="3363876" y="4513493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4AE05-F815-33AF-E63C-0C640AFE7520}"/>
              </a:ext>
            </a:extLst>
          </p:cNvPr>
          <p:cNvSpPr/>
          <p:nvPr/>
        </p:nvSpPr>
        <p:spPr>
          <a:xfrm>
            <a:off x="3927000" y="4513493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C024C6-A3F8-9D06-2113-4180C5DB7B9B}"/>
              </a:ext>
            </a:extLst>
          </p:cNvPr>
          <p:cNvSpPr/>
          <p:nvPr/>
        </p:nvSpPr>
        <p:spPr>
          <a:xfrm>
            <a:off x="5053248" y="4513493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DB807-CC4A-C939-E937-A3814B24A36A}"/>
              </a:ext>
            </a:extLst>
          </p:cNvPr>
          <p:cNvSpPr/>
          <p:nvPr/>
        </p:nvSpPr>
        <p:spPr>
          <a:xfrm>
            <a:off x="3363876" y="540503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31E90D-A8A2-0664-C11E-F9C284645363}"/>
              </a:ext>
            </a:extLst>
          </p:cNvPr>
          <p:cNvSpPr/>
          <p:nvPr/>
        </p:nvSpPr>
        <p:spPr>
          <a:xfrm>
            <a:off x="3927000" y="540503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496FD-286B-EFE7-22AF-F368772CDB19}"/>
              </a:ext>
            </a:extLst>
          </p:cNvPr>
          <p:cNvSpPr/>
          <p:nvPr/>
        </p:nvSpPr>
        <p:spPr>
          <a:xfrm>
            <a:off x="5053248" y="540503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5828C0-5953-74AB-5401-819D4D28FB49}"/>
              </a:ext>
            </a:extLst>
          </p:cNvPr>
          <p:cNvSpPr/>
          <p:nvPr/>
        </p:nvSpPr>
        <p:spPr>
          <a:xfrm>
            <a:off x="3363876" y="6288979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857CC1-6A26-5035-3BE9-36A11CAB3552}"/>
              </a:ext>
            </a:extLst>
          </p:cNvPr>
          <p:cNvSpPr/>
          <p:nvPr/>
        </p:nvSpPr>
        <p:spPr>
          <a:xfrm>
            <a:off x="3927000" y="6288979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1E0ADE-5A4E-5179-E46F-930E165DA4BB}"/>
              </a:ext>
            </a:extLst>
          </p:cNvPr>
          <p:cNvSpPr/>
          <p:nvPr/>
        </p:nvSpPr>
        <p:spPr>
          <a:xfrm>
            <a:off x="4490124" y="6288979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2E3722-47E0-1464-DE18-856B5AD0B17C}"/>
              </a:ext>
            </a:extLst>
          </p:cNvPr>
          <p:cNvSpPr/>
          <p:nvPr/>
        </p:nvSpPr>
        <p:spPr>
          <a:xfrm>
            <a:off x="3268979" y="6217482"/>
            <a:ext cx="1645921" cy="485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0E8465-AFF1-2233-864F-92024344F75E}"/>
              </a:ext>
            </a:extLst>
          </p:cNvPr>
          <p:cNvSpPr txBox="1"/>
          <p:nvPr/>
        </p:nvSpPr>
        <p:spPr>
          <a:xfrm>
            <a:off x="948122" y="3553311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메뉴 </a:t>
            </a:r>
            <a:r>
              <a:rPr lang="ko-KR" altLang="en-US" sz="1050" dirty="0"/>
              <a:t>스트림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7CBF59-8815-4594-0AE6-3FBBC374C177}"/>
              </a:ext>
            </a:extLst>
          </p:cNvPr>
          <p:cNvSpPr txBox="1"/>
          <p:nvPr/>
        </p:nvSpPr>
        <p:spPr>
          <a:xfrm>
            <a:off x="876134" y="4180194"/>
            <a:ext cx="4587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altLang="ko-KR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D7EF20-8D33-5875-2E98-623F80C3581A}"/>
              </a:ext>
            </a:extLst>
          </p:cNvPr>
          <p:cNvSpPr txBox="1"/>
          <p:nvPr/>
        </p:nvSpPr>
        <p:spPr>
          <a:xfrm>
            <a:off x="876134" y="5089952"/>
            <a:ext cx="4587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49DC93-72AD-F050-7889-361E8139DD5F}"/>
              </a:ext>
            </a:extLst>
          </p:cNvPr>
          <p:cNvSpPr txBox="1"/>
          <p:nvPr/>
        </p:nvSpPr>
        <p:spPr>
          <a:xfrm>
            <a:off x="876134" y="5981491"/>
            <a:ext cx="263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D6C28D-1A98-3A92-DDCD-7AB252B99DC7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3533289" y="3977260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C3E42E0-E93B-2241-D9D4-6EBF078D5FF3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4096413" y="3977260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856393-1DA6-D8DE-C48D-5213E26DCE38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5222661" y="3977260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2DC8AA2-133B-08AB-C1B9-2BE1D3D6542B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533289" y="4868799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D364D02-DFC0-0FB6-EFD6-298FD1590B55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4096413" y="4868799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2D7EC75-F912-3CE1-F8B0-D1C640A6326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222661" y="4868799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7DA86F1-38AD-9D23-1ECE-90DD3378EF3F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3533289" y="5760338"/>
            <a:ext cx="558651" cy="4571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8D7BE79-FABC-4DAE-82AB-400E4E316D8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096413" y="5760338"/>
            <a:ext cx="7621" cy="4981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CF58BC9-E017-0ED3-2B84-FC5F935E17FD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4091940" y="5760338"/>
            <a:ext cx="1130721" cy="4571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32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필터링과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요소 </a:t>
            </a:r>
            <a:r>
              <a:rPr lang="ko-KR" altLang="en-US" dirty="0" err="1">
                <a:sym typeface="Wingdings" panose="05000000000000000000" pitchFamily="2" charset="2"/>
              </a:rPr>
              <a:t>건너띄기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 원리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Filtering &amp; Slicing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81AFC-B12A-93FD-B486-AA4F77D4A220}"/>
              </a:ext>
            </a:extLst>
          </p:cNvPr>
          <p:cNvSpPr txBox="1"/>
          <p:nvPr/>
        </p:nvSpPr>
        <p:spPr>
          <a:xfrm>
            <a:off x="987310" y="1868120"/>
            <a:ext cx="60159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dirty="0">
                <a:solidFill>
                  <a:srgbClr val="001080"/>
                </a:solidFill>
                <a:latin typeface="Consolas" panose="020B0609020204030204" pitchFamily="49" charset="0"/>
              </a:rPr>
              <a:t>dishes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.skip(</a:t>
            </a:r>
            <a:r>
              <a:rPr lang="en-US" altLang="ko-KR" sz="16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3C870F-359E-1E6C-23B5-53440EDFD903}"/>
              </a:ext>
            </a:extLst>
          </p:cNvPr>
          <p:cNvCxnSpPr>
            <a:cxnSpLocks/>
          </p:cNvCxnSpPr>
          <p:nvPr/>
        </p:nvCxnSpPr>
        <p:spPr>
          <a:xfrm>
            <a:off x="1032510" y="4168140"/>
            <a:ext cx="642747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40B7E4-96C9-EC5D-BA6B-D79C839A4ABA}"/>
              </a:ext>
            </a:extLst>
          </p:cNvPr>
          <p:cNvCxnSpPr>
            <a:cxnSpLocks/>
          </p:cNvCxnSpPr>
          <p:nvPr/>
        </p:nvCxnSpPr>
        <p:spPr>
          <a:xfrm>
            <a:off x="1032510" y="5059680"/>
            <a:ext cx="642747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4EABB0-C9EE-E7D6-31D4-59A263CC9C8C}"/>
              </a:ext>
            </a:extLst>
          </p:cNvPr>
          <p:cNvCxnSpPr>
            <a:cxnSpLocks/>
          </p:cNvCxnSpPr>
          <p:nvPr/>
        </p:nvCxnSpPr>
        <p:spPr>
          <a:xfrm>
            <a:off x="1032510" y="5951220"/>
            <a:ext cx="642747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2E42A9-7CDF-1155-AACB-84369D58BA12}"/>
              </a:ext>
            </a:extLst>
          </p:cNvPr>
          <p:cNvSpPr txBox="1"/>
          <p:nvPr/>
        </p:nvSpPr>
        <p:spPr>
          <a:xfrm>
            <a:off x="5989183" y="363809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F72C8-6C94-CFC7-6F60-1C3279EC8B85}"/>
              </a:ext>
            </a:extLst>
          </p:cNvPr>
          <p:cNvSpPr txBox="1"/>
          <p:nvPr/>
        </p:nvSpPr>
        <p:spPr>
          <a:xfrm>
            <a:off x="5989183" y="452310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E355C-E55A-0F03-BCA4-DBD6E237D13E}"/>
              </a:ext>
            </a:extLst>
          </p:cNvPr>
          <p:cNvSpPr txBox="1"/>
          <p:nvPr/>
        </p:nvSpPr>
        <p:spPr>
          <a:xfrm>
            <a:off x="5989183" y="54211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83DFD-3C84-580E-7B10-3E2A37A960A2}"/>
              </a:ext>
            </a:extLst>
          </p:cNvPr>
          <p:cNvSpPr txBox="1"/>
          <p:nvPr/>
        </p:nvSpPr>
        <p:spPr>
          <a:xfrm>
            <a:off x="5989183" y="62963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&lt;Dish&gt;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7415E4-97BB-24B9-E54C-2306F830AAA3}"/>
              </a:ext>
            </a:extLst>
          </p:cNvPr>
          <p:cNvSpPr/>
          <p:nvPr/>
        </p:nvSpPr>
        <p:spPr>
          <a:xfrm>
            <a:off x="2800752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80FC3B-2C40-F485-729A-366C1650C6BF}"/>
              </a:ext>
            </a:extLst>
          </p:cNvPr>
          <p:cNvSpPr/>
          <p:nvPr/>
        </p:nvSpPr>
        <p:spPr>
          <a:xfrm>
            <a:off x="3363876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3939D3-6780-3F9A-252F-5C68B9213B28}"/>
              </a:ext>
            </a:extLst>
          </p:cNvPr>
          <p:cNvSpPr/>
          <p:nvPr/>
        </p:nvSpPr>
        <p:spPr>
          <a:xfrm>
            <a:off x="3927000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CB0832-5F0A-33F3-0FA3-5AB96B21F3A3}"/>
              </a:ext>
            </a:extLst>
          </p:cNvPr>
          <p:cNvSpPr/>
          <p:nvPr/>
        </p:nvSpPr>
        <p:spPr>
          <a:xfrm>
            <a:off x="4490124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DA4EE-5611-8319-7D9C-ADEF3841C14F}"/>
              </a:ext>
            </a:extLst>
          </p:cNvPr>
          <p:cNvSpPr/>
          <p:nvPr/>
        </p:nvSpPr>
        <p:spPr>
          <a:xfrm>
            <a:off x="5053248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23BA47-055D-D2E4-653C-A81B9B27C2B3}"/>
              </a:ext>
            </a:extLst>
          </p:cNvPr>
          <p:cNvSpPr/>
          <p:nvPr/>
        </p:nvSpPr>
        <p:spPr>
          <a:xfrm>
            <a:off x="5616372" y="3621954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FCD728-A77D-54DF-5595-F5B963EF34D9}"/>
              </a:ext>
            </a:extLst>
          </p:cNvPr>
          <p:cNvSpPr/>
          <p:nvPr/>
        </p:nvSpPr>
        <p:spPr>
          <a:xfrm>
            <a:off x="3363876" y="4513493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176EAA-EA72-C6C6-1DC4-E0F04627C582}"/>
              </a:ext>
            </a:extLst>
          </p:cNvPr>
          <p:cNvSpPr/>
          <p:nvPr/>
        </p:nvSpPr>
        <p:spPr>
          <a:xfrm>
            <a:off x="3927000" y="4513493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528B02-EFCB-1541-A0B4-DD81FC2EED37}"/>
              </a:ext>
            </a:extLst>
          </p:cNvPr>
          <p:cNvSpPr/>
          <p:nvPr/>
        </p:nvSpPr>
        <p:spPr>
          <a:xfrm>
            <a:off x="5053248" y="4513493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0409F8-2B12-87BC-4819-C3480AEF18EE}"/>
              </a:ext>
            </a:extLst>
          </p:cNvPr>
          <p:cNvSpPr/>
          <p:nvPr/>
        </p:nvSpPr>
        <p:spPr>
          <a:xfrm>
            <a:off x="5053248" y="540503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F7BA46-7F99-A2D6-7DAC-E942E0FFE015}"/>
              </a:ext>
            </a:extLst>
          </p:cNvPr>
          <p:cNvSpPr/>
          <p:nvPr/>
        </p:nvSpPr>
        <p:spPr>
          <a:xfrm>
            <a:off x="3843936" y="6288979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CDF2D0-5E81-B4AC-BEC3-52622E4981B2}"/>
              </a:ext>
            </a:extLst>
          </p:cNvPr>
          <p:cNvSpPr/>
          <p:nvPr/>
        </p:nvSpPr>
        <p:spPr>
          <a:xfrm>
            <a:off x="4970184" y="6288979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8F6CC3-929A-D4CD-9553-CDD53FA0F2AD}"/>
              </a:ext>
            </a:extLst>
          </p:cNvPr>
          <p:cNvSpPr/>
          <p:nvPr/>
        </p:nvSpPr>
        <p:spPr>
          <a:xfrm>
            <a:off x="3749039" y="6217482"/>
            <a:ext cx="1645921" cy="485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22499-6949-1B0E-6AD7-6E0F1BDF68EF}"/>
              </a:ext>
            </a:extLst>
          </p:cNvPr>
          <p:cNvSpPr txBox="1"/>
          <p:nvPr/>
        </p:nvSpPr>
        <p:spPr>
          <a:xfrm>
            <a:off x="948122" y="3553311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메뉴 </a:t>
            </a:r>
            <a:r>
              <a:rPr lang="ko-KR" altLang="en-US" sz="1050" dirty="0"/>
              <a:t>스트림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329FD3-AA3C-1141-2B46-472616C00773}"/>
              </a:ext>
            </a:extLst>
          </p:cNvPr>
          <p:cNvSpPr txBox="1"/>
          <p:nvPr/>
        </p:nvSpPr>
        <p:spPr>
          <a:xfrm>
            <a:off x="876134" y="4180194"/>
            <a:ext cx="4587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altLang="ko-KR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A40690-944D-150D-7241-8A5871F3CD6F}"/>
              </a:ext>
            </a:extLst>
          </p:cNvPr>
          <p:cNvSpPr txBox="1"/>
          <p:nvPr/>
        </p:nvSpPr>
        <p:spPr>
          <a:xfrm>
            <a:off x="876134" y="5089952"/>
            <a:ext cx="4587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.skip(</a:t>
            </a:r>
            <a:r>
              <a:rPr lang="en-US" altLang="ko-KR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0076D4-1C4B-4A60-1C5D-7E356F58797A}"/>
              </a:ext>
            </a:extLst>
          </p:cNvPr>
          <p:cNvSpPr txBox="1"/>
          <p:nvPr/>
        </p:nvSpPr>
        <p:spPr>
          <a:xfrm>
            <a:off x="876134" y="5981491"/>
            <a:ext cx="263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0EA6949-B831-0F16-6FCF-522FADDAC62F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3533289" y="3977260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74CD89-0316-C088-C39B-99CDB7910579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4096413" y="3977260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9C0E649-F50E-61FC-6E6D-7EEFF01EE7B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5222661" y="3977260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305EAA-1130-254D-F6B4-9951263AFA92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5222661" y="4868799"/>
            <a:ext cx="0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A2E05C-F0FB-B0C3-F767-B7BDB0A0C2AA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4572000" y="5760338"/>
            <a:ext cx="650661" cy="4571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06DD5B-0EBA-D7D2-3417-4C541735C96A}"/>
              </a:ext>
            </a:extLst>
          </p:cNvPr>
          <p:cNvSpPr/>
          <p:nvPr/>
        </p:nvSpPr>
        <p:spPr>
          <a:xfrm>
            <a:off x="5615236" y="4513493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6FD99C5-9E50-9166-E6EA-463CA638E1B7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flipH="1">
            <a:off x="5784649" y="3977260"/>
            <a:ext cx="1136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08B8DE-8564-A95F-CDA1-BB72B34E974F}"/>
              </a:ext>
            </a:extLst>
          </p:cNvPr>
          <p:cNvSpPr/>
          <p:nvPr/>
        </p:nvSpPr>
        <p:spPr>
          <a:xfrm>
            <a:off x="5615235" y="5405032"/>
            <a:ext cx="338826" cy="355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2788CF9-B3E2-E147-0A32-5AEA6A41BCBF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 flipH="1">
            <a:off x="5784648" y="4868799"/>
            <a:ext cx="1" cy="536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6B671D-64E9-4F79-F379-60104FBEEE35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 flipH="1">
            <a:off x="4572000" y="5760338"/>
            <a:ext cx="1212648" cy="4571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8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4. Mapping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6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맵핑이란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필터링이 </a:t>
            </a:r>
            <a:r>
              <a:rPr lang="en-US" altLang="ko-KR" dirty="0">
                <a:sym typeface="Wingdings" panose="05000000000000000000" pitchFamily="2" charset="2"/>
              </a:rPr>
              <a:t>SQL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WHERE</a:t>
            </a:r>
            <a:r>
              <a:rPr lang="ko-KR" altLang="en-US" dirty="0">
                <a:sym typeface="Wingdings" panose="05000000000000000000" pitchFamily="2" charset="2"/>
              </a:rPr>
              <a:t>와 같다면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맵핑은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ko-KR" altLang="en-US" dirty="0">
                <a:sym typeface="Wingdings" panose="05000000000000000000" pitchFamily="2" charset="2"/>
              </a:rPr>
              <a:t>컬럼과 같음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하나의 요소만 </a:t>
            </a:r>
            <a:r>
              <a:rPr lang="ko-KR" altLang="en-US" dirty="0" err="1">
                <a:sym typeface="Wingdings" panose="05000000000000000000" pitchFamily="2" charset="2"/>
              </a:rPr>
              <a:t>맵핑할</a:t>
            </a:r>
            <a:r>
              <a:rPr lang="ko-KR" altLang="en-US" dirty="0">
                <a:sym typeface="Wingdings" panose="05000000000000000000" pitchFamily="2" charset="2"/>
              </a:rPr>
              <a:t> 수 있다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원본 스트림을 변환하고자 할 때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스트림의 원하는 요소만 추출해 새로운 스트림으로 생성함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Java8, Lambdas, In, Action</a:t>
            </a:r>
            <a:r>
              <a:rPr lang="ko-KR" altLang="en-US" dirty="0">
                <a:sym typeface="Wingdings" panose="05000000000000000000" pitchFamily="2" charset="2"/>
              </a:rPr>
              <a:t>가 들어있는 단어 리스트를 이용해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각 글자들의 길이를 갖는 숫자 리스트를 만듦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Mapping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DA70C-0DB1-AD23-207C-4016693167E6}"/>
              </a:ext>
            </a:extLst>
          </p:cNvPr>
          <p:cNvSpPr txBox="1"/>
          <p:nvPr/>
        </p:nvSpPr>
        <p:spPr>
          <a:xfrm>
            <a:off x="937260" y="3988146"/>
            <a:ext cx="820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"Java8"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"Lambdas"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"Action"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wordLengths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876870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flatMap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맵과</a:t>
            </a:r>
            <a:r>
              <a:rPr lang="ko-KR" altLang="en-US" dirty="0">
                <a:sym typeface="Wingdings" panose="05000000000000000000" pitchFamily="2" charset="2"/>
              </a:rPr>
              <a:t> 동일한 동작을 수행함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map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flatMap</a:t>
            </a:r>
            <a:r>
              <a:rPr lang="ko-KR" altLang="en-US" dirty="0">
                <a:sym typeface="Wingdings" panose="05000000000000000000" pitchFamily="2" charset="2"/>
              </a:rPr>
              <a:t>의 차이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반환 결과가 </a:t>
            </a:r>
            <a:r>
              <a:rPr lang="en-US" altLang="ko-KR" dirty="0">
                <a:sym typeface="Wingdings" panose="05000000000000000000" pitchFamily="2" charset="2"/>
              </a:rPr>
              <a:t>stream </a:t>
            </a:r>
            <a:r>
              <a:rPr lang="ko-KR" altLang="en-US" dirty="0">
                <a:sym typeface="Wingdings" panose="05000000000000000000" pitchFamily="2" charset="2"/>
              </a:rPr>
              <a:t>일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차이가 발생함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map : </a:t>
            </a:r>
            <a:r>
              <a:rPr lang="ko-KR" altLang="en-US" dirty="0" err="1">
                <a:sym typeface="Wingdings" panose="05000000000000000000" pitchFamily="2" charset="2"/>
              </a:rPr>
              <a:t>맵핑된</a:t>
            </a:r>
            <a:r>
              <a:rPr lang="ko-KR" altLang="en-US" dirty="0">
                <a:sym typeface="Wingdings" panose="05000000000000000000" pitchFamily="2" charset="2"/>
              </a:rPr>
              <a:t> 결과를 </a:t>
            </a:r>
            <a:r>
              <a:rPr lang="en-US" altLang="ko-KR" dirty="0">
                <a:sym typeface="Wingdings" panose="05000000000000000000" pitchFamily="2" charset="2"/>
              </a:rPr>
              <a:t>Stream </a:t>
            </a:r>
            <a:r>
              <a:rPr lang="ko-KR" altLang="en-US" dirty="0">
                <a:sym typeface="Wingdings" panose="05000000000000000000" pitchFamily="2" charset="2"/>
              </a:rPr>
              <a:t>컬렉션에 넣어 반환 함</a:t>
            </a:r>
            <a:r>
              <a:rPr lang="en-US" altLang="ko-KR" dirty="0">
                <a:sym typeface="Wingdings" panose="05000000000000000000" pitchFamily="2" charset="2"/>
              </a:rPr>
              <a:t>.  Stream&lt;Stream&lt;Object&gt;&gt;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flatMap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 err="1">
                <a:sym typeface="Wingdings" panose="05000000000000000000" pitchFamily="2" charset="2"/>
              </a:rPr>
              <a:t>맵핑된</a:t>
            </a:r>
            <a:r>
              <a:rPr lang="ko-KR" altLang="en-US" dirty="0">
                <a:sym typeface="Wingdings" panose="05000000000000000000" pitchFamily="2" charset="2"/>
              </a:rPr>
              <a:t> 결과를 </a:t>
            </a:r>
            <a:r>
              <a:rPr lang="en-US" altLang="ko-KR" dirty="0">
                <a:sym typeface="Wingdings" panose="05000000000000000000" pitchFamily="2" charset="2"/>
              </a:rPr>
              <a:t>Stream</a:t>
            </a:r>
            <a:r>
              <a:rPr lang="ko-KR" altLang="en-US" dirty="0">
                <a:sym typeface="Wingdings" panose="05000000000000000000" pitchFamily="2" charset="2"/>
              </a:rPr>
              <a:t>으로 반환 함</a:t>
            </a:r>
            <a:r>
              <a:rPr lang="en-US" altLang="ko-KR" dirty="0">
                <a:sym typeface="Wingdings" panose="05000000000000000000" pitchFamily="2" charset="2"/>
              </a:rPr>
              <a:t>.  Stream&lt;Object&gt;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Mapping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86743-239B-F46B-08E1-598E0C6B64A1}"/>
              </a:ext>
            </a:extLst>
          </p:cNvPr>
          <p:cNvSpPr txBox="1"/>
          <p:nvPr/>
        </p:nvSpPr>
        <p:spPr>
          <a:xfrm>
            <a:off x="906780" y="1865620"/>
            <a:ext cx="68732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uniqueCharacters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각 단어를 개별문자를 포함하는 배열로 변환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생성된 스트림을 하나의 스트림으로 평명화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3824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1. Lambda Expression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5. Find &amp; Matching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6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특정 속성이 데이터 집합에 </a:t>
            </a:r>
            <a:r>
              <a:rPr lang="ko-KR" altLang="en-US" dirty="0" err="1">
                <a:sym typeface="Wingdings" panose="05000000000000000000" pitchFamily="2" charset="2"/>
              </a:rPr>
              <a:t>포함되어있는지</a:t>
            </a:r>
            <a:r>
              <a:rPr lang="ko-KR" altLang="en-US" dirty="0">
                <a:sym typeface="Wingdings" panose="05000000000000000000" pitchFamily="2" charset="2"/>
              </a:rPr>
              <a:t> 여부를 검색하는 데이터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allMatch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anyMatch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noneMatch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findFirst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findAny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등의 메소드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적어도 한 요소와 일치하는지 확인하기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주어진 스트림 내에서 적어도 한 요소와 일치하는지 확인 후 </a:t>
            </a:r>
            <a:r>
              <a:rPr lang="ko-KR" altLang="en-US" dirty="0" err="1">
                <a:sym typeface="Wingdings" panose="05000000000000000000" pitchFamily="2" charset="2"/>
              </a:rPr>
              <a:t>불린으로</a:t>
            </a:r>
            <a:r>
              <a:rPr lang="ko-KR" altLang="en-US" dirty="0">
                <a:sym typeface="Wingdings" panose="05000000000000000000" pitchFamily="2" charset="2"/>
              </a:rPr>
              <a:t>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anyMatch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메뉴 스트림에 채식요리가 있는지 확인하기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모든 요소가 일치하는지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모든 요리가 </a:t>
            </a:r>
            <a:r>
              <a:rPr lang="en-US" altLang="ko-KR" dirty="0">
                <a:sym typeface="Wingdings" panose="05000000000000000000" pitchFamily="2" charset="2"/>
              </a:rPr>
              <a:t>1000</a:t>
            </a:r>
            <a:r>
              <a:rPr lang="ko-KR" altLang="en-US" dirty="0">
                <a:sym typeface="Wingdings" panose="05000000000000000000" pitchFamily="2" charset="2"/>
              </a:rPr>
              <a:t>칼로리 이하인지 확인하기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Find &amp; Matching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4721C-B5C1-99A1-49EC-EF29F54B6964}"/>
              </a:ext>
            </a:extLst>
          </p:cNvPr>
          <p:cNvSpPr txBox="1"/>
          <p:nvPr/>
        </p:nvSpPr>
        <p:spPr>
          <a:xfrm>
            <a:off x="942974" y="3649628"/>
            <a:ext cx="8332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anyMatch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isVegerarian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menu is (somewhat) vegetarian friendly!!"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A601F-A185-DF59-90A3-59A016F865C9}"/>
              </a:ext>
            </a:extLst>
          </p:cNvPr>
          <p:cNvSpPr txBox="1"/>
          <p:nvPr/>
        </p:nvSpPr>
        <p:spPr>
          <a:xfrm>
            <a:off x="942974" y="5542895"/>
            <a:ext cx="7553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isHealthy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allMatch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1398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일치하는 요소가 하나도 없는지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allMatch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와 반대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검색하기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스트림 내에서 임의요소 가져오기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Find &amp; Matching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43099-B3BE-BD80-36F3-84BCA8EA4524}"/>
              </a:ext>
            </a:extLst>
          </p:cNvPr>
          <p:cNvSpPr txBox="1"/>
          <p:nvPr/>
        </p:nvSpPr>
        <p:spPr>
          <a:xfrm>
            <a:off x="942974" y="2016397"/>
            <a:ext cx="7553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isHealthy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altLang="ko-KR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noneMatch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CD0E9-697A-4321-DFE9-15FE17EDBBE1}"/>
              </a:ext>
            </a:extLst>
          </p:cNvPr>
          <p:cNvSpPr txBox="1"/>
          <p:nvPr/>
        </p:nvSpPr>
        <p:spPr>
          <a:xfrm>
            <a:off x="942974" y="4256829"/>
            <a:ext cx="6448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isVegerarian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findAny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3291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스트림 내에서 첫 번째 요소 가져오기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Optional </a:t>
            </a:r>
            <a:r>
              <a:rPr lang="ko-KR" altLang="en-US" dirty="0">
                <a:sym typeface="Wingdings" panose="05000000000000000000" pitchFamily="2" charset="2"/>
              </a:rPr>
              <a:t>이란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Null </a:t>
            </a:r>
            <a:r>
              <a:rPr lang="ko-KR" altLang="en-US" dirty="0">
                <a:sym typeface="Wingdings" panose="05000000000000000000" pitchFamily="2" charset="2"/>
              </a:rPr>
              <a:t>요소를 유연하게 처리할 수 있는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네 가지 기능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isPresent</a:t>
            </a:r>
            <a:r>
              <a:rPr lang="en-US" altLang="ko-KR" dirty="0">
                <a:sym typeface="Wingdings" panose="05000000000000000000" pitchFamily="2" charset="2"/>
              </a:rPr>
              <a:t>() : Optional</a:t>
            </a:r>
            <a:r>
              <a:rPr lang="ko-KR" altLang="en-US" dirty="0">
                <a:sym typeface="Wingdings" panose="05000000000000000000" pitchFamily="2" charset="2"/>
              </a:rPr>
              <a:t>이 값을 포함하면 </a:t>
            </a:r>
            <a:r>
              <a:rPr lang="en-US" altLang="ko-KR" dirty="0">
                <a:sym typeface="Wingdings" panose="05000000000000000000" pitchFamily="2" charset="2"/>
              </a:rPr>
              <a:t>true, </a:t>
            </a:r>
            <a:r>
              <a:rPr lang="ko-KR" altLang="en-US" dirty="0">
                <a:sym typeface="Wingdings" panose="05000000000000000000" pitchFamily="2" charset="2"/>
              </a:rPr>
              <a:t>아니라면 </a:t>
            </a:r>
            <a:r>
              <a:rPr lang="en-US" altLang="ko-KR" dirty="0">
                <a:sym typeface="Wingdings" panose="05000000000000000000" pitchFamily="2" charset="2"/>
              </a:rPr>
              <a:t>false</a:t>
            </a:r>
            <a:r>
              <a:rPr lang="ko-KR" altLang="en-US" dirty="0">
                <a:sym typeface="Wingdings" panose="05000000000000000000" pitchFamily="2" charset="2"/>
              </a:rPr>
              <a:t>를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isPresent</a:t>
            </a:r>
            <a:r>
              <a:rPr lang="en-US" altLang="ko-KR" dirty="0">
                <a:sym typeface="Wingdings" panose="05000000000000000000" pitchFamily="2" charset="2"/>
              </a:rPr>
              <a:t>(Consumer&lt;T&gt; block) :  Optional </a:t>
            </a:r>
            <a:r>
              <a:rPr lang="ko-KR" altLang="en-US" dirty="0">
                <a:sym typeface="Wingdings" panose="05000000000000000000" pitchFamily="2" charset="2"/>
              </a:rPr>
              <a:t>에 값이 있을 때만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Comsumer</a:t>
            </a:r>
            <a:r>
              <a:rPr lang="ko-KR" altLang="en-US" dirty="0">
                <a:sym typeface="Wingdings" panose="05000000000000000000" pitchFamily="2" charset="2"/>
              </a:rPr>
              <a:t>를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 get() :  Optional</a:t>
            </a:r>
            <a:r>
              <a:rPr lang="ko-KR" altLang="en-US" dirty="0">
                <a:sym typeface="Wingdings" panose="05000000000000000000" pitchFamily="2" charset="2"/>
              </a:rPr>
              <a:t>에 값이 있을 경우 값을 반환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     </a:t>
            </a:r>
            <a:r>
              <a:rPr lang="ko-KR" altLang="en-US" dirty="0">
                <a:sym typeface="Wingdings" panose="05000000000000000000" pitchFamily="2" charset="2"/>
              </a:rPr>
              <a:t>그렇지 않을 경우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en-US" altLang="ko-KR" dirty="0" err="1">
                <a:sym typeface="Wingdings" panose="05000000000000000000" pitchFamily="2" charset="2"/>
              </a:rPr>
              <a:t>NoSuchElementException</a:t>
            </a:r>
            <a:r>
              <a:rPr lang="en-US" altLang="ko-KR" dirty="0">
                <a:sym typeface="Wingdings" panose="05000000000000000000" pitchFamily="2" charset="2"/>
              </a:rPr>
              <a:t>” </a:t>
            </a:r>
            <a:r>
              <a:rPr lang="ko-KR" altLang="en-US" dirty="0">
                <a:sym typeface="Wingdings" panose="05000000000000000000" pitchFamily="2" charset="2"/>
              </a:rPr>
              <a:t>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 </a:t>
            </a:r>
            <a:r>
              <a:rPr lang="en-US" altLang="ko-KR" dirty="0" err="1">
                <a:sym typeface="Wingdings" panose="05000000000000000000" pitchFamily="2" charset="2"/>
              </a:rPr>
              <a:t>orElse</a:t>
            </a:r>
            <a:r>
              <a:rPr lang="en-US" altLang="ko-KR" dirty="0">
                <a:sym typeface="Wingdings" panose="05000000000000000000" pitchFamily="2" charset="2"/>
              </a:rPr>
              <a:t>(T other) : Optional</a:t>
            </a:r>
            <a:r>
              <a:rPr lang="ko-KR" altLang="en-US" dirty="0">
                <a:sym typeface="Wingdings" panose="05000000000000000000" pitchFamily="2" charset="2"/>
              </a:rPr>
              <a:t>에 값이 있을 경우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값을 반환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없을 경우 </a:t>
            </a:r>
            <a:r>
              <a:rPr lang="en-US" altLang="ko-KR" dirty="0">
                <a:sym typeface="Wingdings" panose="05000000000000000000" pitchFamily="2" charset="2"/>
              </a:rPr>
              <a:t>other </a:t>
            </a:r>
            <a:r>
              <a:rPr lang="ko-KR" altLang="en-US" dirty="0">
                <a:sym typeface="Wingdings" panose="05000000000000000000" pitchFamily="2" charset="2"/>
              </a:rPr>
              <a:t>값을 반환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Find &amp; Matching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BC921-0A0A-BE1D-97D1-A77EEE341064}"/>
              </a:ext>
            </a:extLst>
          </p:cNvPr>
          <p:cNvSpPr txBox="1"/>
          <p:nvPr/>
        </p:nvSpPr>
        <p:spPr>
          <a:xfrm>
            <a:off x="1000124" y="1976319"/>
            <a:ext cx="69399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someNumbers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Arays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firstSquarDivisibleByThree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someNumbers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939943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findAny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findFirst</a:t>
            </a:r>
            <a:r>
              <a:rPr lang="ko-KR" altLang="en-US" dirty="0">
                <a:sym typeface="Wingdings" panose="05000000000000000000" pitchFamily="2" charset="2"/>
              </a:rPr>
              <a:t>의 차이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findAny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임의의 요소를 가져옴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주로 병렬 스트림에서 사용함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병렬스트림에서</a:t>
            </a:r>
            <a:r>
              <a:rPr lang="ko-KR" altLang="en-US" dirty="0">
                <a:sym typeface="Wingdings" panose="05000000000000000000" pitchFamily="2" charset="2"/>
              </a:rPr>
              <a:t> 첫 번째 요소의 의미가 존재하지 않음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findFirst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첫 번째 요소를 가져옴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일반 스트림에서 사용함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Find &amp; Matching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919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6. Reducing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67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스트림의 요소로 집계함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SQL </a:t>
            </a:r>
            <a:r>
              <a:rPr lang="ko-KR" altLang="en-US" dirty="0">
                <a:sym typeface="Wingdings" panose="05000000000000000000" pitchFamily="2" charset="2"/>
              </a:rPr>
              <a:t>에서 집계함수의 역할 수행함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요소의 합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일반 </a:t>
            </a:r>
            <a:r>
              <a:rPr lang="en-US" altLang="ko-KR" dirty="0">
                <a:sym typeface="Wingdings" panose="05000000000000000000" pitchFamily="2" charset="2"/>
              </a:rPr>
              <a:t>Java</a:t>
            </a:r>
            <a:r>
              <a:rPr lang="ko-KR" altLang="en-US" dirty="0">
                <a:sym typeface="Wingdings" panose="05000000000000000000" pitchFamily="2" charset="2"/>
              </a:rPr>
              <a:t>에서 합계를 구하는 코드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리듀싱을</a:t>
            </a:r>
            <a:r>
              <a:rPr lang="ko-KR" altLang="en-US" dirty="0">
                <a:sym typeface="Wingdings" panose="05000000000000000000" pitchFamily="2" charset="2"/>
              </a:rPr>
              <a:t> 활용한 코드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 : </a:t>
            </a:r>
            <a:r>
              <a:rPr lang="ko-KR" altLang="en-US" dirty="0">
                <a:sym typeface="Wingdings" panose="05000000000000000000" pitchFamily="2" charset="2"/>
              </a:rPr>
              <a:t>집계된 값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 : </a:t>
            </a:r>
            <a:r>
              <a:rPr lang="ko-KR" altLang="en-US" dirty="0">
                <a:sym typeface="Wingdings" panose="05000000000000000000" pitchFamily="2" charset="2"/>
              </a:rPr>
              <a:t>스트림 요소의 값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Reducing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59A4-D40A-212C-5FF0-81E731A215D3}"/>
              </a:ext>
            </a:extLst>
          </p:cNvPr>
          <p:cNvSpPr txBox="1"/>
          <p:nvPr/>
        </p:nvSpPr>
        <p:spPr>
          <a:xfrm>
            <a:off x="988263" y="3238734"/>
            <a:ext cx="4587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A7B82-1E50-3270-EC58-C898DD5203CB}"/>
              </a:ext>
            </a:extLst>
          </p:cNvPr>
          <p:cNvSpPr txBox="1"/>
          <p:nvPr/>
        </p:nvSpPr>
        <p:spPr>
          <a:xfrm>
            <a:off x="988263" y="5036014"/>
            <a:ext cx="6784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158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리듀싱</a:t>
            </a:r>
            <a:r>
              <a:rPr lang="ko-KR" altLang="en-US" dirty="0">
                <a:sym typeface="Wingdings" panose="05000000000000000000" pitchFamily="2" charset="2"/>
              </a:rPr>
              <a:t> 처리 과정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Reducing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CEC4BF-0584-75BC-33A0-BA6EBFB345BB}"/>
              </a:ext>
            </a:extLst>
          </p:cNvPr>
          <p:cNvSpPr/>
          <p:nvPr/>
        </p:nvSpPr>
        <p:spPr>
          <a:xfrm>
            <a:off x="3526344" y="1868918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371DA6F-A736-FF48-0163-FE6B52F2F806}"/>
              </a:ext>
            </a:extLst>
          </p:cNvPr>
          <p:cNvSpPr/>
          <p:nvPr/>
        </p:nvSpPr>
        <p:spPr>
          <a:xfrm>
            <a:off x="3526344" y="2982805"/>
            <a:ext cx="451296" cy="4538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5A7C66-4365-713F-6D77-DD5D68AFD54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51992" y="2263137"/>
            <a:ext cx="0" cy="71966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F3866F-0202-B34D-AFC7-4FC574DD35FE}"/>
              </a:ext>
            </a:extLst>
          </p:cNvPr>
          <p:cNvSpPr txBox="1"/>
          <p:nvPr/>
        </p:nvSpPr>
        <p:spPr>
          <a:xfrm>
            <a:off x="6286036" y="190030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EEDC5-28E0-0B28-BA42-2FB9441A2845}"/>
              </a:ext>
            </a:extLst>
          </p:cNvPr>
          <p:cNvSpPr txBox="1"/>
          <p:nvPr/>
        </p:nvSpPr>
        <p:spPr>
          <a:xfrm>
            <a:off x="540679" y="1716150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숫자 스트림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FF952-83E0-F76A-92E2-99E4987AD810}"/>
              </a:ext>
            </a:extLst>
          </p:cNvPr>
          <p:cNvSpPr txBox="1"/>
          <p:nvPr/>
        </p:nvSpPr>
        <p:spPr>
          <a:xfrm>
            <a:off x="493395" y="2638427"/>
            <a:ext cx="252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F35414A-5672-FBA5-6386-9CC28A1B5708}"/>
              </a:ext>
            </a:extLst>
          </p:cNvPr>
          <p:cNvCxnSpPr/>
          <p:nvPr/>
        </p:nvCxnSpPr>
        <p:spPr>
          <a:xfrm>
            <a:off x="624499" y="2556304"/>
            <a:ext cx="70789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9ACA3-35DC-5900-3896-31708FDF597B}"/>
              </a:ext>
            </a:extLst>
          </p:cNvPr>
          <p:cNvSpPr txBox="1"/>
          <p:nvPr/>
        </p:nvSpPr>
        <p:spPr>
          <a:xfrm>
            <a:off x="6407956" y="608969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97550F-C8E0-87DF-92EC-B22BCA36D671}"/>
              </a:ext>
            </a:extLst>
          </p:cNvPr>
          <p:cNvSpPr/>
          <p:nvPr/>
        </p:nvSpPr>
        <p:spPr>
          <a:xfrm>
            <a:off x="4256749" y="1868918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7B4D7F-3B75-8DA5-F557-FB5427C89EF0}"/>
              </a:ext>
            </a:extLst>
          </p:cNvPr>
          <p:cNvSpPr/>
          <p:nvPr/>
        </p:nvSpPr>
        <p:spPr>
          <a:xfrm>
            <a:off x="4987154" y="1868918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BCEB7-322F-FF39-D732-F8CB64B7A20C}"/>
              </a:ext>
            </a:extLst>
          </p:cNvPr>
          <p:cNvSpPr/>
          <p:nvPr/>
        </p:nvSpPr>
        <p:spPr>
          <a:xfrm>
            <a:off x="5719611" y="1868918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93A45A-305C-3CCE-DAE1-E3428EDFA3FF}"/>
              </a:ext>
            </a:extLst>
          </p:cNvPr>
          <p:cNvSpPr/>
          <p:nvPr/>
        </p:nvSpPr>
        <p:spPr>
          <a:xfrm>
            <a:off x="4256749" y="3761238"/>
            <a:ext cx="451296" cy="4538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626886F-5FE0-7F64-6D6B-79382662A2A6}"/>
              </a:ext>
            </a:extLst>
          </p:cNvPr>
          <p:cNvSpPr/>
          <p:nvPr/>
        </p:nvSpPr>
        <p:spPr>
          <a:xfrm>
            <a:off x="4987154" y="4515618"/>
            <a:ext cx="451296" cy="4538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7C1231A-94A5-C5AD-D250-7AF94BA2EB94}"/>
              </a:ext>
            </a:extLst>
          </p:cNvPr>
          <p:cNvSpPr/>
          <p:nvPr/>
        </p:nvSpPr>
        <p:spPr>
          <a:xfrm>
            <a:off x="5725001" y="5285238"/>
            <a:ext cx="451296" cy="4538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0A9CA-9F66-B080-1A94-1428A3A56ED7}"/>
              </a:ext>
            </a:extLst>
          </p:cNvPr>
          <p:cNvSpPr txBox="1"/>
          <p:nvPr/>
        </p:nvSpPr>
        <p:spPr>
          <a:xfrm>
            <a:off x="2895600" y="3056047"/>
            <a:ext cx="282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4DB209-8F80-FA7E-F4CA-2876CFF9DB29}"/>
              </a:ext>
            </a:extLst>
          </p:cNvPr>
          <p:cNvSpPr/>
          <p:nvPr/>
        </p:nvSpPr>
        <p:spPr>
          <a:xfrm>
            <a:off x="3526344" y="3791035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616C10-FA7E-952C-4452-1E7CC694319C}"/>
              </a:ext>
            </a:extLst>
          </p:cNvPr>
          <p:cNvSpPr/>
          <p:nvPr/>
        </p:nvSpPr>
        <p:spPr>
          <a:xfrm>
            <a:off x="4256749" y="4545415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AC3492-BF5A-A121-7527-7E6FF6482ADA}"/>
              </a:ext>
            </a:extLst>
          </p:cNvPr>
          <p:cNvSpPr/>
          <p:nvPr/>
        </p:nvSpPr>
        <p:spPr>
          <a:xfrm>
            <a:off x="4256749" y="4548494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6B477-4949-B240-56BA-9427F7965925}"/>
              </a:ext>
            </a:extLst>
          </p:cNvPr>
          <p:cNvSpPr/>
          <p:nvPr/>
        </p:nvSpPr>
        <p:spPr>
          <a:xfrm>
            <a:off x="4987154" y="5315035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38D1AE-1BF6-8C24-026E-FDA428772B7E}"/>
              </a:ext>
            </a:extLst>
          </p:cNvPr>
          <p:cNvSpPr/>
          <p:nvPr/>
        </p:nvSpPr>
        <p:spPr>
          <a:xfrm>
            <a:off x="5719611" y="6077068"/>
            <a:ext cx="451296" cy="3942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EA143E2-3F3F-3348-D02C-56970C2B93B3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4482397" y="2263137"/>
            <a:ext cx="0" cy="14981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E56DDD-BC5D-FECC-CA1A-A3CB17C2D9F4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212802" y="2263137"/>
            <a:ext cx="0" cy="22524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DEA8E17-F0D2-B77D-1832-A3B744CAF7B9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5945259" y="2263137"/>
            <a:ext cx="5390" cy="30221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2B7DE1-4B9F-C0C7-A709-B5CB81A1816A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3751992" y="3436620"/>
            <a:ext cx="0" cy="35441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7536A5-DB0B-6F83-E5D0-237823470342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>
            <a:off x="3977640" y="3988145"/>
            <a:ext cx="279109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6D19A78-B228-CA35-F869-7A123AB94DAD}"/>
              </a:ext>
            </a:extLst>
          </p:cNvPr>
          <p:cNvCxnSpPr>
            <a:cxnSpLocks/>
            <a:stCxn id="27" idx="3"/>
            <a:endCxn id="22" idx="2"/>
          </p:cNvCxnSpPr>
          <p:nvPr/>
        </p:nvCxnSpPr>
        <p:spPr>
          <a:xfrm flipV="1">
            <a:off x="4708045" y="4742526"/>
            <a:ext cx="279109" cy="307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D28A40-91CE-3CD5-B4E5-2FA66611BF87}"/>
              </a:ext>
            </a:extLst>
          </p:cNvPr>
          <p:cNvCxnSpPr>
            <a:cxnSpLocks/>
            <a:stCxn id="29" idx="3"/>
            <a:endCxn id="23" idx="2"/>
          </p:cNvCxnSpPr>
          <p:nvPr/>
        </p:nvCxnSpPr>
        <p:spPr>
          <a:xfrm>
            <a:off x="5438450" y="5512145"/>
            <a:ext cx="286551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B340CB6-F358-1FCE-9ECC-DED948C3691B}"/>
              </a:ext>
            </a:extLst>
          </p:cNvPr>
          <p:cNvCxnSpPr>
            <a:cxnSpLocks/>
            <a:stCxn id="24" idx="3"/>
            <a:endCxn id="9" idx="2"/>
          </p:cNvCxnSpPr>
          <p:nvPr/>
        </p:nvCxnSpPr>
        <p:spPr>
          <a:xfrm flipV="1">
            <a:off x="3178262" y="3209713"/>
            <a:ext cx="348082" cy="22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0413FCC-3B6E-1F76-15D3-6D8799B8D16E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4482397" y="4215053"/>
            <a:ext cx="0" cy="3334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F679135-7640-13AB-6B6D-60C400A4CEB3}"/>
              </a:ext>
            </a:extLst>
          </p:cNvPr>
          <p:cNvCxnSpPr>
            <a:cxnSpLocks/>
            <a:stCxn id="22" idx="4"/>
            <a:endCxn id="29" idx="0"/>
          </p:cNvCxnSpPr>
          <p:nvPr/>
        </p:nvCxnSpPr>
        <p:spPr>
          <a:xfrm>
            <a:off x="5212802" y="4969433"/>
            <a:ext cx="0" cy="3456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267D3B1-1509-A92A-B9A9-FF28513728D8}"/>
              </a:ext>
            </a:extLst>
          </p:cNvPr>
          <p:cNvCxnSpPr>
            <a:cxnSpLocks/>
            <a:stCxn id="23" idx="4"/>
            <a:endCxn id="30" idx="0"/>
          </p:cNvCxnSpPr>
          <p:nvPr/>
        </p:nvCxnSpPr>
        <p:spPr>
          <a:xfrm flipH="1">
            <a:off x="5945259" y="5739053"/>
            <a:ext cx="5390" cy="33801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9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최대값과 최소값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Integer::max</a:t>
            </a:r>
            <a:r>
              <a:rPr lang="ko-KR" altLang="en-US" dirty="0">
                <a:sym typeface="Wingdings" panose="05000000000000000000" pitchFamily="2" charset="2"/>
              </a:rPr>
              <a:t>를 이용해 최대값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Integer::min</a:t>
            </a:r>
            <a:r>
              <a:rPr lang="ko-KR" altLang="en-US" dirty="0">
                <a:sym typeface="Wingdings" panose="05000000000000000000" pitchFamily="2" charset="2"/>
              </a:rPr>
              <a:t>을 이용해 최소값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리듀스에서 기본값이 없을 경우 </a:t>
            </a:r>
            <a:r>
              <a:rPr lang="en-US" altLang="ko-KR" dirty="0">
                <a:sym typeface="Wingdings" panose="05000000000000000000" pitchFamily="2" charset="2"/>
              </a:rPr>
              <a:t>Optional</a:t>
            </a:r>
            <a:r>
              <a:rPr lang="ko-KR" altLang="en-US" dirty="0">
                <a:sym typeface="Wingdings" panose="05000000000000000000" pitchFamily="2" charset="2"/>
              </a:rPr>
              <a:t>이 반환됨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Reducing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3C9D3-8E53-441C-1548-42A6ECD2FE6C}"/>
              </a:ext>
            </a:extLst>
          </p:cNvPr>
          <p:cNvSpPr txBox="1"/>
          <p:nvPr/>
        </p:nvSpPr>
        <p:spPr>
          <a:xfrm>
            <a:off x="916198" y="1916993"/>
            <a:ext cx="7542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A2275-66A1-021A-2449-0710640D79F8}"/>
              </a:ext>
            </a:extLst>
          </p:cNvPr>
          <p:cNvSpPr txBox="1"/>
          <p:nvPr/>
        </p:nvSpPr>
        <p:spPr>
          <a:xfrm>
            <a:off x="916198" y="2830263"/>
            <a:ext cx="7542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35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스트림의 중간 연산과 최종 연산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Reducing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83739-6F7B-2F8D-C82F-20E85A05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7" y="1621940"/>
            <a:ext cx="5748965" cy="50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  <a:r>
              <a:rPr lang="en-US" altLang="ko-KR" dirty="0"/>
              <a:t>(Lambda)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람다 미적분학 학계에서 개발할 시스템에서 유래함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메소드에게 전달할 수 있는 익명 클래스를 함수로 단순화 시킨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람다의 특징</a:t>
            </a:r>
            <a:endParaRPr lang="en-US" altLang="ko-KR" dirty="0"/>
          </a:p>
          <a:p>
            <a:pPr lvl="1"/>
            <a:r>
              <a:rPr lang="ko-KR" altLang="en-US" dirty="0"/>
              <a:t>익명</a:t>
            </a:r>
            <a:endParaRPr lang="en-US" altLang="ko-KR" dirty="0"/>
          </a:p>
          <a:p>
            <a:pPr lvl="2"/>
            <a:r>
              <a:rPr lang="ko-KR" altLang="en-US" dirty="0"/>
              <a:t>보통의 메소드와 달리 이름이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특정 클래스에 종속되지 않아 함수라 부른다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람다 표현식을 메서드의 인자로 전달하거나 변수로 저장할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간결성</a:t>
            </a:r>
            <a:endParaRPr lang="en-US" altLang="ko-KR" dirty="0"/>
          </a:p>
          <a:p>
            <a:pPr lvl="2"/>
            <a:r>
              <a:rPr lang="ko-KR" altLang="en-US" dirty="0"/>
              <a:t>익명 클래스처럼 자질구레한 코드를 구현할 필요가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54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7. Primitive Stream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38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int, double, long </a:t>
            </a:r>
            <a:r>
              <a:rPr lang="ko-KR" altLang="en-US" dirty="0">
                <a:sym typeface="Wingdings" panose="05000000000000000000" pitchFamily="2" charset="2"/>
              </a:rPr>
              <a:t>특화 스트림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리듀싱</a:t>
            </a:r>
            <a:r>
              <a:rPr lang="ko-KR" altLang="en-US" dirty="0">
                <a:sym typeface="Wingdings" panose="05000000000000000000" pitchFamily="2" charset="2"/>
              </a:rPr>
              <a:t> 관련 메소드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기본형 특화 스트림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일반 스트림 변환 메소드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숫자 스트림으로 </a:t>
            </a:r>
            <a:r>
              <a:rPr lang="ko-KR" altLang="en-US" dirty="0" err="1">
                <a:sym typeface="Wingdings" panose="05000000000000000000" pitchFamily="2" charset="2"/>
              </a:rPr>
              <a:t>맵핑하기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mapToInt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mapToDouble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mapToLong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을 많이 사용함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객체 스트림으로 복원하기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Primitive Stream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24A4-84DD-0C14-0B6C-B4873A722A12}"/>
              </a:ext>
            </a:extLst>
          </p:cNvPr>
          <p:cNvSpPr txBox="1"/>
          <p:nvPr/>
        </p:nvSpPr>
        <p:spPr>
          <a:xfrm>
            <a:off x="704850" y="3013501"/>
            <a:ext cx="7734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Stream&lt;Dish&gt;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반환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mapToInt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반환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94D53-88CC-82DB-6E80-99B8442342B6}"/>
              </a:ext>
            </a:extLst>
          </p:cNvPr>
          <p:cNvSpPr txBox="1"/>
          <p:nvPr/>
        </p:nvSpPr>
        <p:spPr>
          <a:xfrm>
            <a:off x="748665" y="5186263"/>
            <a:ext cx="76466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스트림을 숫자 스트림으로 변환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mapToInt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스트림을 일반 스트림으로 변환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boxed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48267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기본값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OptionalInt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OptionalDouble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OptionalLong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스트림에 요소가 없는 경우 최대값을 구하는 상황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Optional 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orElse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사용할 수도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Primitive Stream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FF85-9336-4D4B-65B1-BAD16AF3BE43}"/>
              </a:ext>
            </a:extLst>
          </p:cNvPr>
          <p:cNvSpPr txBox="1"/>
          <p:nvPr/>
        </p:nvSpPr>
        <p:spPr>
          <a:xfrm>
            <a:off x="1010548" y="2221386"/>
            <a:ext cx="71199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mapToInt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F9439-9EE6-99E6-09C6-E8D2171EC600}"/>
              </a:ext>
            </a:extLst>
          </p:cNvPr>
          <p:cNvSpPr txBox="1"/>
          <p:nvPr/>
        </p:nvSpPr>
        <p:spPr>
          <a:xfrm>
            <a:off x="1010548" y="3805618"/>
            <a:ext cx="6059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값이 없을 때 기본 최대값을 명시적으로 설정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maxCalories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6814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8. Generate Stream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2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값으로 스트림 만들기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스트림 비우기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배열로 스트림 만들기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Generate Stream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60CEF-6E9C-EFD5-E0A8-B422B885048C}"/>
              </a:ext>
            </a:extLst>
          </p:cNvPr>
          <p:cNvSpPr txBox="1"/>
          <p:nvPr/>
        </p:nvSpPr>
        <p:spPr>
          <a:xfrm>
            <a:off x="548640" y="1626666"/>
            <a:ext cx="8214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"Java8"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"Lambdas"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"In"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"Action"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0F53D-0137-3BE7-5919-ACDD30ACF41A}"/>
              </a:ext>
            </a:extLst>
          </p:cNvPr>
          <p:cNvSpPr txBox="1"/>
          <p:nvPr/>
        </p:nvSpPr>
        <p:spPr>
          <a:xfrm>
            <a:off x="548640" y="3235375"/>
            <a:ext cx="5989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emptyStream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1E008-E71B-77F2-2A95-1100D19F351C}"/>
              </a:ext>
            </a:extLst>
          </p:cNvPr>
          <p:cNvSpPr txBox="1"/>
          <p:nvPr/>
        </p:nvSpPr>
        <p:spPr>
          <a:xfrm>
            <a:off x="548640" y="4459516"/>
            <a:ext cx="5326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57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파일로 스트림 만들기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Generate Stream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65270-91C2-1675-2501-D28A089413F0}"/>
              </a:ext>
            </a:extLst>
          </p:cNvPr>
          <p:cNvSpPr txBox="1"/>
          <p:nvPr/>
        </p:nvSpPr>
        <p:spPr>
          <a:xfrm>
            <a:off x="480060" y="1600268"/>
            <a:ext cx="8593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uniqueWords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defaultCharset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스트림은 자원을 자동으로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Close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할 수 있는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AutoClosable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      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단어 스트림 생성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uniqueWords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중복제거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고유 단어 수 계산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ioe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파일을 열다가 에러가 발생시 처리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698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9. Collectors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33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9. </a:t>
            </a:r>
            <a:r>
              <a:rPr lang="ko-KR" altLang="en-US" sz="4000" b="1" dirty="0">
                <a:latin typeface="+mj-ea"/>
              </a:rPr>
              <a:t>데이터 집계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64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스트림으로 집계하기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Java 8 </a:t>
            </a:r>
            <a:r>
              <a:rPr lang="ko-KR" altLang="en-US" dirty="0">
                <a:sym typeface="Wingdings" panose="05000000000000000000" pitchFamily="2" charset="2"/>
              </a:rPr>
              <a:t>이 제공하는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컬렉터</a:t>
            </a:r>
            <a:r>
              <a:rPr lang="en-US" altLang="ko-KR" dirty="0">
                <a:sym typeface="Wingdings" panose="05000000000000000000" pitchFamily="2" charset="2"/>
              </a:rPr>
              <a:t>(Collectors </a:t>
            </a:r>
            <a:r>
              <a:rPr lang="ko-KR" altLang="en-US" dirty="0">
                <a:sym typeface="Wingdings" panose="05000000000000000000" pitchFamily="2" charset="2"/>
              </a:rPr>
              <a:t>클래스</a:t>
            </a:r>
            <a:r>
              <a:rPr lang="en-US" altLang="ko-KR" dirty="0">
                <a:sym typeface="Wingdings" panose="05000000000000000000" pitchFamily="2" charset="2"/>
              </a:rPr>
              <a:t>)“</a:t>
            </a:r>
            <a:r>
              <a:rPr lang="ko-KR" altLang="en-US" dirty="0">
                <a:sym typeface="Wingdings" panose="05000000000000000000" pitchFamily="2" charset="2"/>
              </a:rPr>
              <a:t>를 통해 아래 기능들을 사용할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dirty="0">
                <a:sym typeface="Wingdings" panose="05000000000000000000" pitchFamily="2" charset="2"/>
              </a:rPr>
              <a:t>스트림 요소를 하나의 값으로 리듀스하고 요약하기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스트림 요소 그룹화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ko-KR" altLang="en-US" dirty="0">
                <a:sym typeface="Wingdings" panose="05000000000000000000" pitchFamily="2" charset="2"/>
              </a:rPr>
              <a:t>스트림 요소 분할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스트림 요소 </a:t>
            </a:r>
            <a:r>
              <a:rPr lang="ko-KR" altLang="en-US" dirty="0" err="1">
                <a:sym typeface="Wingdings" panose="05000000000000000000" pitchFamily="2" charset="2"/>
              </a:rPr>
              <a:t>카운팅하기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아래처럼 스트림에서 바로 사용할 수도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데이터 집계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D0F3F-0A89-4263-C757-E6F616F66C8D}"/>
              </a:ext>
            </a:extLst>
          </p:cNvPr>
          <p:cNvSpPr txBox="1"/>
          <p:nvPr/>
        </p:nvSpPr>
        <p:spPr>
          <a:xfrm>
            <a:off x="523874" y="3496500"/>
            <a:ext cx="77285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howManyDishes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7637E-3535-5B0E-2474-A09AFC5ED2DC}"/>
              </a:ext>
            </a:extLst>
          </p:cNvPr>
          <p:cNvSpPr txBox="1"/>
          <p:nvPr/>
        </p:nvSpPr>
        <p:spPr>
          <a:xfrm>
            <a:off x="523874" y="4747257"/>
            <a:ext cx="6588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howManuDishes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9179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 요소에서 최대값과 최소값 검색하기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maxBy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minBy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사용할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총 합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summingInt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summingDouble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summingLong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평균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averagingInt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averagingDouble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averagingLong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제공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데이터 집계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5415E-3DD9-AA9C-A824-B483F95CBBB6}"/>
              </a:ext>
            </a:extLst>
          </p:cNvPr>
          <p:cNvSpPr txBox="1"/>
          <p:nvPr/>
        </p:nvSpPr>
        <p:spPr>
          <a:xfrm>
            <a:off x="918570" y="1940805"/>
            <a:ext cx="7117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dishCaloriesComparator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comparingInt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mostCalorieDish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dishCaloriesComparator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655AF-A72C-1018-5697-508815A4D0E6}"/>
              </a:ext>
            </a:extLst>
          </p:cNvPr>
          <p:cNvSpPr txBox="1"/>
          <p:nvPr/>
        </p:nvSpPr>
        <p:spPr>
          <a:xfrm>
            <a:off x="918570" y="4473152"/>
            <a:ext cx="851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summingInt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11A7F-1DF0-A0E6-4997-A395E2247A55}"/>
              </a:ext>
            </a:extLst>
          </p:cNvPr>
          <p:cNvSpPr txBox="1"/>
          <p:nvPr/>
        </p:nvSpPr>
        <p:spPr>
          <a:xfrm>
            <a:off x="918570" y="5777192"/>
            <a:ext cx="8964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avgCalories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averagingInt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584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람다의 적용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6ACEB1-7CE3-3866-0A59-D315315B62E7}"/>
              </a:ext>
            </a:extLst>
          </p:cNvPr>
          <p:cNvSpPr/>
          <p:nvPr/>
        </p:nvSpPr>
        <p:spPr>
          <a:xfrm>
            <a:off x="838200" y="1980931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ko-K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Comparator&lt;Employees&gt;(){</a:t>
            </a:r>
          </a:p>
          <a:p>
            <a:pPr algn="l"/>
            <a:r>
              <a:rPr lang="en-US" altLang="ko-KR" sz="1200" b="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altLang="ko-KR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compare(Employees </a:t>
            </a:r>
            <a:r>
              <a:rPr lang="en-US" altLang="ko-KR" sz="1200" b="0" dirty="0">
                <a:solidFill>
                  <a:srgbClr val="6A3E3E"/>
                </a:solidFill>
                <a:latin typeface="Consolas" panose="020B0609020204030204" pitchFamily="49" charset="0"/>
              </a:rPr>
              <a:t>emp1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Employees </a:t>
            </a:r>
            <a:r>
              <a:rPr lang="en-US" altLang="ko-KR" sz="1200" b="0" dirty="0">
                <a:solidFill>
                  <a:srgbClr val="6A3E3E"/>
                </a:solidFill>
                <a:latin typeface="Consolas" panose="020B0609020204030204" pitchFamily="49" charset="0"/>
              </a:rPr>
              <a:t>emp2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6A3E3E"/>
                </a:solidFill>
                <a:latin typeface="Consolas" panose="020B0609020204030204" pitchFamily="49" charset="0"/>
              </a:rPr>
              <a:t>emp2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.getEmployeeId() - </a:t>
            </a:r>
            <a:r>
              <a:rPr lang="en-US" altLang="ko-KR" sz="1200" b="0" dirty="0">
                <a:solidFill>
                  <a:srgbClr val="6A3E3E"/>
                </a:solidFill>
                <a:latin typeface="Consolas" panose="020B0609020204030204" pitchFamily="49" charset="0"/>
              </a:rPr>
              <a:t>emp1</a:t>
            </a:r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.getEmployeeId();</a:t>
            </a:r>
          </a:p>
          <a:p>
            <a:pPr algn="l"/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altLang="ko-K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 );</a:t>
            </a:r>
            <a:endParaRPr lang="ko-KR" altLang="en-US" sz="1200" b="0" dirty="0"/>
          </a:p>
        </p:txBody>
      </p:sp>
      <p:sp>
        <p:nvSpPr>
          <p:cNvPr id="6" name="자유형 10">
            <a:extLst>
              <a:ext uri="{FF2B5EF4-FFF2-40B4-BE49-F238E27FC236}">
                <a16:creationId xmlns:a16="http://schemas.microsoft.com/office/drawing/2014/main" id="{88C68F17-0776-741B-29E3-8B86CE8799B8}"/>
              </a:ext>
            </a:extLst>
          </p:cNvPr>
          <p:cNvSpPr/>
          <p:nvPr/>
        </p:nvSpPr>
        <p:spPr>
          <a:xfrm>
            <a:off x="914400" y="1981200"/>
            <a:ext cx="4724400" cy="1210754"/>
          </a:xfrm>
          <a:custGeom>
            <a:avLst/>
            <a:gdLst>
              <a:gd name="connsiteX0" fmla="*/ 1295400 w 4724400"/>
              <a:gd name="connsiteY0" fmla="*/ 0 h 1210754"/>
              <a:gd name="connsiteX1" fmla="*/ 4724400 w 4724400"/>
              <a:gd name="connsiteY1" fmla="*/ 0 h 1210754"/>
              <a:gd name="connsiteX2" fmla="*/ 4724400 w 4724400"/>
              <a:gd name="connsiteY2" fmla="*/ 245224 h 1210754"/>
              <a:gd name="connsiteX3" fmla="*/ 4724400 w 4724400"/>
              <a:gd name="connsiteY3" fmla="*/ 304800 h 1210754"/>
              <a:gd name="connsiteX4" fmla="*/ 4724400 w 4724400"/>
              <a:gd name="connsiteY4" fmla="*/ 990600 h 1210754"/>
              <a:gd name="connsiteX5" fmla="*/ 152400 w 4724400"/>
              <a:gd name="connsiteY5" fmla="*/ 990600 h 1210754"/>
              <a:gd name="connsiteX6" fmla="*/ 152400 w 4724400"/>
              <a:gd name="connsiteY6" fmla="*/ 1210754 h 1210754"/>
              <a:gd name="connsiteX7" fmla="*/ 0 w 4724400"/>
              <a:gd name="connsiteY7" fmla="*/ 1210754 h 1210754"/>
              <a:gd name="connsiteX8" fmla="*/ 0 w 4724400"/>
              <a:gd name="connsiteY8" fmla="*/ 905954 h 1210754"/>
              <a:gd name="connsiteX9" fmla="*/ 0 w 4724400"/>
              <a:gd name="connsiteY9" fmla="*/ 905954 h 1210754"/>
              <a:gd name="connsiteX10" fmla="*/ 0 w 4724400"/>
              <a:gd name="connsiteY10" fmla="*/ 245224 h 1210754"/>
              <a:gd name="connsiteX11" fmla="*/ 1295400 w 4724400"/>
              <a:gd name="connsiteY11" fmla="*/ 245224 h 121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24400" h="1210754">
                <a:moveTo>
                  <a:pt x="1295400" y="0"/>
                </a:moveTo>
                <a:lnTo>
                  <a:pt x="4724400" y="0"/>
                </a:lnTo>
                <a:lnTo>
                  <a:pt x="4724400" y="245224"/>
                </a:lnTo>
                <a:lnTo>
                  <a:pt x="4724400" y="304800"/>
                </a:lnTo>
                <a:lnTo>
                  <a:pt x="4724400" y="990600"/>
                </a:lnTo>
                <a:lnTo>
                  <a:pt x="152400" y="990600"/>
                </a:lnTo>
                <a:lnTo>
                  <a:pt x="152400" y="1210754"/>
                </a:lnTo>
                <a:lnTo>
                  <a:pt x="0" y="1210754"/>
                </a:lnTo>
                <a:lnTo>
                  <a:pt x="0" y="905954"/>
                </a:lnTo>
                <a:lnTo>
                  <a:pt x="0" y="905954"/>
                </a:lnTo>
                <a:lnTo>
                  <a:pt x="0" y="245224"/>
                </a:lnTo>
                <a:lnTo>
                  <a:pt x="1295400" y="245224"/>
                </a:lnTo>
                <a:close/>
              </a:path>
            </a:pathLst>
          </a:cu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31BA5D-8B3F-03B8-8ECD-6CBCD5582601}"/>
              </a:ext>
            </a:extLst>
          </p:cNvPr>
          <p:cNvSpPr/>
          <p:nvPr/>
        </p:nvSpPr>
        <p:spPr>
          <a:xfrm>
            <a:off x="852996" y="3668601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0" dirty="0" err="1"/>
              <a:t>employees.sort</a:t>
            </a:r>
            <a:r>
              <a:rPr lang="en-US" altLang="ko-KR" sz="1200" b="0" dirty="0"/>
              <a:t>( (emp1, emp2) -&gt; emp2.getEmployeeId() - emp1.getEmployeeId() );</a:t>
            </a:r>
            <a:endParaRPr lang="ko-KR" altLang="en-US" sz="1200" b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690A9-5B09-6793-D693-0C404383C0AE}"/>
              </a:ext>
            </a:extLst>
          </p:cNvPr>
          <p:cNvSpPr/>
          <p:nvPr/>
        </p:nvSpPr>
        <p:spPr>
          <a:xfrm>
            <a:off x="1957897" y="3679295"/>
            <a:ext cx="4042854" cy="276999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13">
            <a:extLst>
              <a:ext uri="{FF2B5EF4-FFF2-40B4-BE49-F238E27FC236}">
                <a16:creationId xmlns:a16="http://schemas.microsoft.com/office/drawing/2014/main" id="{F2795CCF-6DAF-8297-DEE6-25B7F8E4536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3288447" y="2988417"/>
            <a:ext cx="717131" cy="664624"/>
          </a:xfrm>
          <a:prstGeom prst="curved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6F4DC2-A60A-209E-66F7-121DB20CCE59}"/>
              </a:ext>
            </a:extLst>
          </p:cNvPr>
          <p:cNvSpPr/>
          <p:nvPr/>
        </p:nvSpPr>
        <p:spPr>
          <a:xfrm>
            <a:off x="2971800" y="2428764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51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모든 집계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스트림의 </a:t>
            </a:r>
            <a:r>
              <a:rPr lang="ko-KR" altLang="en-US" dirty="0" err="1">
                <a:sym typeface="Wingdings" panose="05000000000000000000" pitchFamily="2" charset="2"/>
              </a:rPr>
              <a:t>요소수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주어진 조건의 합계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평균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최대값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최소값을 한번에 </a:t>
            </a:r>
            <a:r>
              <a:rPr lang="ko-KR" altLang="en-US" dirty="0" err="1">
                <a:sym typeface="Wingdings" panose="05000000000000000000" pitchFamily="2" charset="2"/>
              </a:rPr>
              <a:t>찾아줌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summarizingInt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summarizingDouble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summarizingLong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데이터 집계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EA910-99C6-CBB4-E7E8-EC9F4ECF6ACE}"/>
              </a:ext>
            </a:extLst>
          </p:cNvPr>
          <p:cNvSpPr txBox="1"/>
          <p:nvPr/>
        </p:nvSpPr>
        <p:spPr>
          <a:xfrm>
            <a:off x="975360" y="2240756"/>
            <a:ext cx="8321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IntSummaryStatistics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menuStatistics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Collecotrs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summarizingInt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232B1-AB87-3B18-2785-8E3A0F4B8730}"/>
              </a:ext>
            </a:extLst>
          </p:cNvPr>
          <p:cNvSpPr txBox="1"/>
          <p:nvPr/>
        </p:nvSpPr>
        <p:spPr>
          <a:xfrm>
            <a:off x="975360" y="3877341"/>
            <a:ext cx="89757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IntSummaryStatistics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min=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average=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477.777778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max=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835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9. </a:t>
            </a:r>
            <a:r>
              <a:rPr lang="ko-KR" altLang="en-US" sz="4000" b="1" dirty="0">
                <a:latin typeface="+mj-ea"/>
              </a:rPr>
              <a:t>문자열 연결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62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 내의 문자열을 모두 연결하는 </a:t>
            </a:r>
            <a:r>
              <a:rPr lang="en-US" altLang="ko-KR" dirty="0">
                <a:sym typeface="Wingdings" panose="05000000000000000000" pitchFamily="2" charset="2"/>
              </a:rPr>
              <a:t>joining()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아래처럼 할 수도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문자열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661E0-9593-3D9F-4FEF-90D010046EE2}"/>
              </a:ext>
            </a:extLst>
          </p:cNvPr>
          <p:cNvSpPr txBox="1"/>
          <p:nvPr/>
        </p:nvSpPr>
        <p:spPr>
          <a:xfrm>
            <a:off x="592347" y="1602720"/>
            <a:ext cx="7959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shortMenu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4DD3E-C8AE-C248-C418-D5BACDAB9038}"/>
              </a:ext>
            </a:extLst>
          </p:cNvPr>
          <p:cNvSpPr txBox="1"/>
          <p:nvPr/>
        </p:nvSpPr>
        <p:spPr>
          <a:xfrm>
            <a:off x="592347" y="3362940"/>
            <a:ext cx="7959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shortMenu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358574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9. </a:t>
            </a:r>
            <a:r>
              <a:rPr lang="ko-KR" altLang="en-US" sz="4000" b="1" dirty="0">
                <a:latin typeface="+mj-ea"/>
              </a:rPr>
              <a:t>그룹화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61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 요소를 하나 이상의 특성으로 분류해 그룹화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SQL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GROUP BY</a:t>
            </a:r>
            <a:r>
              <a:rPr lang="ko-KR" altLang="en-US" dirty="0">
                <a:sym typeface="Wingdings" panose="05000000000000000000" pitchFamily="2" charset="2"/>
              </a:rPr>
              <a:t>와 같은 연산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Collectors.groupingBy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그룹화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334ED-2109-77E3-238B-42B0A3B607EC}"/>
              </a:ext>
            </a:extLst>
          </p:cNvPr>
          <p:cNvSpPr txBox="1"/>
          <p:nvPr/>
        </p:nvSpPr>
        <p:spPr>
          <a:xfrm>
            <a:off x="934349" y="2304214"/>
            <a:ext cx="8293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dishesByType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A45B9-63B0-C3A8-1B48-91E465AD5395}"/>
              </a:ext>
            </a:extLst>
          </p:cNvPr>
          <p:cNvSpPr txBox="1"/>
          <p:nvPr/>
        </p:nvSpPr>
        <p:spPr>
          <a:xfrm>
            <a:off x="934349" y="3596640"/>
            <a:ext cx="8193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FISH=[prawns, salmon],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OTHER=[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french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fries, rice, season fruit, pizza],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MEAT=[pork, beef, chicken]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900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BADDB23-2720-25BB-1DCE-A2E82061E1A7}"/>
              </a:ext>
            </a:extLst>
          </p:cNvPr>
          <p:cNvSpPr txBox="1"/>
          <p:nvPr/>
        </p:nvSpPr>
        <p:spPr>
          <a:xfrm>
            <a:off x="730062" y="1813224"/>
            <a:ext cx="8293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dishesByType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그룹화가 동작하는 방식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그룹화 </a:t>
            </a:r>
          </a:p>
        </p:txBody>
      </p:sp>
      <p:cxnSp>
        <p:nvCxnSpPr>
          <p:cNvPr id="9" name="구부러진 연결선 7">
            <a:extLst>
              <a:ext uri="{FF2B5EF4-FFF2-40B4-BE49-F238E27FC236}">
                <a16:creationId xmlns:a16="http://schemas.microsoft.com/office/drawing/2014/main" id="{ED2D3435-9CBD-EBE6-0DFC-C39C03FB716D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rot="16200000" flipH="1">
            <a:off x="5846582" y="2684076"/>
            <a:ext cx="1877835" cy="1272022"/>
          </a:xfrm>
          <a:prstGeom prst="curvedConnector4">
            <a:avLst>
              <a:gd name="adj1" fmla="val 45209"/>
              <a:gd name="adj2" fmla="val 173712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C07249-73A4-D354-FA3B-497C7F0ED9B5}"/>
              </a:ext>
            </a:extLst>
          </p:cNvPr>
          <p:cNvSpPr/>
          <p:nvPr/>
        </p:nvSpPr>
        <p:spPr>
          <a:xfrm>
            <a:off x="4168435" y="2097773"/>
            <a:ext cx="3962105" cy="283397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475F71-515E-7116-13A0-610088647C6A}"/>
              </a:ext>
            </a:extLst>
          </p:cNvPr>
          <p:cNvSpPr/>
          <p:nvPr/>
        </p:nvSpPr>
        <p:spPr>
          <a:xfrm>
            <a:off x="876300" y="3162300"/>
            <a:ext cx="1043940" cy="346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스트림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E97948-5B86-5299-BA20-726FEE52A94C}"/>
              </a:ext>
            </a:extLst>
          </p:cNvPr>
          <p:cNvSpPr/>
          <p:nvPr/>
        </p:nvSpPr>
        <p:spPr>
          <a:xfrm>
            <a:off x="2247900" y="4035024"/>
            <a:ext cx="944880" cy="4455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분류함수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25D263-3BCE-5A05-B558-668E15D376E9}"/>
              </a:ext>
            </a:extLst>
          </p:cNvPr>
          <p:cNvSpPr/>
          <p:nvPr/>
        </p:nvSpPr>
        <p:spPr>
          <a:xfrm>
            <a:off x="5349240" y="3349545"/>
            <a:ext cx="1043940" cy="3598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그룹화 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9E96EF-D1E2-9804-7406-8F99C036832A}"/>
              </a:ext>
            </a:extLst>
          </p:cNvPr>
          <p:cNvSpPr/>
          <p:nvPr/>
        </p:nvSpPr>
        <p:spPr>
          <a:xfrm>
            <a:off x="4450080" y="4667557"/>
            <a:ext cx="891540" cy="5750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salmon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284596-F0F0-CF17-DF19-D21F99BE60A3}"/>
              </a:ext>
            </a:extLst>
          </p:cNvPr>
          <p:cNvSpPr/>
          <p:nvPr/>
        </p:nvSpPr>
        <p:spPr>
          <a:xfrm>
            <a:off x="5433060" y="4667557"/>
            <a:ext cx="891540" cy="5750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pork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beef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chicken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6CB29E-5467-EB3F-1BED-6CA6CC06E374}"/>
              </a:ext>
            </a:extLst>
          </p:cNvPr>
          <p:cNvSpPr/>
          <p:nvPr/>
        </p:nvSpPr>
        <p:spPr>
          <a:xfrm>
            <a:off x="6416408" y="4667557"/>
            <a:ext cx="1005471" cy="5750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pizza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rice</a:t>
            </a:r>
          </a:p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french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fries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DE439-BA71-EFC6-9E23-8FE03F8C6CE7}"/>
              </a:ext>
            </a:extLst>
          </p:cNvPr>
          <p:cNvSpPr/>
          <p:nvPr/>
        </p:nvSpPr>
        <p:spPr>
          <a:xfrm>
            <a:off x="4450080" y="4079065"/>
            <a:ext cx="891540" cy="359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FISH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5ABA14-7DCF-7B24-C87D-FB4DA94F67F9}"/>
              </a:ext>
            </a:extLst>
          </p:cNvPr>
          <p:cNvSpPr/>
          <p:nvPr/>
        </p:nvSpPr>
        <p:spPr>
          <a:xfrm>
            <a:off x="5433060" y="4079065"/>
            <a:ext cx="891540" cy="359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45A75C-A0FC-C80A-3848-DC5FE861D4C3}"/>
              </a:ext>
            </a:extLst>
          </p:cNvPr>
          <p:cNvSpPr/>
          <p:nvPr/>
        </p:nvSpPr>
        <p:spPr>
          <a:xfrm>
            <a:off x="6416040" y="4079065"/>
            <a:ext cx="1005470" cy="359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95B797-11BE-5057-2DB2-98201AF5731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1398270" y="3508901"/>
            <a:ext cx="4742" cy="51088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E1717F-1573-6DFC-E0A2-8813EF89694D}"/>
              </a:ext>
            </a:extLst>
          </p:cNvPr>
          <p:cNvSpPr txBox="1"/>
          <p:nvPr/>
        </p:nvSpPr>
        <p:spPr>
          <a:xfrm>
            <a:off x="1083533" y="4019784"/>
            <a:ext cx="638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prawns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새우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7FB61-23F4-5DB1-C484-9F97881BD8FB}"/>
              </a:ext>
            </a:extLst>
          </p:cNvPr>
          <p:cNvSpPr txBox="1"/>
          <p:nvPr/>
        </p:nvSpPr>
        <p:spPr>
          <a:xfrm>
            <a:off x="1726360" y="40181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적용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E771D-D52E-473C-BA61-976E768F0BD0}"/>
              </a:ext>
            </a:extLst>
          </p:cNvPr>
          <p:cNvSpPr txBox="1"/>
          <p:nvPr/>
        </p:nvSpPr>
        <p:spPr>
          <a:xfrm>
            <a:off x="3649397" y="4089182"/>
            <a:ext cx="50526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FISH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19566D-D5BD-5B83-7339-81D9B59D5BF0}"/>
              </a:ext>
            </a:extLst>
          </p:cNvPr>
          <p:cNvSpPr txBox="1"/>
          <p:nvPr/>
        </p:nvSpPr>
        <p:spPr>
          <a:xfrm>
            <a:off x="3239764" y="4018110"/>
            <a:ext cx="325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키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7452C-9F73-AE81-59D7-1CEAACEF16B9}"/>
              </a:ext>
            </a:extLst>
          </p:cNvPr>
          <p:cNvSpPr txBox="1"/>
          <p:nvPr/>
        </p:nvSpPr>
        <p:spPr>
          <a:xfrm>
            <a:off x="2103770" y="470868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항목을 리스트로 분류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E5B4E-5615-BD92-A4C4-5D428DB0BEA7}"/>
              </a:ext>
            </a:extLst>
          </p:cNvPr>
          <p:cNvSpPr txBox="1"/>
          <p:nvPr/>
        </p:nvSpPr>
        <p:spPr>
          <a:xfrm>
            <a:off x="971707" y="3611307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다음</a:t>
            </a:r>
            <a:endParaRPr lang="en-US" altLang="ko-KR" sz="1100" dirty="0"/>
          </a:p>
          <a:p>
            <a:pPr algn="ctr"/>
            <a:r>
              <a:rPr lang="ko-KR" altLang="en-US" sz="1100" dirty="0"/>
              <a:t>항목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5779A0-92DF-CC8D-2457-81FE783DE054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1722490" y="4250617"/>
            <a:ext cx="525410" cy="7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C17753-9AF1-3E0D-A38A-8DE6FA711FC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3192780" y="4257792"/>
            <a:ext cx="456617" cy="66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BFB655-CCF1-8C5A-38D4-BD5B9CA943A7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>
            <a:off x="4154665" y="4258460"/>
            <a:ext cx="295415" cy="54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7EBEE62-2740-3009-508D-A3319044A588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4895850" y="4438944"/>
            <a:ext cx="0" cy="2286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10AB75E-34F7-FA85-38BD-FA5F6D3B864F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5878830" y="4438944"/>
            <a:ext cx="0" cy="2286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D260E4-9339-E40F-A2C6-E5B00DB98E0E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6918775" y="4438944"/>
            <a:ext cx="369" cy="2286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A2188E3-0954-E052-34E8-42E058137ABD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5871210" y="3709424"/>
            <a:ext cx="7620" cy="3696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4D80F43-6D50-2E77-151D-FA6FC5BF19A1}"/>
              </a:ext>
            </a:extLst>
          </p:cNvPr>
          <p:cNvCxnSpPr>
            <a:stCxn id="26" idx="2"/>
            <a:endCxn id="19" idx="1"/>
          </p:cNvCxnSpPr>
          <p:nvPr/>
        </p:nvCxnSpPr>
        <p:spPr>
          <a:xfrm rot="16200000" flipH="1">
            <a:off x="2689741" y="3194720"/>
            <a:ext cx="473610" cy="304706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E915F17-B1EC-1169-43D4-469EDFD0DF1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6210172" y="3370461"/>
            <a:ext cx="369641" cy="10475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5AEBA48-F5EF-7D62-1F86-B146D07B941A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5198710" y="3406564"/>
            <a:ext cx="369641" cy="9753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81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E35F4EB-AEFB-E176-FA3A-FF0EFBF2CFFB}"/>
              </a:ext>
            </a:extLst>
          </p:cNvPr>
          <p:cNvSpPr txBox="1"/>
          <p:nvPr/>
        </p:nvSpPr>
        <p:spPr>
          <a:xfrm>
            <a:off x="510540" y="1598087"/>
            <a:ext cx="80543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DIET, NORMAL, FAT }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dishesByCaloricLevel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그룹 키 </a:t>
            </a:r>
            <a:r>
              <a:rPr lang="ko-KR" altLang="en-US" dirty="0" err="1">
                <a:sym typeface="Wingdings" panose="05000000000000000000" pitchFamily="2" charset="2"/>
              </a:rPr>
              <a:t>커스텀하기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그룹화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366164-7806-D84A-3575-AE8A9B4F99C4}"/>
              </a:ext>
            </a:extLst>
          </p:cNvPr>
          <p:cNvSpPr/>
          <p:nvPr/>
        </p:nvSpPr>
        <p:spPr>
          <a:xfrm>
            <a:off x="3531978" y="1628852"/>
            <a:ext cx="2000142" cy="283397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5E362-4CDE-30A6-626D-EB0588F8F0AE}"/>
              </a:ext>
            </a:extLst>
          </p:cNvPr>
          <p:cNvSpPr/>
          <p:nvPr/>
        </p:nvSpPr>
        <p:spPr>
          <a:xfrm>
            <a:off x="3124200" y="3104923"/>
            <a:ext cx="1927860" cy="283397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6E28F-2D87-953E-658F-3F75398E6053}"/>
              </a:ext>
            </a:extLst>
          </p:cNvPr>
          <p:cNvSpPr/>
          <p:nvPr/>
        </p:nvSpPr>
        <p:spPr>
          <a:xfrm>
            <a:off x="3108850" y="3827129"/>
            <a:ext cx="2202289" cy="283397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9BB911-297A-C826-DEBC-32DE42DE04FA}"/>
              </a:ext>
            </a:extLst>
          </p:cNvPr>
          <p:cNvSpPr/>
          <p:nvPr/>
        </p:nvSpPr>
        <p:spPr>
          <a:xfrm>
            <a:off x="3101231" y="4564575"/>
            <a:ext cx="1867009" cy="283397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09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9. </a:t>
            </a:r>
            <a:r>
              <a:rPr lang="ko-KR" altLang="en-US" sz="4000" b="1" dirty="0" err="1">
                <a:latin typeface="+mj-ea"/>
              </a:rPr>
              <a:t>다수준</a:t>
            </a:r>
            <a:r>
              <a:rPr lang="ko-KR" altLang="en-US" sz="4000" b="1" dirty="0">
                <a:latin typeface="+mj-ea"/>
              </a:rPr>
              <a:t> 그룹화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1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Collectors.groupingBy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이용한 </a:t>
            </a:r>
            <a:r>
              <a:rPr lang="ko-KR" altLang="en-US" dirty="0" err="1">
                <a:sym typeface="Wingdings" panose="05000000000000000000" pitchFamily="2" charset="2"/>
              </a:rPr>
              <a:t>다수준</a:t>
            </a:r>
            <a:r>
              <a:rPr lang="ko-KR" altLang="en-US" dirty="0">
                <a:sym typeface="Wingdings" panose="05000000000000000000" pitchFamily="2" charset="2"/>
              </a:rPr>
              <a:t> 그룹화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5E87B-4AE2-6C0C-FBE7-D8349E67766D}"/>
              </a:ext>
            </a:extLst>
          </p:cNvPr>
          <p:cNvSpPr txBox="1"/>
          <p:nvPr/>
        </p:nvSpPr>
        <p:spPr>
          <a:xfrm>
            <a:off x="602496" y="1530998"/>
            <a:ext cx="838605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dishesByTypeCaloricLevel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첫 번째 그룹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 번째 그룹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CaloricLevel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다수준</a:t>
            </a:r>
            <a:r>
              <a:rPr lang="ko-KR" altLang="en-US" dirty="0"/>
              <a:t> 그룹화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4D2F1-0C7D-DF68-B79A-D521B2B6CA73}"/>
              </a:ext>
            </a:extLst>
          </p:cNvPr>
          <p:cNvSpPr/>
          <p:nvPr/>
        </p:nvSpPr>
        <p:spPr>
          <a:xfrm>
            <a:off x="1927112" y="2297648"/>
            <a:ext cx="5289776" cy="2800754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B4234-116C-AC3A-29D8-84F6BA865265}"/>
              </a:ext>
            </a:extLst>
          </p:cNvPr>
          <p:cNvSpPr txBox="1"/>
          <p:nvPr/>
        </p:nvSpPr>
        <p:spPr>
          <a:xfrm>
            <a:off x="493804" y="5962375"/>
            <a:ext cx="8494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{MEAT={DIET=[chicken], NORMAL=[beef], FAT=[pork]},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FISH={DIET=[prawns], NORMAL=[salmon]},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OTHER={DIET=[rice, seasonal fruit], NORMAL=[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french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fries, pizza]}}</a:t>
            </a:r>
          </a:p>
        </p:txBody>
      </p:sp>
    </p:spTree>
    <p:extLst>
      <p:ext uri="{BB962C8B-B14F-4D97-AF65-F5344CB8AC3E}">
        <p14:creationId xmlns:p14="http://schemas.microsoft.com/office/powerpoint/2010/main" val="3393591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9. </a:t>
            </a:r>
            <a:r>
              <a:rPr lang="ko-KR" altLang="en-US" sz="4000" b="1" dirty="0">
                <a:latin typeface="+mj-ea"/>
              </a:rPr>
              <a:t>서브그룹 그룹화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4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람다의 구성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dirty="0"/>
              <a:t>람다 파라미터</a:t>
            </a:r>
            <a:endParaRPr lang="en-US" altLang="ko-KR" dirty="0"/>
          </a:p>
          <a:p>
            <a:pPr lvl="2"/>
            <a:r>
              <a:rPr lang="en-US" altLang="ko-KR" dirty="0" err="1"/>
              <a:t>Compartor</a:t>
            </a:r>
            <a:r>
              <a:rPr lang="ko-KR" altLang="en-US" dirty="0"/>
              <a:t>의 </a:t>
            </a:r>
            <a:r>
              <a:rPr lang="en-US" altLang="ko-KR" dirty="0"/>
              <a:t>compare </a:t>
            </a:r>
            <a:r>
              <a:rPr lang="ko-KR" altLang="en-US" dirty="0"/>
              <a:t>메소드의 파라미터 </a:t>
            </a:r>
            <a:r>
              <a:rPr lang="en-US" altLang="ko-KR" dirty="0"/>
              <a:t>(</a:t>
            </a:r>
            <a:r>
              <a:rPr lang="ko-KR" altLang="en-US" dirty="0"/>
              <a:t>두 명의 사원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화살표 </a:t>
            </a:r>
            <a:r>
              <a:rPr lang="en-US" altLang="ko-KR" dirty="0"/>
              <a:t>( -&gt; )</a:t>
            </a:r>
          </a:p>
          <a:p>
            <a:pPr lvl="2"/>
            <a:r>
              <a:rPr lang="ko-KR" altLang="en-US" dirty="0"/>
              <a:t>람다의 파라미터 리스트와 바디를 구분함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람다 바디</a:t>
            </a:r>
            <a:endParaRPr lang="en-US" altLang="ko-KR" dirty="0"/>
          </a:p>
          <a:p>
            <a:pPr lvl="2"/>
            <a:r>
              <a:rPr lang="ko-KR" altLang="en-US" dirty="0"/>
              <a:t>두 명의 사원 번호를 구분함</a:t>
            </a:r>
            <a:r>
              <a:rPr lang="en-US" altLang="ko-KR" dirty="0"/>
              <a:t>. </a:t>
            </a:r>
            <a:r>
              <a:rPr lang="ko-KR" altLang="en-US" dirty="0"/>
              <a:t>람다의 </a:t>
            </a:r>
            <a:r>
              <a:rPr lang="ko-KR" altLang="en-US" dirty="0" err="1"/>
              <a:t>반환값에</a:t>
            </a:r>
            <a:r>
              <a:rPr lang="ko-KR" altLang="en-US" dirty="0"/>
              <a:t> 해당하는 표현식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6F6AF7-D7AA-78D8-3FA4-CB7F24731368}"/>
              </a:ext>
            </a:extLst>
          </p:cNvPr>
          <p:cNvSpPr/>
          <p:nvPr/>
        </p:nvSpPr>
        <p:spPr>
          <a:xfrm>
            <a:off x="1600200" y="2286000"/>
            <a:ext cx="5776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b="0" dirty="0"/>
              <a:t>(emp1, emp2) -&gt; emp2.getEmployeeId() - emp1.getEmployeeId();</a:t>
            </a:r>
            <a:endParaRPr lang="ko-KR" altLang="en-US" sz="1600" b="0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78ED631E-F30B-C529-8B71-A812F0E445B2}"/>
              </a:ext>
            </a:extLst>
          </p:cNvPr>
          <p:cNvSpPr/>
          <p:nvPr/>
        </p:nvSpPr>
        <p:spPr>
          <a:xfrm rot="-5400000">
            <a:off x="2101784" y="2144272"/>
            <a:ext cx="224910" cy="1062361"/>
          </a:xfrm>
          <a:prstGeom prst="leftBrace">
            <a:avLst>
              <a:gd name="adj1" fmla="val 45062"/>
              <a:gd name="adj2" fmla="val 49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12C5FD34-04BD-2B62-5EBD-9C84055304F0}"/>
              </a:ext>
            </a:extLst>
          </p:cNvPr>
          <p:cNvSpPr/>
          <p:nvPr/>
        </p:nvSpPr>
        <p:spPr>
          <a:xfrm rot="-5400000">
            <a:off x="5045057" y="653375"/>
            <a:ext cx="207247" cy="4032683"/>
          </a:xfrm>
          <a:prstGeom prst="leftBrace">
            <a:avLst>
              <a:gd name="adj1" fmla="val 116113"/>
              <a:gd name="adj2" fmla="val 49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1C1B6-9681-F47C-ABF5-640857CA5F29}"/>
              </a:ext>
            </a:extLst>
          </p:cNvPr>
          <p:cNvSpPr txBox="1"/>
          <p:nvPr/>
        </p:nvSpPr>
        <p:spPr>
          <a:xfrm>
            <a:off x="1653589" y="285955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>
                <a:latin typeface="+mj-ea"/>
                <a:ea typeface="+mj-ea"/>
              </a:rPr>
              <a:t>람다 </a:t>
            </a:r>
            <a:r>
              <a:rPr lang="ko-KR" altLang="en-US" sz="1200" b="0" dirty="0" err="1">
                <a:latin typeface="+mj-ea"/>
                <a:ea typeface="+mj-ea"/>
              </a:rPr>
              <a:t>파라미터</a:t>
            </a:r>
            <a:endParaRPr lang="ko-KR" altLang="en-US" sz="1200" b="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C03C9-22F2-4FDE-F834-68A18717BDCE}"/>
              </a:ext>
            </a:extLst>
          </p:cNvPr>
          <p:cNvSpPr txBox="1"/>
          <p:nvPr/>
        </p:nvSpPr>
        <p:spPr>
          <a:xfrm>
            <a:off x="4680259" y="285955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>
                <a:latin typeface="+mj-ea"/>
                <a:ea typeface="+mj-ea"/>
              </a:rPr>
              <a:t>람다 바디</a:t>
            </a: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81E81015-DBE6-8947-80FA-D8EE4FD6AED9}"/>
              </a:ext>
            </a:extLst>
          </p:cNvPr>
          <p:cNvSpPr/>
          <p:nvPr/>
        </p:nvSpPr>
        <p:spPr>
          <a:xfrm rot="5400000">
            <a:off x="2845520" y="2153223"/>
            <a:ext cx="254775" cy="213805"/>
          </a:xfrm>
          <a:prstGeom prst="leftBrace">
            <a:avLst>
              <a:gd name="adj1" fmla="val 7974"/>
              <a:gd name="adj2" fmla="val 49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BFB40-F9AE-25BC-E985-E85DA0F6F43C}"/>
              </a:ext>
            </a:extLst>
          </p:cNvPr>
          <p:cNvSpPr txBox="1"/>
          <p:nvPr/>
        </p:nvSpPr>
        <p:spPr>
          <a:xfrm>
            <a:off x="2649741" y="18570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>
                <a:latin typeface="+mj-ea"/>
                <a:ea typeface="+mj-ea"/>
              </a:rPr>
              <a:t>화살표</a:t>
            </a:r>
            <a:endParaRPr lang="ko-KR" altLang="en-US" sz="12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8270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메뉴 별 요리의 개수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가장 높은 칼로리를 가진 메뉴 구하기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서브그룹 그룹화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AC9AE-09CB-3B49-9C31-DDBA4E5BFCB9}"/>
              </a:ext>
            </a:extLst>
          </p:cNvPr>
          <p:cNvSpPr txBox="1"/>
          <p:nvPr/>
        </p:nvSpPr>
        <p:spPr>
          <a:xfrm rot="20822878">
            <a:off x="5077534" y="3657066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0" dirty="0">
                <a:solidFill>
                  <a:srgbClr val="FF0000"/>
                </a:solidFill>
                <a:latin typeface="+mj-ea"/>
                <a:ea typeface="+mj-ea"/>
              </a:rPr>
              <a:t>데이터가 존재하는지 확실히 알지 못하기 때문에</a:t>
            </a:r>
            <a:r>
              <a:rPr lang="en-US" altLang="ko-KR" sz="1200" b="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</a:p>
          <a:p>
            <a:pPr algn="l"/>
            <a:r>
              <a:rPr lang="en-US" altLang="ko-KR" sz="1200" b="0" dirty="0">
                <a:solidFill>
                  <a:srgbClr val="FF0000"/>
                </a:solidFill>
                <a:ea typeface="+mj-ea"/>
              </a:rPr>
              <a:t>Optional</a:t>
            </a:r>
            <a:r>
              <a:rPr lang="ko-KR" altLang="en-US" sz="1200" b="0" dirty="0">
                <a:solidFill>
                  <a:srgbClr val="FF0000"/>
                </a:solidFill>
                <a:latin typeface="+mj-ea"/>
                <a:ea typeface="+mj-ea"/>
              </a:rPr>
              <a:t>을 </a:t>
            </a:r>
            <a:r>
              <a:rPr lang="ko-KR" altLang="en-US" sz="1200" b="0" dirty="0" err="1">
                <a:solidFill>
                  <a:srgbClr val="FF0000"/>
                </a:solidFill>
                <a:latin typeface="+mj-ea"/>
                <a:ea typeface="+mj-ea"/>
              </a:rPr>
              <a:t>리턴한다</a:t>
            </a:r>
            <a:r>
              <a:rPr lang="en-US" altLang="ko-KR" sz="1200" b="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50EBB-4100-AA25-F07D-2EF6C2C14744}"/>
              </a:ext>
            </a:extLst>
          </p:cNvPr>
          <p:cNvSpPr txBox="1"/>
          <p:nvPr/>
        </p:nvSpPr>
        <p:spPr>
          <a:xfrm>
            <a:off x="593248" y="1619607"/>
            <a:ext cx="77415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typesCount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E4720-AE03-18E6-EB9D-E24E07C22AB7}"/>
              </a:ext>
            </a:extLst>
          </p:cNvPr>
          <p:cNvSpPr txBox="1"/>
          <p:nvPr/>
        </p:nvSpPr>
        <p:spPr>
          <a:xfrm>
            <a:off x="593248" y="3215139"/>
            <a:ext cx="3003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{MEAT=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FISH=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OTHER=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8EFA9-D599-FDC6-ABBA-FB4B6210CCD7}"/>
              </a:ext>
            </a:extLst>
          </p:cNvPr>
          <p:cNvSpPr txBox="1"/>
          <p:nvPr/>
        </p:nvSpPr>
        <p:spPr>
          <a:xfrm>
            <a:off x="524238" y="4399417"/>
            <a:ext cx="91827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mostCaloricByType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comparingInt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47E724-CEE5-1587-5573-0F45C8917E8A}"/>
              </a:ext>
            </a:extLst>
          </p:cNvPr>
          <p:cNvSpPr/>
          <p:nvPr/>
        </p:nvSpPr>
        <p:spPr>
          <a:xfrm>
            <a:off x="2254912" y="4399417"/>
            <a:ext cx="1570328" cy="342460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3E078-F570-D52A-30E5-1002AB81B7F9}"/>
              </a:ext>
            </a:extLst>
          </p:cNvPr>
          <p:cNvSpPr txBox="1"/>
          <p:nvPr/>
        </p:nvSpPr>
        <p:spPr>
          <a:xfrm>
            <a:off x="593247" y="6094204"/>
            <a:ext cx="8113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{FISH=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[salmon], OTHER=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[pizza], MEAT=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[pork]}</a:t>
            </a:r>
          </a:p>
        </p:txBody>
      </p:sp>
    </p:spTree>
    <p:extLst>
      <p:ext uri="{BB962C8B-B14F-4D97-AF65-F5344CB8AC3E}">
        <p14:creationId xmlns:p14="http://schemas.microsoft.com/office/powerpoint/2010/main" val="1968910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가장 높은 칼로리를 가진 메뉴 구하기 </a:t>
            </a:r>
            <a:r>
              <a:rPr lang="en-US" altLang="ko-KR" dirty="0">
                <a:sym typeface="Wingdings" panose="05000000000000000000" pitchFamily="2" charset="2"/>
              </a:rPr>
              <a:t>– Optional 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서브그룹 그룹화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41B54-2414-47A8-E2B0-85CAF6D9AD38}"/>
              </a:ext>
            </a:extLst>
          </p:cNvPr>
          <p:cNvSpPr txBox="1"/>
          <p:nvPr/>
        </p:nvSpPr>
        <p:spPr>
          <a:xfrm>
            <a:off x="577632" y="1714698"/>
            <a:ext cx="87111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mostCaloricByType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groupingBy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     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collectingAndThen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  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comparingInt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getCalories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get)));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67517A-1FDB-A85D-A258-0B1EE31F42A1}"/>
              </a:ext>
            </a:extLst>
          </p:cNvPr>
          <p:cNvSpPr/>
          <p:nvPr/>
        </p:nvSpPr>
        <p:spPr>
          <a:xfrm>
            <a:off x="2513992" y="2453071"/>
            <a:ext cx="5593688" cy="1037920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: 선 17">
            <a:extLst>
              <a:ext uri="{FF2B5EF4-FFF2-40B4-BE49-F238E27FC236}">
                <a16:creationId xmlns:a16="http://schemas.microsoft.com/office/drawing/2014/main" id="{0093114A-8B76-5234-A7FE-761A0C661D38}"/>
              </a:ext>
            </a:extLst>
          </p:cNvPr>
          <p:cNvSpPr/>
          <p:nvPr/>
        </p:nvSpPr>
        <p:spPr>
          <a:xfrm>
            <a:off x="6137726" y="1683569"/>
            <a:ext cx="818400" cy="373412"/>
          </a:xfrm>
          <a:prstGeom prst="borderCallout1">
            <a:avLst>
              <a:gd name="adj1" fmla="val 47321"/>
              <a:gd name="adj2" fmla="val 0"/>
              <a:gd name="adj3" fmla="val 149371"/>
              <a:gd name="adj4" fmla="val -7283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분류함수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5E79492D-2E44-757D-164D-DF4BE7D63702}"/>
              </a:ext>
            </a:extLst>
          </p:cNvPr>
          <p:cNvSpPr/>
          <p:nvPr/>
        </p:nvSpPr>
        <p:spPr>
          <a:xfrm>
            <a:off x="6956126" y="2430393"/>
            <a:ext cx="1151554" cy="373412"/>
          </a:xfrm>
          <a:prstGeom prst="borderCallout1">
            <a:avLst>
              <a:gd name="adj1" fmla="val 47321"/>
              <a:gd name="adj2" fmla="val 0"/>
              <a:gd name="adj3" fmla="val 135086"/>
              <a:gd name="adj4" fmla="val -9335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감싸인 컬렉터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설명선: 선 19">
            <a:extLst>
              <a:ext uri="{FF2B5EF4-FFF2-40B4-BE49-F238E27FC236}">
                <a16:creationId xmlns:a16="http://schemas.microsoft.com/office/drawing/2014/main" id="{10DF32C1-A69B-27D6-F4D4-517D90D43B40}"/>
              </a:ext>
            </a:extLst>
          </p:cNvPr>
          <p:cNvSpPr/>
          <p:nvPr/>
        </p:nvSpPr>
        <p:spPr>
          <a:xfrm>
            <a:off x="1211580" y="3093538"/>
            <a:ext cx="920878" cy="373412"/>
          </a:xfrm>
          <a:prstGeom prst="borderCallout1">
            <a:avLst>
              <a:gd name="adj1" fmla="val 45280"/>
              <a:gd name="adj2" fmla="val 102419"/>
              <a:gd name="adj3" fmla="val 73867"/>
              <a:gd name="adj4" fmla="val 29503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변환 함수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29232-B966-7397-A3A4-89496A21FA37}"/>
              </a:ext>
            </a:extLst>
          </p:cNvPr>
          <p:cNvSpPr txBox="1"/>
          <p:nvPr/>
        </p:nvSpPr>
        <p:spPr>
          <a:xfrm>
            <a:off x="593247" y="4013368"/>
            <a:ext cx="8113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{FISH=salmon, OTHER=pizza, MEAT=pork}</a:t>
            </a:r>
          </a:p>
        </p:txBody>
      </p:sp>
    </p:spTree>
    <p:extLst>
      <p:ext uri="{BB962C8B-B14F-4D97-AF65-F5344CB8AC3E}">
        <p14:creationId xmlns:p14="http://schemas.microsoft.com/office/powerpoint/2010/main" val="4239194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+mj-ea"/>
              </a:rPr>
              <a:t>9. </a:t>
            </a:r>
            <a:r>
              <a:rPr lang="ko-KR" altLang="en-US" sz="4000" b="1" dirty="0">
                <a:latin typeface="+mj-ea"/>
              </a:rPr>
              <a:t>분할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86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스트림을 분할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결과로 채식 요리만 가져옴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필터</a:t>
            </a:r>
            <a:r>
              <a:rPr lang="en-US" altLang="ko-KR" dirty="0">
                <a:sym typeface="Wingdings" panose="05000000000000000000" pitchFamily="2" charset="2"/>
              </a:rPr>
              <a:t>(filter())</a:t>
            </a:r>
            <a:r>
              <a:rPr lang="ko-KR" altLang="en-US" dirty="0">
                <a:sym typeface="Wingdings" panose="05000000000000000000" pitchFamily="2" charset="2"/>
              </a:rPr>
              <a:t>로도 같은 기능을 수행할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분할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6F133-5F90-1584-7FCF-DF86B5D6E049}"/>
              </a:ext>
            </a:extLst>
          </p:cNvPr>
          <p:cNvSpPr txBox="1"/>
          <p:nvPr/>
        </p:nvSpPr>
        <p:spPr>
          <a:xfrm>
            <a:off x="552792" y="1617325"/>
            <a:ext cx="92465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partitionedMenu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Dish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isVegetarian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을 기준으로 분할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partitioningBy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(Dish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isVegetarian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92F26-C693-7E58-E5F0-4C2CCCF141C8}"/>
              </a:ext>
            </a:extLst>
          </p:cNvPr>
          <p:cNvSpPr txBox="1"/>
          <p:nvPr/>
        </p:nvSpPr>
        <p:spPr>
          <a:xfrm>
            <a:off x="552792" y="3260974"/>
            <a:ext cx="5665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=[pork, beef, chicken, prawns, salmon],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french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fries, rice, season fruit, pizza]}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61DB8-224C-4228-36C1-9E54215C968D}"/>
              </a:ext>
            </a:extLst>
          </p:cNvPr>
          <p:cNvSpPr txBox="1"/>
          <p:nvPr/>
        </p:nvSpPr>
        <p:spPr>
          <a:xfrm>
            <a:off x="552792" y="4450658"/>
            <a:ext cx="7240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vegetarianDishes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partitionedMenu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07355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ko-KR" altLang="en-US">
                <a:latin typeface="+mj-ea"/>
              </a:rPr>
              <a:t>감사합니다</a:t>
            </a:r>
            <a:r>
              <a:rPr lang="en-US" altLang="ko-KR">
                <a:latin typeface="+mj-ea"/>
              </a:rPr>
              <a:t>.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1684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Java Stream Programming</a:t>
            </a:r>
          </a:p>
          <a:p>
            <a:endParaRPr lang="en-US" altLang="ko-KR" sz="30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장민창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mcjang@hucloud.co.kr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FC403-BB74-31C4-E52D-48579C2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8</a:t>
            </a:r>
            <a:r>
              <a:rPr lang="ko-KR" altLang="en-US" dirty="0"/>
              <a:t>에서 유효한 다섯가지 람다 표현식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파라미터 하나를 가지며 </a:t>
            </a:r>
            <a:r>
              <a:rPr lang="en-US" altLang="ko-KR" dirty="0"/>
              <a:t>int</a:t>
            </a:r>
            <a:r>
              <a:rPr lang="ko-KR" altLang="en-US" dirty="0"/>
              <a:t>를 반환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람다표현식에는 </a:t>
            </a:r>
            <a:r>
              <a:rPr lang="en-US" altLang="ko-KR" dirty="0"/>
              <a:t>return </a:t>
            </a:r>
            <a:r>
              <a:rPr lang="ko-KR" altLang="en-US" dirty="0"/>
              <a:t>이 함축되어 있으므로 명시적으로 사용하지 않아도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Employees </a:t>
            </a:r>
            <a:r>
              <a:rPr lang="ko-KR" altLang="en-US" dirty="0"/>
              <a:t>형식의 파라미터 하나를 가지며 </a:t>
            </a:r>
            <a:r>
              <a:rPr lang="en-US" altLang="ko-KR" dirty="0"/>
              <a:t>boolean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ko-KR" altLang="en-US" dirty="0"/>
              <a:t>형식의 파라미터 두개를 가지며 리턴 값이 없다</a:t>
            </a:r>
            <a:r>
              <a:rPr lang="en-US" altLang="ko-KR" dirty="0"/>
              <a:t>(void </a:t>
            </a:r>
            <a:r>
              <a:rPr lang="ko-KR" altLang="en-US" dirty="0"/>
              <a:t>리턴</a:t>
            </a:r>
            <a:r>
              <a:rPr lang="en-US" altLang="ko-KR" dirty="0"/>
              <a:t>).</a:t>
            </a:r>
            <a:br>
              <a:rPr lang="en-US" altLang="ko-KR" dirty="0"/>
            </a:br>
            <a:r>
              <a:rPr lang="ko-KR" altLang="en-US" dirty="0"/>
              <a:t>람다 표현식을 여러 행의 문장을 포함할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파라미터가 없으며 </a:t>
            </a:r>
            <a:r>
              <a:rPr lang="en-US" altLang="ko-KR" dirty="0"/>
              <a:t>int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Employees</a:t>
            </a:r>
            <a:r>
              <a:rPr lang="ko-KR" altLang="en-US" dirty="0"/>
              <a:t> 형식의 파라미터 두개를 가지며</a:t>
            </a:r>
            <a:r>
              <a:rPr lang="en-US" altLang="ko-KR" dirty="0"/>
              <a:t>, int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FEB641-D010-78C3-D35A-A8D495C06819}"/>
              </a:ext>
            </a:extLst>
          </p:cNvPr>
          <p:cNvSpPr/>
          <p:nvPr/>
        </p:nvSpPr>
        <p:spPr>
          <a:xfrm>
            <a:off x="971550" y="2174679"/>
            <a:ext cx="577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>
                <a:ea typeface="+mj-ea"/>
              </a:rPr>
              <a:t>(String s)</a:t>
            </a:r>
            <a:r>
              <a:rPr lang="en-US" altLang="ko-KR" sz="1400" b="0" dirty="0"/>
              <a:t> -&gt; </a:t>
            </a:r>
            <a:r>
              <a:rPr lang="en-US" altLang="ko-KR" sz="1400" b="0" dirty="0" err="1"/>
              <a:t>s.length</a:t>
            </a:r>
            <a:r>
              <a:rPr lang="en-US" altLang="ko-KR" sz="1400" b="0" dirty="0"/>
              <a:t>()</a:t>
            </a:r>
            <a:endParaRPr lang="ko-KR" altLang="en-US" sz="1400" b="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913312-46EE-19E1-7DBE-671745F920DD}"/>
              </a:ext>
            </a:extLst>
          </p:cNvPr>
          <p:cNvSpPr/>
          <p:nvPr/>
        </p:nvSpPr>
        <p:spPr>
          <a:xfrm>
            <a:off x="971550" y="3062537"/>
            <a:ext cx="577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>
                <a:ea typeface="+mj-ea"/>
              </a:rPr>
              <a:t>(Employees </a:t>
            </a:r>
            <a:r>
              <a:rPr lang="en-US" altLang="ko-KR" sz="1400" b="0" dirty="0" err="1">
                <a:ea typeface="+mj-ea"/>
              </a:rPr>
              <a:t>emp</a:t>
            </a:r>
            <a:r>
              <a:rPr lang="en-US" altLang="ko-KR" sz="1400" b="0" dirty="0">
                <a:ea typeface="+mj-ea"/>
              </a:rPr>
              <a:t>)</a:t>
            </a:r>
            <a:r>
              <a:rPr lang="en-US" altLang="ko-KR" sz="1400" b="0" dirty="0"/>
              <a:t> -&gt; </a:t>
            </a:r>
            <a:r>
              <a:rPr lang="en-US" altLang="ko-KR" sz="1400" b="0" dirty="0" err="1"/>
              <a:t>emp.getSalary</a:t>
            </a:r>
            <a:r>
              <a:rPr lang="en-US" altLang="ko-KR" sz="1400" b="0" dirty="0"/>
              <a:t>() &gt; 5000</a:t>
            </a:r>
            <a:endParaRPr lang="ko-KR" altLang="en-US" sz="1400" b="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AE13F0-0F85-6589-3392-2FDE3DCDD3C4}"/>
              </a:ext>
            </a:extLst>
          </p:cNvPr>
          <p:cNvSpPr/>
          <p:nvPr/>
        </p:nvSpPr>
        <p:spPr>
          <a:xfrm>
            <a:off x="971550" y="4217415"/>
            <a:ext cx="5776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>
                <a:ea typeface="+mj-ea"/>
              </a:rPr>
              <a:t>(int x, int y)</a:t>
            </a:r>
            <a:r>
              <a:rPr lang="en-US" altLang="ko-KR" sz="1400" b="0" dirty="0"/>
              <a:t> -&gt; {</a:t>
            </a:r>
          </a:p>
          <a:p>
            <a:pPr algn="l"/>
            <a:r>
              <a:rPr lang="en-US" altLang="ko-KR" sz="1400" b="0" dirty="0"/>
              <a:t>    System.out.println(“Result : ”);</a:t>
            </a:r>
          </a:p>
          <a:p>
            <a:pPr algn="l"/>
            <a:r>
              <a:rPr lang="en-US" altLang="ko-KR" sz="1400" b="0" dirty="0"/>
              <a:t>    System.out.println(x + y);</a:t>
            </a:r>
          </a:p>
          <a:p>
            <a:pPr algn="l"/>
            <a:r>
              <a:rPr lang="en-US" altLang="ko-KR" sz="1400" b="0" dirty="0"/>
              <a:t>}</a:t>
            </a:r>
            <a:endParaRPr lang="ko-KR" altLang="en-US" sz="1400" b="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9CC954-98B9-175D-05B5-C09FF1079AC1}"/>
              </a:ext>
            </a:extLst>
          </p:cNvPr>
          <p:cNvSpPr/>
          <p:nvPr/>
        </p:nvSpPr>
        <p:spPr>
          <a:xfrm>
            <a:off x="971550" y="5519336"/>
            <a:ext cx="577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>
                <a:ea typeface="+mj-ea"/>
              </a:rPr>
              <a:t>() -&gt; 42</a:t>
            </a:r>
            <a:endParaRPr lang="ko-KR" altLang="en-US" sz="1400" b="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042526-0816-0485-A220-D6544ABB2163}"/>
              </a:ext>
            </a:extLst>
          </p:cNvPr>
          <p:cNvSpPr/>
          <p:nvPr/>
        </p:nvSpPr>
        <p:spPr>
          <a:xfrm>
            <a:off x="971550" y="6404778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>
                <a:ea typeface="+mj-ea"/>
              </a:rPr>
              <a:t>(Employees emp1, Employees emp2) -&gt; emp1.getSalary() – emp2.getSalary()</a:t>
            </a:r>
            <a:endParaRPr lang="ko-KR" altLang="en-US" sz="1400" b="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65A27-A44C-EAB9-5E96-0F3DE22308B4}"/>
              </a:ext>
            </a:extLst>
          </p:cNvPr>
          <p:cNvSpPr txBox="1"/>
          <p:nvPr/>
        </p:nvSpPr>
        <p:spPr>
          <a:xfrm rot="20870270">
            <a:off x="4285444" y="4452180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FF0000"/>
                </a:solidFill>
                <a:ea typeface="+mj-ea"/>
              </a:rPr>
              <a:t>{}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중괄호가 있는 람다 표현식에서 리턴이 필요한 경우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dirty="0">
                <a:solidFill>
                  <a:srgbClr val="FF0000"/>
                </a:solidFill>
                <a:ea typeface="+mj-ea"/>
              </a:rPr>
              <a:t>return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을 명시적으로 작성해야 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33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함수형 인터페이스</a:t>
            </a:r>
            <a:endParaRPr lang="en-US" altLang="ko-KR" dirty="0"/>
          </a:p>
          <a:p>
            <a:pPr lvl="1"/>
            <a:r>
              <a:rPr lang="ko-KR" altLang="en-US" dirty="0"/>
              <a:t>람다는 함수형 인터페이스를 파라미터로 받는 메소드에게만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함수형 인터페이스는 </a:t>
            </a:r>
            <a:r>
              <a:rPr lang="ko-KR" altLang="en-US" dirty="0">
                <a:solidFill>
                  <a:srgbClr val="FF0000"/>
                </a:solidFill>
              </a:rPr>
              <a:t>오직 하나의 </a:t>
            </a:r>
            <a:r>
              <a:rPr lang="ko-KR" altLang="en-US" dirty="0" err="1">
                <a:solidFill>
                  <a:srgbClr val="FF0000"/>
                </a:solidFill>
              </a:rPr>
              <a:t>추상메소드만</a:t>
            </a:r>
            <a:r>
              <a:rPr lang="ko-KR" altLang="en-US" dirty="0">
                <a:solidFill>
                  <a:srgbClr val="FF0000"/>
                </a:solidFill>
              </a:rPr>
              <a:t> 지정되어 있는 인터페이스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Comparator </a:t>
            </a:r>
            <a:r>
              <a:rPr lang="ko-KR" altLang="en-US" dirty="0"/>
              <a:t>인터페이스의 </a:t>
            </a:r>
            <a:r>
              <a:rPr lang="ko-KR" altLang="en-US" dirty="0" err="1"/>
              <a:t>추상메소드는</a:t>
            </a:r>
            <a:r>
              <a:rPr lang="ko-KR" altLang="en-US" dirty="0"/>
              <a:t> </a:t>
            </a:r>
            <a:r>
              <a:rPr lang="en-US" altLang="ko-KR" dirty="0"/>
              <a:t>int compare(T o1, T 02); </a:t>
            </a:r>
            <a:r>
              <a:rPr lang="ko-KR" altLang="en-US" dirty="0"/>
              <a:t>하나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함수형 인터페이스의 종류</a:t>
            </a:r>
            <a:endParaRPr lang="en-US" altLang="ko-KR" dirty="0"/>
          </a:p>
          <a:p>
            <a:pPr lvl="1"/>
            <a:r>
              <a:rPr lang="en-US" altLang="ko-KR" dirty="0"/>
              <a:t>Predicate&lt;T&gt; : </a:t>
            </a:r>
            <a:r>
              <a:rPr lang="ko-KR" altLang="en-US" dirty="0"/>
              <a:t>파라미터 하나를 전달받아</a:t>
            </a:r>
            <a:r>
              <a:rPr lang="en-US" altLang="ko-KR" dirty="0"/>
              <a:t>, boolean</a:t>
            </a:r>
            <a:r>
              <a:rPr lang="ko-KR" altLang="en-US" dirty="0"/>
              <a:t>을 반환하는 함수형 인터페이스</a:t>
            </a:r>
            <a:endParaRPr lang="en-US" altLang="ko-KR" dirty="0"/>
          </a:p>
          <a:p>
            <a:pPr lvl="1"/>
            <a:r>
              <a:rPr lang="en-US" altLang="ko-KR" dirty="0" err="1"/>
              <a:t>BiPredicate</a:t>
            </a:r>
            <a:r>
              <a:rPr lang="en-US" altLang="ko-KR" dirty="0"/>
              <a:t>&lt;L, R&gt; : </a:t>
            </a:r>
            <a:r>
              <a:rPr lang="ko-KR" altLang="en-US" dirty="0"/>
              <a:t>파라미터 </a:t>
            </a:r>
            <a:r>
              <a:rPr lang="en-US" altLang="ko-KR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을 전달받아 </a:t>
            </a:r>
            <a:r>
              <a:rPr lang="en-US" altLang="ko-KR" dirty="0"/>
              <a:t>boolean</a:t>
            </a:r>
            <a:r>
              <a:rPr lang="ko-KR" altLang="en-US" dirty="0"/>
              <a:t>을 반환하는 함수형 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Consumer&lt;T&gt; : </a:t>
            </a:r>
            <a:r>
              <a:rPr lang="ko-KR" altLang="en-US" dirty="0"/>
              <a:t>파라미터 하나를 전달받아</a:t>
            </a:r>
            <a:r>
              <a:rPr lang="en-US" altLang="ko-KR" dirty="0"/>
              <a:t>, void</a:t>
            </a:r>
            <a:r>
              <a:rPr lang="ko-KR" altLang="en-US" dirty="0"/>
              <a:t>를 반환하는 함수형 인터페이스</a:t>
            </a:r>
            <a:endParaRPr lang="en-US" altLang="ko-KR" dirty="0"/>
          </a:p>
          <a:p>
            <a:pPr lvl="1"/>
            <a:r>
              <a:rPr lang="en-US" altLang="ko-KR" dirty="0" err="1"/>
              <a:t>BiConsumer</a:t>
            </a:r>
            <a:r>
              <a:rPr lang="en-US" altLang="ko-KR" dirty="0"/>
              <a:t>&lt;T, U&gt; </a:t>
            </a:r>
            <a:r>
              <a:rPr lang="ko-KR" altLang="en-US" dirty="0"/>
              <a:t>파라미터 </a:t>
            </a:r>
            <a:r>
              <a:rPr lang="en-US" altLang="ko-KR" dirty="0"/>
              <a:t>T</a:t>
            </a:r>
            <a:r>
              <a:rPr lang="ko-KR" altLang="en-US" dirty="0"/>
              <a:t>와 </a:t>
            </a:r>
            <a:r>
              <a:rPr lang="en-US" altLang="ko-KR" dirty="0"/>
              <a:t>U</a:t>
            </a:r>
            <a:r>
              <a:rPr lang="ko-KR" altLang="en-US" dirty="0"/>
              <a:t>를 전달받아 </a:t>
            </a:r>
            <a:r>
              <a:rPr lang="en-US" altLang="ko-KR" dirty="0"/>
              <a:t>void</a:t>
            </a:r>
            <a:r>
              <a:rPr lang="ko-KR" altLang="en-US" dirty="0"/>
              <a:t>를 반환하는 함수형 인터페이스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Function&lt;T, R&gt; : </a:t>
            </a:r>
            <a:r>
              <a:rPr lang="ko-KR" altLang="en-US" dirty="0"/>
              <a:t>파라미터 </a:t>
            </a:r>
            <a:r>
              <a:rPr lang="en-US" altLang="ko-KR" dirty="0"/>
              <a:t>T</a:t>
            </a:r>
            <a:r>
              <a:rPr lang="ko-KR" altLang="en-US" dirty="0"/>
              <a:t>를 전달받아 </a:t>
            </a:r>
            <a:r>
              <a:rPr lang="en-US" altLang="ko-KR" dirty="0"/>
              <a:t>R</a:t>
            </a:r>
            <a:r>
              <a:rPr lang="ko-KR" altLang="en-US" dirty="0"/>
              <a:t>을 반환하는 함수형 인터페이스</a:t>
            </a:r>
            <a:endParaRPr lang="en-US" altLang="ko-KR" dirty="0"/>
          </a:p>
          <a:p>
            <a:pPr lvl="1"/>
            <a:r>
              <a:rPr lang="en-US" altLang="ko-KR" dirty="0" err="1"/>
              <a:t>BiFunction</a:t>
            </a:r>
            <a:r>
              <a:rPr lang="en-US" altLang="ko-KR" dirty="0"/>
              <a:t>&lt;T, U, R&gt; : </a:t>
            </a:r>
            <a:r>
              <a:rPr lang="ko-KR" altLang="en-US" dirty="0"/>
              <a:t>파라미터 </a:t>
            </a:r>
            <a:r>
              <a:rPr lang="en-US" altLang="ko-KR" dirty="0"/>
              <a:t>T</a:t>
            </a:r>
            <a:r>
              <a:rPr lang="ko-KR" altLang="en-US" dirty="0"/>
              <a:t>와</a:t>
            </a:r>
            <a:r>
              <a:rPr lang="en-US" altLang="ko-KR" dirty="0"/>
              <a:t> U</a:t>
            </a:r>
            <a:r>
              <a:rPr lang="ko-KR" altLang="en-US" dirty="0"/>
              <a:t>를 전달받아 </a:t>
            </a:r>
            <a:r>
              <a:rPr lang="en-US" altLang="ko-KR" dirty="0"/>
              <a:t>R</a:t>
            </a:r>
            <a:r>
              <a:rPr lang="ko-KR" altLang="en-US" dirty="0"/>
              <a:t>을 반환하는 함수형 인터페이스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3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014617-777D-B910-8C5C-59B429EF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메소드 레퍼런스</a:t>
            </a:r>
            <a:endParaRPr lang="en-US" altLang="ko-KR" dirty="0"/>
          </a:p>
          <a:p>
            <a:pPr lvl="1"/>
            <a:r>
              <a:rPr lang="ko-KR" altLang="en-US" dirty="0"/>
              <a:t>메소드 레퍼런스를 이용하면</a:t>
            </a:r>
            <a:r>
              <a:rPr lang="en-US" altLang="ko-KR" dirty="0"/>
              <a:t>, </a:t>
            </a:r>
            <a:r>
              <a:rPr lang="ko-KR" altLang="en-US" dirty="0"/>
              <a:t>기존의 메소드를 파라미터로 전달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메소드의 파라미터에 함수형 인터페이스가 정의되어 있을 때</a:t>
            </a:r>
            <a:r>
              <a:rPr lang="en-US" altLang="ko-KR" dirty="0"/>
              <a:t>, </a:t>
            </a:r>
            <a:r>
              <a:rPr lang="ko-KR" altLang="en-US" dirty="0"/>
              <a:t>메소드 레퍼런스를 인자로 전달할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7D7D6-4472-4E9E-E59A-932A3AEA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4BE304-1205-981B-A819-B4CF12D4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Lambda Expression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C380F0-A6F9-578D-DF82-678BBD639B2E}"/>
              </a:ext>
            </a:extLst>
          </p:cNvPr>
          <p:cNvSpPr/>
          <p:nvPr/>
        </p:nvSpPr>
        <p:spPr>
          <a:xfrm>
            <a:off x="914400" y="3429000"/>
            <a:ext cx="6934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</a:rPr>
              <a:t> List&lt;Employees&gt; </a:t>
            </a:r>
            <a:r>
              <a:rPr lang="en-US" altLang="ko-KR" sz="1600" dirty="0" err="1">
                <a:solidFill>
                  <a:srgbClr val="000000"/>
                </a:solidFill>
              </a:rPr>
              <a:t>filterEmployees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                    List&lt;Employees&gt; </a:t>
            </a:r>
            <a:r>
              <a:rPr lang="en-US" altLang="ko-KR" sz="1600" dirty="0">
                <a:solidFill>
                  <a:srgbClr val="6A3E3E"/>
                </a:solidFill>
              </a:rPr>
              <a:t>employees</a:t>
            </a:r>
            <a:r>
              <a:rPr lang="en-US" altLang="ko-KR" sz="1600" dirty="0">
                <a:solidFill>
                  <a:srgbClr val="000000"/>
                </a:solidFill>
              </a:rPr>
              <a:t>, Predicate&lt;Employees&gt; </a:t>
            </a:r>
            <a:r>
              <a:rPr lang="en-US" altLang="ko-KR" sz="1600" dirty="0">
                <a:solidFill>
                  <a:srgbClr val="6A3E3E"/>
                </a:solidFill>
              </a:rPr>
              <a:t>p </a:t>
            </a:r>
            <a:r>
              <a:rPr lang="en-US" altLang="ko-KR" sz="1600" dirty="0">
                <a:solidFill>
                  <a:srgbClr val="000000"/>
                </a:solidFill>
              </a:rPr>
              <a:t>) {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    List&lt;Employees&gt; </a:t>
            </a:r>
            <a:r>
              <a:rPr lang="en-US" altLang="ko-KR" sz="1600" dirty="0">
                <a:solidFill>
                  <a:srgbClr val="6A3E3E"/>
                </a:solidFill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</a:rPr>
              <a:t> ArrayList&lt;&gt;();</a:t>
            </a:r>
          </a:p>
          <a:p>
            <a:pPr algn="l"/>
            <a:r>
              <a:rPr lang="en-US" altLang="ko-KR" sz="1600" dirty="0">
                <a:solidFill>
                  <a:srgbClr val="7F0055"/>
                </a:solidFill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</a:rPr>
              <a:t> (Employees </a:t>
            </a:r>
            <a:r>
              <a:rPr lang="en-US" altLang="ko-KR" sz="1600" dirty="0">
                <a:solidFill>
                  <a:srgbClr val="6A3E3E"/>
                </a:solidFill>
              </a:rPr>
              <a:t>employee</a:t>
            </a:r>
            <a:r>
              <a:rPr lang="en-US" altLang="ko-KR" sz="1600" dirty="0">
                <a:solidFill>
                  <a:srgbClr val="000000"/>
                </a:solidFill>
              </a:rPr>
              <a:t> : </a:t>
            </a:r>
            <a:r>
              <a:rPr lang="en-US" altLang="ko-KR" sz="1600" dirty="0">
                <a:solidFill>
                  <a:srgbClr val="6A3E3E"/>
                </a:solidFill>
              </a:rPr>
              <a:t>employees</a:t>
            </a:r>
            <a:r>
              <a:rPr lang="en-US" altLang="ko-KR" sz="1600" dirty="0">
                <a:solidFill>
                  <a:srgbClr val="000000"/>
                </a:solidFill>
              </a:rPr>
              <a:t>) {</a:t>
            </a:r>
          </a:p>
          <a:p>
            <a:pPr algn="l"/>
            <a:r>
              <a:rPr lang="en-US" altLang="ko-KR" sz="1600" dirty="0">
                <a:solidFill>
                  <a:srgbClr val="7F0055"/>
                </a:solidFill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</a:rPr>
              <a:t> ( </a:t>
            </a:r>
            <a:r>
              <a:rPr lang="en-US" altLang="ko-KR" sz="1600" dirty="0" err="1">
                <a:solidFill>
                  <a:srgbClr val="6A3E3E"/>
                </a:solidFill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</a:rPr>
              <a:t>.test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6A3E3E"/>
                </a:solidFill>
              </a:rPr>
              <a:t>employee</a:t>
            </a:r>
            <a:r>
              <a:rPr lang="en-US" altLang="ko-KR" sz="1600" dirty="0">
                <a:solidFill>
                  <a:srgbClr val="000000"/>
                </a:solidFill>
              </a:rPr>
              <a:t>) ) {</a:t>
            </a:r>
          </a:p>
          <a:p>
            <a:pPr algn="l"/>
            <a:r>
              <a:rPr lang="en-US" altLang="ko-KR" sz="1600" dirty="0">
                <a:solidFill>
                  <a:srgbClr val="6A3E3E"/>
                </a:solidFill>
              </a:rPr>
              <a:t>            </a:t>
            </a:r>
            <a:r>
              <a:rPr lang="en-US" altLang="ko-KR" sz="1600" dirty="0" err="1">
                <a:solidFill>
                  <a:srgbClr val="6A3E3E"/>
                </a:solidFill>
              </a:rPr>
              <a:t>result</a:t>
            </a:r>
            <a:r>
              <a:rPr lang="en-US" altLang="ko-KR" sz="1600" dirty="0" err="1">
                <a:solidFill>
                  <a:srgbClr val="000000"/>
                </a:solidFill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6A3E3E"/>
                </a:solidFill>
              </a:rPr>
              <a:t>employee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        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    } </a:t>
            </a:r>
          </a:p>
          <a:p>
            <a:pPr algn="l"/>
            <a:r>
              <a:rPr lang="en-US" altLang="ko-KR" sz="1600" dirty="0">
                <a:solidFill>
                  <a:srgbClr val="7F0055"/>
                </a:solidFill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6A3E3E"/>
                </a:solidFill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CAA184-6E88-9458-CE22-642F407E8E09}"/>
              </a:ext>
            </a:extLst>
          </p:cNvPr>
          <p:cNvSpPr/>
          <p:nvPr/>
        </p:nvSpPr>
        <p:spPr>
          <a:xfrm>
            <a:off x="4304401" y="3711147"/>
            <a:ext cx="2166259" cy="276999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B9AA03-A2AE-7080-B0E4-D264BBBA585B}"/>
              </a:ext>
            </a:extLst>
          </p:cNvPr>
          <p:cNvSpPr/>
          <p:nvPr/>
        </p:nvSpPr>
        <p:spPr>
          <a:xfrm>
            <a:off x="914400" y="2590801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List&lt;Employees&gt; subordinates = </a:t>
            </a:r>
            <a:r>
              <a:rPr lang="en-US" altLang="ko-KR" sz="1600" dirty="0" err="1"/>
              <a:t>filterEmployees</a:t>
            </a:r>
            <a:r>
              <a:rPr lang="en-US" altLang="ko-KR" sz="1600" dirty="0"/>
              <a:t>(employees, Employees::isManagerIs100);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1F9605-733F-2B20-285E-47CFC0C05EE6}"/>
              </a:ext>
            </a:extLst>
          </p:cNvPr>
          <p:cNvSpPr/>
          <p:nvPr/>
        </p:nvSpPr>
        <p:spPr>
          <a:xfrm>
            <a:off x="5977205" y="2652356"/>
            <a:ext cx="2395269" cy="276999"/>
          </a:xfrm>
          <a:prstGeom prst="rect">
            <a:avLst/>
          </a:prstGeom>
          <a:solidFill>
            <a:srgbClr val="FF33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7">
            <a:extLst>
              <a:ext uri="{FF2B5EF4-FFF2-40B4-BE49-F238E27FC236}">
                <a16:creationId xmlns:a16="http://schemas.microsoft.com/office/drawing/2014/main" id="{346D7896-E1AE-6E2D-2C24-5DA17F9ADB9E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5890290" y="2426597"/>
            <a:ext cx="781792" cy="1787309"/>
          </a:xfrm>
          <a:prstGeom prst="curved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8951</TotalTime>
  <Words>4185</Words>
  <Application>Microsoft Office PowerPoint</Application>
  <PresentationFormat>화면 슬라이드 쇼(4:3)</PresentationFormat>
  <Paragraphs>903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맑은 고딕</vt:lpstr>
      <vt:lpstr>Arial</vt:lpstr>
      <vt:lpstr>Calibri</vt:lpstr>
      <vt:lpstr>Calibri Light</vt:lpstr>
      <vt:lpstr>Consolas</vt:lpstr>
      <vt:lpstr>Office 테마</vt:lpstr>
      <vt:lpstr>Java Stream Programming</vt:lpstr>
      <vt:lpstr>Java Stream Programming </vt:lpstr>
      <vt:lpstr>1. Lambda Expression</vt:lpstr>
      <vt:lpstr>1. Lambda Expression</vt:lpstr>
      <vt:lpstr>1. Lambda Expression</vt:lpstr>
      <vt:lpstr>1. Lambda Expression</vt:lpstr>
      <vt:lpstr>1. Lambda Expression</vt:lpstr>
      <vt:lpstr>1. Lambda Expression</vt:lpstr>
      <vt:lpstr>1. Lambda Expression</vt:lpstr>
      <vt:lpstr>1. Lambda Expression</vt:lpstr>
      <vt:lpstr>1. Lambda Expression</vt:lpstr>
      <vt:lpstr>2. Stream</vt:lpstr>
      <vt:lpstr>2. Stream</vt:lpstr>
      <vt:lpstr>2. Stream</vt:lpstr>
      <vt:lpstr>2. Stream</vt:lpstr>
      <vt:lpstr>2. Stream</vt:lpstr>
      <vt:lpstr>2. Stream</vt:lpstr>
      <vt:lpstr>2. Stream</vt:lpstr>
      <vt:lpstr>2. Stream</vt:lpstr>
      <vt:lpstr>2. Stream</vt:lpstr>
      <vt:lpstr>3. Filtering &amp; Slicing</vt:lpstr>
      <vt:lpstr>3. Filtering &amp; Slicing</vt:lpstr>
      <vt:lpstr>3. Filtering &amp; Slicing</vt:lpstr>
      <vt:lpstr>3. Filtering &amp; Slicing</vt:lpstr>
      <vt:lpstr>3. Filtering &amp; Slicing</vt:lpstr>
      <vt:lpstr>3. Filtering &amp; Slicing</vt:lpstr>
      <vt:lpstr>4. Mapping</vt:lpstr>
      <vt:lpstr>4. Mapping</vt:lpstr>
      <vt:lpstr>4. Mapping</vt:lpstr>
      <vt:lpstr>5. Find &amp; Matching</vt:lpstr>
      <vt:lpstr>5. Find &amp; Matching</vt:lpstr>
      <vt:lpstr>5. Find &amp; Matching</vt:lpstr>
      <vt:lpstr>5. Find &amp; Matching</vt:lpstr>
      <vt:lpstr>5. Find &amp; Matching</vt:lpstr>
      <vt:lpstr>6. Reducing</vt:lpstr>
      <vt:lpstr>6. Reducing</vt:lpstr>
      <vt:lpstr>6. Reducing</vt:lpstr>
      <vt:lpstr>6. Reducing</vt:lpstr>
      <vt:lpstr>6. Reducing</vt:lpstr>
      <vt:lpstr>7. Primitive Stream</vt:lpstr>
      <vt:lpstr>7. Primitive Stream</vt:lpstr>
      <vt:lpstr>7. Primitive Stream</vt:lpstr>
      <vt:lpstr>8. Generate Stream</vt:lpstr>
      <vt:lpstr>8. Generate Stream</vt:lpstr>
      <vt:lpstr>8. Generate Stream</vt:lpstr>
      <vt:lpstr>9. Collectors</vt:lpstr>
      <vt:lpstr>9. 데이터 집계</vt:lpstr>
      <vt:lpstr>9. 데이터 집계</vt:lpstr>
      <vt:lpstr>9. 데이터 집계</vt:lpstr>
      <vt:lpstr>9. 데이터 집계</vt:lpstr>
      <vt:lpstr>9. 문자열 연결</vt:lpstr>
      <vt:lpstr>9. 문자열 연결</vt:lpstr>
      <vt:lpstr>9. 그룹화</vt:lpstr>
      <vt:lpstr>9. 그룹화 </vt:lpstr>
      <vt:lpstr>9. 그룹화 </vt:lpstr>
      <vt:lpstr>9. 그룹화 </vt:lpstr>
      <vt:lpstr>9. 다수준 그룹화</vt:lpstr>
      <vt:lpstr>9. 다수준 그룹화 </vt:lpstr>
      <vt:lpstr>9. 서브그룹 그룹화</vt:lpstr>
      <vt:lpstr>9. 서브그룹 그룹화 </vt:lpstr>
      <vt:lpstr>9. 서브그룹 그룹화 </vt:lpstr>
      <vt:lpstr>9. 분할</vt:lpstr>
      <vt:lpstr>9. 분할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애플리케이션 개발</dc:title>
  <dc:creator>Jang Minchang</dc:creator>
  <cp:lastModifiedBy>Minchang Jang</cp:lastModifiedBy>
  <cp:revision>9</cp:revision>
  <dcterms:created xsi:type="dcterms:W3CDTF">2023-02-19T05:29:41Z</dcterms:created>
  <dcterms:modified xsi:type="dcterms:W3CDTF">2023-06-20T07:26:54Z</dcterms:modified>
</cp:coreProperties>
</file>