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05" r:id="rId1"/>
  </p:sldMasterIdLst>
  <p:notesMasterIdLst>
    <p:notesMasterId r:id="rId68"/>
  </p:notesMasterIdLst>
  <p:handoutMasterIdLst>
    <p:handoutMasterId r:id="rId69"/>
  </p:handoutMasterIdLst>
  <p:sldIdLst>
    <p:sldId id="256" r:id="rId2"/>
    <p:sldId id="342" r:id="rId3"/>
    <p:sldId id="343" r:id="rId4"/>
    <p:sldId id="344" r:id="rId5"/>
    <p:sldId id="345" r:id="rId6"/>
    <p:sldId id="346" r:id="rId7"/>
    <p:sldId id="348" r:id="rId8"/>
    <p:sldId id="350" r:id="rId9"/>
    <p:sldId id="491" r:id="rId10"/>
    <p:sldId id="351" r:id="rId11"/>
    <p:sldId id="492" r:id="rId12"/>
    <p:sldId id="352" r:id="rId13"/>
    <p:sldId id="353" r:id="rId14"/>
    <p:sldId id="354" r:id="rId15"/>
    <p:sldId id="356" r:id="rId16"/>
    <p:sldId id="484" r:id="rId17"/>
    <p:sldId id="357" r:id="rId18"/>
    <p:sldId id="359" r:id="rId19"/>
    <p:sldId id="360" r:id="rId20"/>
    <p:sldId id="485" r:id="rId21"/>
    <p:sldId id="361" r:id="rId22"/>
    <p:sldId id="362" r:id="rId23"/>
    <p:sldId id="363" r:id="rId24"/>
    <p:sldId id="364" r:id="rId25"/>
    <p:sldId id="489" r:id="rId26"/>
    <p:sldId id="486" r:id="rId27"/>
    <p:sldId id="366" r:id="rId28"/>
    <p:sldId id="487" r:id="rId29"/>
    <p:sldId id="490" r:id="rId30"/>
    <p:sldId id="369" r:id="rId31"/>
    <p:sldId id="368" r:id="rId32"/>
    <p:sldId id="488" r:id="rId33"/>
    <p:sldId id="370" r:id="rId34"/>
    <p:sldId id="371" r:id="rId35"/>
    <p:sldId id="372" r:id="rId36"/>
    <p:sldId id="373" r:id="rId37"/>
    <p:sldId id="374" r:id="rId38"/>
    <p:sldId id="482" r:id="rId39"/>
    <p:sldId id="331" r:id="rId40"/>
    <p:sldId id="480" r:id="rId41"/>
    <p:sldId id="309" r:id="rId42"/>
    <p:sldId id="310" r:id="rId43"/>
    <p:sldId id="311" r:id="rId44"/>
    <p:sldId id="312" r:id="rId45"/>
    <p:sldId id="313" r:id="rId46"/>
    <p:sldId id="314" r:id="rId47"/>
    <p:sldId id="315" r:id="rId48"/>
    <p:sldId id="316" r:id="rId49"/>
    <p:sldId id="317" r:id="rId50"/>
    <p:sldId id="318" r:id="rId51"/>
    <p:sldId id="319" r:id="rId52"/>
    <p:sldId id="320" r:id="rId53"/>
    <p:sldId id="321" r:id="rId54"/>
    <p:sldId id="322" r:id="rId55"/>
    <p:sldId id="323" r:id="rId56"/>
    <p:sldId id="324" r:id="rId57"/>
    <p:sldId id="483" r:id="rId58"/>
    <p:sldId id="332" r:id="rId59"/>
    <p:sldId id="333" r:id="rId60"/>
    <p:sldId id="334" r:id="rId61"/>
    <p:sldId id="335" r:id="rId62"/>
    <p:sldId id="336" r:id="rId63"/>
    <p:sldId id="337" r:id="rId64"/>
    <p:sldId id="338" r:id="rId65"/>
    <p:sldId id="339" r:id="rId66"/>
    <p:sldId id="449" r:id="rId67"/>
  </p:sldIdLst>
  <p:sldSz cx="9144000" cy="6858000" type="screen4x3"/>
  <p:notesSz cx="6858000" cy="91440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6000" b="1" kern="1200">
        <a:solidFill>
          <a:schemeClr val="tx1"/>
        </a:solidFill>
        <a:latin typeface="Lucida Console" pitchFamily="49" charset="0"/>
        <a:ea typeface="궁서체" pitchFamily="17" charset="-127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6000" b="1" kern="1200">
        <a:solidFill>
          <a:schemeClr val="tx1"/>
        </a:solidFill>
        <a:latin typeface="Lucida Console" pitchFamily="49" charset="0"/>
        <a:ea typeface="궁서체" pitchFamily="17" charset="-127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6000" b="1" kern="1200">
        <a:solidFill>
          <a:schemeClr val="tx1"/>
        </a:solidFill>
        <a:latin typeface="Lucida Console" pitchFamily="49" charset="0"/>
        <a:ea typeface="궁서체" pitchFamily="17" charset="-127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6000" b="1" kern="1200">
        <a:solidFill>
          <a:schemeClr val="tx1"/>
        </a:solidFill>
        <a:latin typeface="Lucida Console" pitchFamily="49" charset="0"/>
        <a:ea typeface="궁서체" pitchFamily="17" charset="-127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6000" b="1" kern="1200">
        <a:solidFill>
          <a:schemeClr val="tx1"/>
        </a:solidFill>
        <a:latin typeface="Lucida Console" pitchFamily="49" charset="0"/>
        <a:ea typeface="궁서체" pitchFamily="17" charset="-127"/>
        <a:cs typeface="+mn-cs"/>
      </a:defRPr>
    </a:lvl5pPr>
    <a:lvl6pPr marL="2286000" algn="l" defTabSz="914400" rtl="0" eaLnBrk="1" latinLnBrk="1" hangingPunct="1">
      <a:defRPr sz="6000" b="1" kern="1200">
        <a:solidFill>
          <a:schemeClr val="tx1"/>
        </a:solidFill>
        <a:latin typeface="Lucida Console" pitchFamily="49" charset="0"/>
        <a:ea typeface="궁서체" pitchFamily="17" charset="-127"/>
        <a:cs typeface="+mn-cs"/>
      </a:defRPr>
    </a:lvl6pPr>
    <a:lvl7pPr marL="2743200" algn="l" defTabSz="914400" rtl="0" eaLnBrk="1" latinLnBrk="1" hangingPunct="1">
      <a:defRPr sz="6000" b="1" kern="1200">
        <a:solidFill>
          <a:schemeClr val="tx1"/>
        </a:solidFill>
        <a:latin typeface="Lucida Console" pitchFamily="49" charset="0"/>
        <a:ea typeface="궁서체" pitchFamily="17" charset="-127"/>
        <a:cs typeface="+mn-cs"/>
      </a:defRPr>
    </a:lvl7pPr>
    <a:lvl8pPr marL="3200400" algn="l" defTabSz="914400" rtl="0" eaLnBrk="1" latinLnBrk="1" hangingPunct="1">
      <a:defRPr sz="6000" b="1" kern="1200">
        <a:solidFill>
          <a:schemeClr val="tx1"/>
        </a:solidFill>
        <a:latin typeface="Lucida Console" pitchFamily="49" charset="0"/>
        <a:ea typeface="궁서체" pitchFamily="17" charset="-127"/>
        <a:cs typeface="+mn-cs"/>
      </a:defRPr>
    </a:lvl8pPr>
    <a:lvl9pPr marL="3657600" algn="l" defTabSz="914400" rtl="0" eaLnBrk="1" latinLnBrk="1" hangingPunct="1">
      <a:defRPr sz="6000" b="1" kern="1200">
        <a:solidFill>
          <a:schemeClr val="tx1"/>
        </a:solidFill>
        <a:latin typeface="Lucida Console" pitchFamily="49" charset="0"/>
        <a:ea typeface="궁서체" pitchFamily="17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19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9933FF"/>
    <a:srgbClr val="669900"/>
    <a:srgbClr val="CC00FF"/>
    <a:srgbClr val="6600FF"/>
    <a:srgbClr val="808000"/>
    <a:srgbClr val="333300"/>
    <a:srgbClr val="66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DC7D50-165A-4FF4-9666-5329E0E28573}" v="78" dt="2024-01-24T03:44:28.1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55" autoAdjust="0"/>
    <p:restoredTop sz="98524" autoAdjust="0"/>
  </p:normalViewPr>
  <p:slideViewPr>
    <p:cSldViewPr>
      <p:cViewPr varScale="1">
        <p:scale>
          <a:sx n="106" d="100"/>
          <a:sy n="106" d="100"/>
        </p:scale>
        <p:origin x="1986" y="108"/>
      </p:cViewPr>
      <p:guideLst>
        <p:guide orient="horz" pos="4319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150" d="100"/>
          <a:sy n="150" d="100"/>
        </p:scale>
        <p:origin x="2472" y="-182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microsoft.com/office/2016/11/relationships/changesInfo" Target="changesInfos/changesInfo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75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민창 장" userId="5d9bafdb3db22792" providerId="LiveId" clId="{17DC7D50-165A-4FF4-9666-5329E0E28573}"/>
    <pc:docChg chg="undo custSel addSld delSld modSld sldOrd">
      <pc:chgData name="민창 장" userId="5d9bafdb3db22792" providerId="LiveId" clId="{17DC7D50-165A-4FF4-9666-5329E0E28573}" dt="2024-01-24T03:48:45.573" v="13124" actId="20577"/>
      <pc:docMkLst>
        <pc:docMk/>
      </pc:docMkLst>
      <pc:sldChg chg="del">
        <pc:chgData name="민창 장" userId="5d9bafdb3db22792" providerId="LiveId" clId="{17DC7D50-165A-4FF4-9666-5329E0E28573}" dt="2024-01-23T08:50:05.761" v="7505" actId="47"/>
        <pc:sldMkLst>
          <pc:docMk/>
          <pc:sldMk cId="2643492622" sldId="326"/>
        </pc:sldMkLst>
      </pc:sldChg>
      <pc:sldChg chg="del">
        <pc:chgData name="민창 장" userId="5d9bafdb3db22792" providerId="LiveId" clId="{17DC7D50-165A-4FF4-9666-5329E0E28573}" dt="2024-01-23T08:50:05.761" v="7505" actId="47"/>
        <pc:sldMkLst>
          <pc:docMk/>
          <pc:sldMk cId="3092071824" sldId="327"/>
        </pc:sldMkLst>
      </pc:sldChg>
      <pc:sldChg chg="delSp modSp add mod">
        <pc:chgData name="민창 장" userId="5d9bafdb3db22792" providerId="LiveId" clId="{17DC7D50-165A-4FF4-9666-5329E0E28573}" dt="2024-01-24T03:44:09.809" v="12038" actId="20577"/>
        <pc:sldMkLst>
          <pc:docMk/>
          <pc:sldMk cId="293641991" sldId="331"/>
        </pc:sldMkLst>
        <pc:spChg chg="mod">
          <ac:chgData name="민창 장" userId="5d9bafdb3db22792" providerId="LiveId" clId="{17DC7D50-165A-4FF4-9666-5329E0E28573}" dt="2024-01-24T03:44:09.809" v="12038" actId="20577"/>
          <ac:spMkLst>
            <pc:docMk/>
            <pc:sldMk cId="293641991" sldId="331"/>
            <ac:spMk id="5" creationId="{4427D15E-54A0-B5C4-FBA9-49A8D7389F65}"/>
          </ac:spMkLst>
        </pc:spChg>
        <pc:picChg chg="del">
          <ac:chgData name="민창 장" userId="5d9bafdb3db22792" providerId="LiveId" clId="{17DC7D50-165A-4FF4-9666-5329E0E28573}" dt="2024-01-24T03:43:11.541" v="11796" actId="478"/>
          <ac:picMkLst>
            <pc:docMk/>
            <pc:sldMk cId="293641991" sldId="331"/>
            <ac:picMk id="7" creationId="{00000000-0000-0000-0000-000000000000}"/>
          </ac:picMkLst>
        </pc:picChg>
        <pc:picChg chg="del">
          <ac:chgData name="민창 장" userId="5d9bafdb3db22792" providerId="LiveId" clId="{17DC7D50-165A-4FF4-9666-5329E0E28573}" dt="2024-01-24T03:43:13.166" v="11797" actId="478"/>
          <ac:picMkLst>
            <pc:docMk/>
            <pc:sldMk cId="293641991" sldId="331"/>
            <ac:picMk id="8" creationId="{00000000-0000-0000-0000-000000000000}"/>
          </ac:picMkLst>
        </pc:picChg>
      </pc:sldChg>
      <pc:sldChg chg="del">
        <pc:chgData name="민창 장" userId="5d9bafdb3db22792" providerId="LiveId" clId="{17DC7D50-165A-4FF4-9666-5329E0E28573}" dt="2024-01-24T03:42:15.309" v="11583" actId="2696"/>
        <pc:sldMkLst>
          <pc:docMk/>
          <pc:sldMk cId="2112591425" sldId="331"/>
        </pc:sldMkLst>
      </pc:sldChg>
      <pc:sldChg chg="del">
        <pc:chgData name="민창 장" userId="5d9bafdb3db22792" providerId="LiveId" clId="{17DC7D50-165A-4FF4-9666-5329E0E28573}" dt="2024-01-23T08:48:27.560" v="7395" actId="47"/>
        <pc:sldMkLst>
          <pc:docMk/>
          <pc:sldMk cId="367020663" sldId="341"/>
        </pc:sldMkLst>
      </pc:sldChg>
      <pc:sldChg chg="addSp modSp mod">
        <pc:chgData name="민창 장" userId="5d9bafdb3db22792" providerId="LiveId" clId="{17DC7D50-165A-4FF4-9666-5329E0E28573}" dt="2024-01-17T07:55:15.203" v="72" actId="20577"/>
        <pc:sldMkLst>
          <pc:docMk/>
          <pc:sldMk cId="561233227" sldId="342"/>
        </pc:sldMkLst>
        <pc:spChg chg="add mod">
          <ac:chgData name="민창 장" userId="5d9bafdb3db22792" providerId="LiveId" clId="{17DC7D50-165A-4FF4-9666-5329E0E28573}" dt="2024-01-17T07:54:56.998" v="69" actId="1076"/>
          <ac:spMkLst>
            <pc:docMk/>
            <pc:sldMk cId="561233227" sldId="342"/>
            <ac:spMk id="2" creationId="{E8FD1F58-10ED-F6BB-673E-ADB762420C09}"/>
          </ac:spMkLst>
        </pc:spChg>
        <pc:spChg chg="add mod">
          <ac:chgData name="민창 장" userId="5d9bafdb3db22792" providerId="LiveId" clId="{17DC7D50-165A-4FF4-9666-5329E0E28573}" dt="2024-01-17T07:54:56.998" v="69" actId="1076"/>
          <ac:spMkLst>
            <pc:docMk/>
            <pc:sldMk cId="561233227" sldId="342"/>
            <ac:spMk id="3" creationId="{A94BECB3-B0C9-538C-02FA-208078AE5EE0}"/>
          </ac:spMkLst>
        </pc:spChg>
        <pc:spChg chg="add mod">
          <ac:chgData name="민창 장" userId="5d9bafdb3db22792" providerId="LiveId" clId="{17DC7D50-165A-4FF4-9666-5329E0E28573}" dt="2024-01-17T07:54:56.998" v="69" actId="1076"/>
          <ac:spMkLst>
            <pc:docMk/>
            <pc:sldMk cId="561233227" sldId="342"/>
            <ac:spMk id="4" creationId="{86C35F07-4CA1-DF61-9BB4-E33C4CCB52DE}"/>
          </ac:spMkLst>
        </pc:spChg>
        <pc:spChg chg="add mod">
          <ac:chgData name="민창 장" userId="5d9bafdb3db22792" providerId="LiveId" clId="{17DC7D50-165A-4FF4-9666-5329E0E28573}" dt="2024-01-17T07:54:56.998" v="69" actId="1076"/>
          <ac:spMkLst>
            <pc:docMk/>
            <pc:sldMk cId="561233227" sldId="342"/>
            <ac:spMk id="5" creationId="{A035D39B-F817-59D9-5606-83D15D19D3BF}"/>
          </ac:spMkLst>
        </pc:spChg>
        <pc:spChg chg="add mod">
          <ac:chgData name="민창 장" userId="5d9bafdb3db22792" providerId="LiveId" clId="{17DC7D50-165A-4FF4-9666-5329E0E28573}" dt="2024-01-17T07:54:56.998" v="69" actId="1076"/>
          <ac:spMkLst>
            <pc:docMk/>
            <pc:sldMk cId="561233227" sldId="342"/>
            <ac:spMk id="6" creationId="{4D74EE5B-911A-001F-471B-F71B951380F1}"/>
          </ac:spMkLst>
        </pc:spChg>
        <pc:spChg chg="add mod">
          <ac:chgData name="민창 장" userId="5d9bafdb3db22792" providerId="LiveId" clId="{17DC7D50-165A-4FF4-9666-5329E0E28573}" dt="2024-01-17T07:54:56.998" v="69" actId="1076"/>
          <ac:spMkLst>
            <pc:docMk/>
            <pc:sldMk cId="561233227" sldId="342"/>
            <ac:spMk id="7" creationId="{60F5D5F2-EB8E-F12B-356C-0BF7BDBBB334}"/>
          </ac:spMkLst>
        </pc:spChg>
        <pc:spChg chg="mod">
          <ac:chgData name="민창 장" userId="5d9bafdb3db22792" providerId="LiveId" clId="{17DC7D50-165A-4FF4-9666-5329E0E28573}" dt="2024-01-17T07:52:24.618" v="16" actId="20577"/>
          <ac:spMkLst>
            <pc:docMk/>
            <pc:sldMk cId="561233227" sldId="342"/>
            <ac:spMk id="3074" creationId="{00000000-0000-0000-0000-000000000000}"/>
          </ac:spMkLst>
        </pc:spChg>
        <pc:spChg chg="mod">
          <ac:chgData name="민창 장" userId="5d9bafdb3db22792" providerId="LiveId" clId="{17DC7D50-165A-4FF4-9666-5329E0E28573}" dt="2024-01-17T07:55:15.203" v="72" actId="20577"/>
          <ac:spMkLst>
            <pc:docMk/>
            <pc:sldMk cId="561233227" sldId="342"/>
            <ac:spMk id="3075" creationId="{00000000-0000-0000-0000-000000000000}"/>
          </ac:spMkLst>
        </pc:spChg>
      </pc:sldChg>
      <pc:sldChg chg="addSp delSp modSp mod">
        <pc:chgData name="민창 장" userId="5d9bafdb3db22792" providerId="LiveId" clId="{17DC7D50-165A-4FF4-9666-5329E0E28573}" dt="2024-01-17T07:56:41.895" v="114" actId="5793"/>
        <pc:sldMkLst>
          <pc:docMk/>
          <pc:sldMk cId="3580844601" sldId="343"/>
        </pc:sldMkLst>
        <pc:spChg chg="add mod">
          <ac:chgData name="민창 장" userId="5d9bafdb3db22792" providerId="LiveId" clId="{17DC7D50-165A-4FF4-9666-5329E0E28573}" dt="2024-01-17T07:56:40.092" v="110" actId="14100"/>
          <ac:spMkLst>
            <pc:docMk/>
            <pc:sldMk cId="3580844601" sldId="343"/>
            <ac:spMk id="2" creationId="{56F76955-E817-2B3F-0069-55C5572DEC4B}"/>
          </ac:spMkLst>
        </pc:spChg>
        <pc:spChg chg="add del mod">
          <ac:chgData name="민창 장" userId="5d9bafdb3db22792" providerId="LiveId" clId="{17DC7D50-165A-4FF4-9666-5329E0E28573}" dt="2024-01-17T07:55:21.039" v="73" actId="478"/>
          <ac:spMkLst>
            <pc:docMk/>
            <pc:sldMk cId="3580844601" sldId="343"/>
            <ac:spMk id="3" creationId="{00000000-0000-0000-0000-000000000000}"/>
          </ac:spMkLst>
        </pc:spChg>
        <pc:spChg chg="add mod">
          <ac:chgData name="민창 장" userId="5d9bafdb3db22792" providerId="LiveId" clId="{17DC7D50-165A-4FF4-9666-5329E0E28573}" dt="2024-01-17T07:56:21.223" v="107" actId="1076"/>
          <ac:spMkLst>
            <pc:docMk/>
            <pc:sldMk cId="3580844601" sldId="343"/>
            <ac:spMk id="4" creationId="{90809D88-BD60-3D8D-1DA3-8AA201F7ABF5}"/>
          </ac:spMkLst>
        </pc:spChg>
        <pc:spChg chg="add mod">
          <ac:chgData name="민창 장" userId="5d9bafdb3db22792" providerId="LiveId" clId="{17DC7D50-165A-4FF4-9666-5329E0E28573}" dt="2024-01-17T07:56:21.223" v="107" actId="1076"/>
          <ac:spMkLst>
            <pc:docMk/>
            <pc:sldMk cId="3580844601" sldId="343"/>
            <ac:spMk id="5" creationId="{AB3A659E-F8A9-B618-11B1-828B2A29A0C1}"/>
          </ac:spMkLst>
        </pc:spChg>
        <pc:spChg chg="add mod">
          <ac:chgData name="민창 장" userId="5d9bafdb3db22792" providerId="LiveId" clId="{17DC7D50-165A-4FF4-9666-5329E0E28573}" dt="2024-01-17T07:56:21.223" v="107" actId="1076"/>
          <ac:spMkLst>
            <pc:docMk/>
            <pc:sldMk cId="3580844601" sldId="343"/>
            <ac:spMk id="6" creationId="{CB3C77A0-C41C-7C05-4CDC-66DFE9F29E02}"/>
          </ac:spMkLst>
        </pc:spChg>
        <pc:spChg chg="add mod">
          <ac:chgData name="민창 장" userId="5d9bafdb3db22792" providerId="LiveId" clId="{17DC7D50-165A-4FF4-9666-5329E0E28573}" dt="2024-01-17T07:56:21.223" v="107" actId="1076"/>
          <ac:spMkLst>
            <pc:docMk/>
            <pc:sldMk cId="3580844601" sldId="343"/>
            <ac:spMk id="7" creationId="{5D255B76-44BE-8245-9F2A-D83C63805587}"/>
          </ac:spMkLst>
        </pc:spChg>
        <pc:spChg chg="add mod">
          <ac:chgData name="민창 장" userId="5d9bafdb3db22792" providerId="LiveId" clId="{17DC7D50-165A-4FF4-9666-5329E0E28573}" dt="2024-01-17T07:56:41.895" v="114" actId="5793"/>
          <ac:spMkLst>
            <pc:docMk/>
            <pc:sldMk cId="3580844601" sldId="343"/>
            <ac:spMk id="8" creationId="{6D824015-527A-85E1-218F-330DFF74CE82}"/>
          </ac:spMkLst>
        </pc:spChg>
        <pc:picChg chg="add del mod">
          <ac:chgData name="민창 장" userId="5d9bafdb3db22792" providerId="LiveId" clId="{17DC7D50-165A-4FF4-9666-5329E0E28573}" dt="2024-01-17T07:55:21.039" v="73" actId="478"/>
          <ac:picMkLst>
            <pc:docMk/>
            <pc:sldMk cId="3580844601" sldId="343"/>
            <ac:picMk id="8196" creationId="{00000000-0000-0000-0000-000000000000}"/>
          </ac:picMkLst>
        </pc:picChg>
      </pc:sldChg>
      <pc:sldChg chg="addSp delSp modSp mod">
        <pc:chgData name="민창 장" userId="5d9bafdb3db22792" providerId="LiveId" clId="{17DC7D50-165A-4FF4-9666-5329E0E28573}" dt="2024-01-17T08:00:04.609" v="491" actId="478"/>
        <pc:sldMkLst>
          <pc:docMk/>
          <pc:sldMk cId="3338188408" sldId="344"/>
        </pc:sldMkLst>
        <pc:spChg chg="add del mod">
          <ac:chgData name="민창 장" userId="5d9bafdb3db22792" providerId="LiveId" clId="{17DC7D50-165A-4FF4-9666-5329E0E28573}" dt="2024-01-17T07:58:27.167" v="417" actId="478"/>
          <ac:spMkLst>
            <pc:docMk/>
            <pc:sldMk cId="3338188408" sldId="344"/>
            <ac:spMk id="2" creationId="{C1215330-DB62-FAF7-3327-F41637286794}"/>
          </ac:spMkLst>
        </pc:spChg>
        <pc:spChg chg="add del mod">
          <ac:chgData name="민창 장" userId="5d9bafdb3db22792" providerId="LiveId" clId="{17DC7D50-165A-4FF4-9666-5329E0E28573}" dt="2024-01-17T08:00:04.609" v="491" actId="478"/>
          <ac:spMkLst>
            <pc:docMk/>
            <pc:sldMk cId="3338188408" sldId="344"/>
            <ac:spMk id="3" creationId="{AC4DAD4B-5CA4-A1AD-92D4-5FDF9E4BFD48}"/>
          </ac:spMkLst>
        </pc:spChg>
        <pc:spChg chg="add del mod">
          <ac:chgData name="민창 장" userId="5d9bafdb3db22792" providerId="LiveId" clId="{17DC7D50-165A-4FF4-9666-5329E0E28573}" dt="2024-01-17T08:00:04.609" v="491" actId="478"/>
          <ac:spMkLst>
            <pc:docMk/>
            <pc:sldMk cId="3338188408" sldId="344"/>
            <ac:spMk id="4" creationId="{FDBE7DF4-62BE-76D9-D67D-CE84DB3238C9}"/>
          </ac:spMkLst>
        </pc:spChg>
        <pc:spChg chg="add del mod">
          <ac:chgData name="민창 장" userId="5d9bafdb3db22792" providerId="LiveId" clId="{17DC7D50-165A-4FF4-9666-5329E0E28573}" dt="2024-01-17T08:00:04.609" v="491" actId="478"/>
          <ac:spMkLst>
            <pc:docMk/>
            <pc:sldMk cId="3338188408" sldId="344"/>
            <ac:spMk id="5" creationId="{7D3529A2-A0DA-9C8D-B5A6-049D3E0398EE}"/>
          </ac:spMkLst>
        </pc:spChg>
        <pc:spChg chg="add del mod">
          <ac:chgData name="민창 장" userId="5d9bafdb3db22792" providerId="LiveId" clId="{17DC7D50-165A-4FF4-9666-5329E0E28573}" dt="2024-01-17T08:00:04.609" v="491" actId="478"/>
          <ac:spMkLst>
            <pc:docMk/>
            <pc:sldMk cId="3338188408" sldId="344"/>
            <ac:spMk id="6" creationId="{9D943835-ECFF-ABBB-78EA-3DF5D168B82F}"/>
          </ac:spMkLst>
        </pc:spChg>
        <pc:spChg chg="add del mod">
          <ac:chgData name="민창 장" userId="5d9bafdb3db22792" providerId="LiveId" clId="{17DC7D50-165A-4FF4-9666-5329E0E28573}" dt="2024-01-17T08:00:04.609" v="491" actId="478"/>
          <ac:spMkLst>
            <pc:docMk/>
            <pc:sldMk cId="3338188408" sldId="344"/>
            <ac:spMk id="7" creationId="{A68EFC03-CDD4-74C3-9156-71F9AD8E64D9}"/>
          </ac:spMkLst>
        </pc:spChg>
        <pc:spChg chg="add del mod">
          <ac:chgData name="민창 장" userId="5d9bafdb3db22792" providerId="LiveId" clId="{17DC7D50-165A-4FF4-9666-5329E0E28573}" dt="2024-01-17T08:00:04.609" v="491" actId="478"/>
          <ac:spMkLst>
            <pc:docMk/>
            <pc:sldMk cId="3338188408" sldId="344"/>
            <ac:spMk id="8" creationId="{AB44888D-9EA1-5B60-3B94-60FC9A3D0B8A}"/>
          </ac:spMkLst>
        </pc:spChg>
        <pc:spChg chg="mod">
          <ac:chgData name="민창 장" userId="5d9bafdb3db22792" providerId="LiveId" clId="{17DC7D50-165A-4FF4-9666-5329E0E28573}" dt="2024-01-17T07:58:43.472" v="429" actId="20577"/>
          <ac:spMkLst>
            <pc:docMk/>
            <pc:sldMk cId="3338188408" sldId="344"/>
            <ac:spMk id="5123" creationId="{00000000-0000-0000-0000-000000000000}"/>
          </ac:spMkLst>
        </pc:spChg>
      </pc:sldChg>
      <pc:sldChg chg="addSp modSp mod">
        <pc:chgData name="민창 장" userId="5d9bafdb3db22792" providerId="LiveId" clId="{17DC7D50-165A-4FF4-9666-5329E0E28573}" dt="2024-01-17T08:05:43.767" v="1308" actId="1582"/>
        <pc:sldMkLst>
          <pc:docMk/>
          <pc:sldMk cId="3558201271" sldId="345"/>
        </pc:sldMkLst>
        <pc:spChg chg="add mod">
          <ac:chgData name="민창 장" userId="5d9bafdb3db22792" providerId="LiveId" clId="{17DC7D50-165A-4FF4-9666-5329E0E28573}" dt="2024-01-17T08:00:31.996" v="578" actId="20577"/>
          <ac:spMkLst>
            <pc:docMk/>
            <pc:sldMk cId="3558201271" sldId="345"/>
            <ac:spMk id="2" creationId="{A994F863-6DCD-4E6E-8D31-6AF95C08883F}"/>
          </ac:spMkLst>
        </pc:spChg>
        <pc:spChg chg="mod">
          <ac:chgData name="민창 장" userId="5d9bafdb3db22792" providerId="LiveId" clId="{17DC7D50-165A-4FF4-9666-5329E0E28573}" dt="2024-01-17T08:05:28.360" v="1303" actId="1582"/>
          <ac:spMkLst>
            <pc:docMk/>
            <pc:sldMk cId="3558201271" sldId="345"/>
            <ac:spMk id="4" creationId="{00000000-0000-0000-0000-000000000000}"/>
          </ac:spMkLst>
        </pc:spChg>
        <pc:spChg chg="mod">
          <ac:chgData name="민창 장" userId="5d9bafdb3db22792" providerId="LiveId" clId="{17DC7D50-165A-4FF4-9666-5329E0E28573}" dt="2024-01-17T08:05:43.767" v="1308" actId="1582"/>
          <ac:spMkLst>
            <pc:docMk/>
            <pc:sldMk cId="3558201271" sldId="345"/>
            <ac:spMk id="7" creationId="{00000000-0000-0000-0000-000000000000}"/>
          </ac:spMkLst>
        </pc:spChg>
        <pc:picChg chg="mod">
          <ac:chgData name="민창 장" userId="5d9bafdb3db22792" providerId="LiveId" clId="{17DC7D50-165A-4FF4-9666-5329E0E28573}" dt="2024-01-17T08:05:14.317" v="1300" actId="1076"/>
          <ac:picMkLst>
            <pc:docMk/>
            <pc:sldMk cId="3558201271" sldId="345"/>
            <ac:picMk id="12291" creationId="{00000000-0000-0000-0000-000000000000}"/>
          </ac:picMkLst>
        </pc:picChg>
      </pc:sldChg>
      <pc:sldChg chg="addSp modSp mod">
        <pc:chgData name="민창 장" userId="5d9bafdb3db22792" providerId="LiveId" clId="{17DC7D50-165A-4FF4-9666-5329E0E28573}" dt="2024-01-17T08:05:57.416" v="1310" actId="14100"/>
        <pc:sldMkLst>
          <pc:docMk/>
          <pc:sldMk cId="2540427169" sldId="346"/>
        </pc:sldMkLst>
        <pc:spChg chg="add mod">
          <ac:chgData name="민창 장" userId="5d9bafdb3db22792" providerId="LiveId" clId="{17DC7D50-165A-4FF4-9666-5329E0E28573}" dt="2024-01-17T08:05:57.416" v="1310" actId="14100"/>
          <ac:spMkLst>
            <pc:docMk/>
            <pc:sldMk cId="2540427169" sldId="346"/>
            <ac:spMk id="6" creationId="{00000000-0000-0000-0000-000000000000}"/>
          </ac:spMkLst>
        </pc:spChg>
        <pc:picChg chg="add mod">
          <ac:chgData name="민창 장" userId="5d9bafdb3db22792" providerId="LiveId" clId="{17DC7D50-165A-4FF4-9666-5329E0E28573}" dt="2024-01-17T08:04:58.859" v="1297" actId="1076"/>
          <ac:picMkLst>
            <pc:docMk/>
            <pc:sldMk cId="2540427169" sldId="346"/>
            <ac:picMk id="16387" creationId="{00000000-0000-0000-0000-000000000000}"/>
          </ac:picMkLst>
        </pc:picChg>
      </pc:sldChg>
      <pc:sldChg chg="delSp del">
        <pc:chgData name="민창 장" userId="5d9bafdb3db22792" providerId="LiveId" clId="{17DC7D50-165A-4FF4-9666-5329E0E28573}" dt="2024-01-17T08:06:04.624" v="1311" actId="47"/>
        <pc:sldMkLst>
          <pc:docMk/>
          <pc:sldMk cId="838483172" sldId="347"/>
        </pc:sldMkLst>
        <pc:spChg chg="del">
          <ac:chgData name="민창 장" userId="5d9bafdb3db22792" providerId="LiveId" clId="{17DC7D50-165A-4FF4-9666-5329E0E28573}" dt="2024-01-17T08:04:56.418" v="1295" actId="21"/>
          <ac:spMkLst>
            <pc:docMk/>
            <pc:sldMk cId="838483172" sldId="347"/>
            <ac:spMk id="6" creationId="{00000000-0000-0000-0000-000000000000}"/>
          </ac:spMkLst>
        </pc:spChg>
        <pc:picChg chg="del">
          <ac:chgData name="민창 장" userId="5d9bafdb3db22792" providerId="LiveId" clId="{17DC7D50-165A-4FF4-9666-5329E0E28573}" dt="2024-01-17T08:04:56.418" v="1295" actId="21"/>
          <ac:picMkLst>
            <pc:docMk/>
            <pc:sldMk cId="838483172" sldId="347"/>
            <ac:picMk id="16387" creationId="{00000000-0000-0000-0000-000000000000}"/>
          </ac:picMkLst>
        </pc:picChg>
      </pc:sldChg>
      <pc:sldChg chg="addSp modSp">
        <pc:chgData name="민창 장" userId="5d9bafdb3db22792" providerId="LiveId" clId="{17DC7D50-165A-4FF4-9666-5329E0E28573}" dt="2024-01-17T08:04:45.941" v="1293" actId="1076"/>
        <pc:sldMkLst>
          <pc:docMk/>
          <pc:sldMk cId="1310618155" sldId="348"/>
        </pc:sldMkLst>
        <pc:picChg chg="add mod">
          <ac:chgData name="민창 장" userId="5d9bafdb3db22792" providerId="LiveId" clId="{17DC7D50-165A-4FF4-9666-5329E0E28573}" dt="2024-01-17T08:04:45.941" v="1293" actId="1076"/>
          <ac:picMkLst>
            <pc:docMk/>
            <pc:sldMk cId="1310618155" sldId="348"/>
            <ac:picMk id="20483" creationId="{00000000-0000-0000-0000-000000000000}"/>
          </ac:picMkLst>
        </pc:picChg>
      </pc:sldChg>
      <pc:sldChg chg="delSp del">
        <pc:chgData name="민창 장" userId="5d9bafdb3db22792" providerId="LiveId" clId="{17DC7D50-165A-4FF4-9666-5329E0E28573}" dt="2024-01-17T08:04:47.746" v="1294" actId="47"/>
        <pc:sldMkLst>
          <pc:docMk/>
          <pc:sldMk cId="3118342107" sldId="349"/>
        </pc:sldMkLst>
        <pc:picChg chg="del">
          <ac:chgData name="민창 장" userId="5d9bafdb3db22792" providerId="LiveId" clId="{17DC7D50-165A-4FF4-9666-5329E0E28573}" dt="2024-01-17T08:04:43.835" v="1291" actId="21"/>
          <ac:picMkLst>
            <pc:docMk/>
            <pc:sldMk cId="3118342107" sldId="349"/>
            <ac:picMk id="20483" creationId="{00000000-0000-0000-0000-000000000000}"/>
          </ac:picMkLst>
        </pc:picChg>
      </pc:sldChg>
      <pc:sldChg chg="modSp mod">
        <pc:chgData name="민창 장" userId="5d9bafdb3db22792" providerId="LiveId" clId="{17DC7D50-165A-4FF4-9666-5329E0E28573}" dt="2024-01-23T03:21:06.587" v="1832" actId="20577"/>
        <pc:sldMkLst>
          <pc:docMk/>
          <pc:sldMk cId="4201414843" sldId="350"/>
        </pc:sldMkLst>
        <pc:spChg chg="mod">
          <ac:chgData name="민창 장" userId="5d9bafdb3db22792" providerId="LiveId" clId="{17DC7D50-165A-4FF4-9666-5329E0E28573}" dt="2024-01-23T03:21:06.587" v="1832" actId="20577"/>
          <ac:spMkLst>
            <pc:docMk/>
            <pc:sldMk cId="4201414843" sldId="350"/>
            <ac:spMk id="11267" creationId="{00000000-0000-0000-0000-000000000000}"/>
          </ac:spMkLst>
        </pc:spChg>
      </pc:sldChg>
      <pc:sldChg chg="addSp modSp mod">
        <pc:chgData name="민창 장" userId="5d9bafdb3db22792" providerId="LiveId" clId="{17DC7D50-165A-4FF4-9666-5329E0E28573}" dt="2024-01-24T03:37:21.574" v="11582" actId="20577"/>
        <pc:sldMkLst>
          <pc:docMk/>
          <pc:sldMk cId="4155803555" sldId="351"/>
        </pc:sldMkLst>
        <pc:spChg chg="mod">
          <ac:chgData name="민창 장" userId="5d9bafdb3db22792" providerId="LiveId" clId="{17DC7D50-165A-4FF4-9666-5329E0E28573}" dt="2024-01-24T03:37:21.574" v="11582" actId="20577"/>
          <ac:spMkLst>
            <pc:docMk/>
            <pc:sldMk cId="4155803555" sldId="351"/>
            <ac:spMk id="3074" creationId="{00000000-0000-0000-0000-000000000000}"/>
          </ac:spMkLst>
        </pc:spChg>
        <pc:spChg chg="mod">
          <ac:chgData name="민창 장" userId="5d9bafdb3db22792" providerId="LiveId" clId="{17DC7D50-165A-4FF4-9666-5329E0E28573}" dt="2024-01-17T08:37:32" v="1475" actId="20577"/>
          <ac:spMkLst>
            <pc:docMk/>
            <pc:sldMk cId="4155803555" sldId="351"/>
            <ac:spMk id="13315" creationId="{00000000-0000-0000-0000-000000000000}"/>
          </ac:spMkLst>
        </pc:spChg>
        <pc:picChg chg="add mod">
          <ac:chgData name="민창 장" userId="5d9bafdb3db22792" providerId="LiveId" clId="{17DC7D50-165A-4FF4-9666-5329E0E28573}" dt="2024-01-17T08:35:29.492" v="1394" actId="1076"/>
          <ac:picMkLst>
            <pc:docMk/>
            <pc:sldMk cId="4155803555" sldId="351"/>
            <ac:picMk id="3" creationId="{55499101-5444-7178-DBEF-0338FEF39D44}"/>
          </ac:picMkLst>
        </pc:picChg>
        <pc:picChg chg="add mod">
          <ac:chgData name="민창 장" userId="5d9bafdb3db22792" providerId="LiveId" clId="{17DC7D50-165A-4FF4-9666-5329E0E28573}" dt="2024-01-17T08:37:45.616" v="1478" actId="1076"/>
          <ac:picMkLst>
            <pc:docMk/>
            <pc:sldMk cId="4155803555" sldId="351"/>
            <ac:picMk id="5" creationId="{E1EE2855-2EC2-C2D7-3819-6421C9597700}"/>
          </ac:picMkLst>
        </pc:picChg>
        <pc:cxnChg chg="add mod">
          <ac:chgData name="민창 장" userId="5d9bafdb3db22792" providerId="LiveId" clId="{17DC7D50-165A-4FF4-9666-5329E0E28573}" dt="2024-01-17T08:37:52.146" v="1482" actId="1076"/>
          <ac:cxnSpMkLst>
            <pc:docMk/>
            <pc:sldMk cId="4155803555" sldId="351"/>
            <ac:cxnSpMk id="6" creationId="{ABEF87C4-7281-566D-BFF9-659456793F13}"/>
          </ac:cxnSpMkLst>
        </pc:cxnChg>
      </pc:sldChg>
      <pc:sldChg chg="addSp modSp mod">
        <pc:chgData name="민창 장" userId="5d9bafdb3db22792" providerId="LiveId" clId="{17DC7D50-165A-4FF4-9666-5329E0E28573}" dt="2024-01-17T08:37:47.693" v="1480" actId="1076"/>
        <pc:sldMkLst>
          <pc:docMk/>
          <pc:sldMk cId="321349350" sldId="352"/>
        </pc:sldMkLst>
        <pc:spChg chg="mod">
          <ac:chgData name="민창 장" userId="5d9bafdb3db22792" providerId="LiveId" clId="{17DC7D50-165A-4FF4-9666-5329E0E28573}" dt="2024-01-17T08:36:30.707" v="1463" actId="20577"/>
          <ac:spMkLst>
            <pc:docMk/>
            <pc:sldMk cId="321349350" sldId="352"/>
            <ac:spMk id="14339" creationId="{00000000-0000-0000-0000-000000000000}"/>
          </ac:spMkLst>
        </pc:spChg>
        <pc:picChg chg="add mod">
          <ac:chgData name="민창 장" userId="5d9bafdb3db22792" providerId="LiveId" clId="{17DC7D50-165A-4FF4-9666-5329E0E28573}" dt="2024-01-17T08:36:16.795" v="1459" actId="1076"/>
          <ac:picMkLst>
            <pc:docMk/>
            <pc:sldMk cId="321349350" sldId="352"/>
            <ac:picMk id="2" creationId="{4350CF9E-8D58-CBA3-E490-85B9D7B6B371}"/>
          </ac:picMkLst>
        </pc:picChg>
        <pc:picChg chg="add mod">
          <ac:chgData name="민창 장" userId="5d9bafdb3db22792" providerId="LiveId" clId="{17DC7D50-165A-4FF4-9666-5329E0E28573}" dt="2024-01-17T08:37:09.547" v="1472" actId="1076"/>
          <ac:picMkLst>
            <pc:docMk/>
            <pc:sldMk cId="321349350" sldId="352"/>
            <ac:picMk id="4" creationId="{FFEB36F4-D4F5-B322-3555-0A8784CF101A}"/>
          </ac:picMkLst>
        </pc:picChg>
        <pc:cxnChg chg="add mod">
          <ac:chgData name="민창 장" userId="5d9bafdb3db22792" providerId="LiveId" clId="{17DC7D50-165A-4FF4-9666-5329E0E28573}" dt="2024-01-17T08:37:47.693" v="1480" actId="1076"/>
          <ac:cxnSpMkLst>
            <pc:docMk/>
            <pc:sldMk cId="321349350" sldId="352"/>
            <ac:cxnSpMk id="6" creationId="{6279440F-E198-A321-1E06-40C5F2978326}"/>
          </ac:cxnSpMkLst>
        </pc:cxnChg>
      </pc:sldChg>
      <pc:sldChg chg="addSp modSp mod">
        <pc:chgData name="민창 장" userId="5d9bafdb3db22792" providerId="LiveId" clId="{17DC7D50-165A-4FF4-9666-5329E0E28573}" dt="2024-01-17T08:43:10.774" v="1590" actId="1076"/>
        <pc:sldMkLst>
          <pc:docMk/>
          <pc:sldMk cId="418708412" sldId="353"/>
        </pc:sldMkLst>
        <pc:spChg chg="mod">
          <ac:chgData name="민창 장" userId="5d9bafdb3db22792" providerId="LiveId" clId="{17DC7D50-165A-4FF4-9666-5329E0E28573}" dt="2024-01-17T08:38:23.598" v="1524" actId="20577"/>
          <ac:spMkLst>
            <pc:docMk/>
            <pc:sldMk cId="418708412" sldId="353"/>
            <ac:spMk id="15363" creationId="{00000000-0000-0000-0000-000000000000}"/>
          </ac:spMkLst>
        </pc:spChg>
        <pc:picChg chg="add mod">
          <ac:chgData name="민창 장" userId="5d9bafdb3db22792" providerId="LiveId" clId="{17DC7D50-165A-4FF4-9666-5329E0E28573}" dt="2024-01-17T08:43:10.774" v="1590" actId="1076"/>
          <ac:picMkLst>
            <pc:docMk/>
            <pc:sldMk cId="418708412" sldId="353"/>
            <ac:picMk id="2" creationId="{36F94FCF-9800-AB21-C697-CE6BD23E16F1}"/>
          </ac:picMkLst>
        </pc:picChg>
        <pc:picChg chg="add mod">
          <ac:chgData name="민창 장" userId="5d9bafdb3db22792" providerId="LiveId" clId="{17DC7D50-165A-4FF4-9666-5329E0E28573}" dt="2024-01-17T08:43:10.774" v="1590" actId="1076"/>
          <ac:picMkLst>
            <pc:docMk/>
            <pc:sldMk cId="418708412" sldId="353"/>
            <ac:picMk id="5" creationId="{DE454818-A10F-283A-9910-6A3056359A94}"/>
          </ac:picMkLst>
        </pc:picChg>
        <pc:cxnChg chg="add mod">
          <ac:chgData name="민창 장" userId="5d9bafdb3db22792" providerId="LiveId" clId="{17DC7D50-165A-4FF4-9666-5329E0E28573}" dt="2024-01-17T08:43:10.774" v="1590" actId="1076"/>
          <ac:cxnSpMkLst>
            <pc:docMk/>
            <pc:sldMk cId="418708412" sldId="353"/>
            <ac:cxnSpMk id="3" creationId="{3A039E99-415E-069A-AB95-7D62F5393890}"/>
          </ac:cxnSpMkLst>
        </pc:cxnChg>
      </pc:sldChg>
      <pc:sldChg chg="addSp delSp modSp mod">
        <pc:chgData name="민창 장" userId="5d9bafdb3db22792" providerId="LiveId" clId="{17DC7D50-165A-4FF4-9666-5329E0E28573}" dt="2024-01-17T08:41:02.790" v="1588"/>
        <pc:sldMkLst>
          <pc:docMk/>
          <pc:sldMk cId="1487201747" sldId="354"/>
        </pc:sldMkLst>
        <pc:spChg chg="mod">
          <ac:chgData name="민창 장" userId="5d9bafdb3db22792" providerId="LiveId" clId="{17DC7D50-165A-4FF4-9666-5329E0E28573}" dt="2024-01-17T08:41:02.790" v="1588"/>
          <ac:spMkLst>
            <pc:docMk/>
            <pc:sldMk cId="1487201747" sldId="354"/>
            <ac:spMk id="3" creationId="{BE858D58-728E-9AD8-0121-A5709132DDC4}"/>
          </ac:spMkLst>
        </pc:spChg>
        <pc:picChg chg="add mod">
          <ac:chgData name="민창 장" userId="5d9bafdb3db22792" providerId="LiveId" clId="{17DC7D50-165A-4FF4-9666-5329E0E28573}" dt="2024-01-17T08:40:55.261" v="1579" actId="1076"/>
          <ac:picMkLst>
            <pc:docMk/>
            <pc:sldMk cId="1487201747" sldId="354"/>
            <ac:picMk id="4" creationId="{EAD65C3B-6C54-2D83-3975-D78E1BEC2D1B}"/>
          </ac:picMkLst>
        </pc:picChg>
        <pc:picChg chg="del">
          <ac:chgData name="민창 장" userId="5d9bafdb3db22792" providerId="LiveId" clId="{17DC7D50-165A-4FF4-9666-5329E0E28573}" dt="2024-01-17T08:40:31.151" v="1527" actId="478"/>
          <ac:picMkLst>
            <pc:docMk/>
            <pc:sldMk cId="1487201747" sldId="354"/>
            <ac:picMk id="31747" creationId="{00000000-0000-0000-0000-000000000000}"/>
          </ac:picMkLst>
        </pc:picChg>
      </pc:sldChg>
      <pc:sldChg chg="del">
        <pc:chgData name="민창 장" userId="5d9bafdb3db22792" providerId="LiveId" clId="{17DC7D50-165A-4FF4-9666-5329E0E28573}" dt="2024-01-17T08:41:06.064" v="1589" actId="47"/>
        <pc:sldMkLst>
          <pc:docMk/>
          <pc:sldMk cId="2196520223" sldId="355"/>
        </pc:sldMkLst>
      </pc:sldChg>
      <pc:sldChg chg="modSp mod">
        <pc:chgData name="민창 장" userId="5d9bafdb3db22792" providerId="LiveId" clId="{17DC7D50-165A-4FF4-9666-5329E0E28573}" dt="2024-01-23T03:25:03.585" v="2272" actId="20577"/>
        <pc:sldMkLst>
          <pc:docMk/>
          <pc:sldMk cId="460108584" sldId="356"/>
        </pc:sldMkLst>
        <pc:spChg chg="mod">
          <ac:chgData name="민창 장" userId="5d9bafdb3db22792" providerId="LiveId" clId="{17DC7D50-165A-4FF4-9666-5329E0E28573}" dt="2024-01-23T03:25:03.585" v="2272" actId="20577"/>
          <ac:spMkLst>
            <pc:docMk/>
            <pc:sldMk cId="460108584" sldId="356"/>
            <ac:spMk id="18435" creationId="{00000000-0000-0000-0000-000000000000}"/>
          </ac:spMkLst>
        </pc:spChg>
      </pc:sldChg>
      <pc:sldChg chg="modSp mod">
        <pc:chgData name="민창 장" userId="5d9bafdb3db22792" providerId="LiveId" clId="{17DC7D50-165A-4FF4-9666-5329E0E28573}" dt="2024-01-23T03:29:18.291" v="3071" actId="20577"/>
        <pc:sldMkLst>
          <pc:docMk/>
          <pc:sldMk cId="393402957" sldId="357"/>
        </pc:sldMkLst>
        <pc:spChg chg="mod">
          <ac:chgData name="민창 장" userId="5d9bafdb3db22792" providerId="LiveId" clId="{17DC7D50-165A-4FF4-9666-5329E0E28573}" dt="2024-01-23T03:29:18.291" v="3071" actId="20577"/>
          <ac:spMkLst>
            <pc:docMk/>
            <pc:sldMk cId="393402957" sldId="357"/>
            <ac:spMk id="19459" creationId="{00000000-0000-0000-0000-000000000000}"/>
          </ac:spMkLst>
        </pc:spChg>
      </pc:sldChg>
      <pc:sldChg chg="del">
        <pc:chgData name="민창 장" userId="5d9bafdb3db22792" providerId="LiveId" clId="{17DC7D50-165A-4FF4-9666-5329E0E28573}" dt="2024-01-23T03:27:37.608" v="2510" actId="47"/>
        <pc:sldMkLst>
          <pc:docMk/>
          <pc:sldMk cId="1433101041" sldId="358"/>
        </pc:sldMkLst>
      </pc:sldChg>
      <pc:sldChg chg="modSp mod">
        <pc:chgData name="민창 장" userId="5d9bafdb3db22792" providerId="LiveId" clId="{17DC7D50-165A-4FF4-9666-5329E0E28573}" dt="2024-01-23T03:31:58.731" v="3734" actId="20577"/>
        <pc:sldMkLst>
          <pc:docMk/>
          <pc:sldMk cId="446426093" sldId="359"/>
        </pc:sldMkLst>
        <pc:spChg chg="mod">
          <ac:chgData name="민창 장" userId="5d9bafdb3db22792" providerId="LiveId" clId="{17DC7D50-165A-4FF4-9666-5329E0E28573}" dt="2024-01-23T03:31:58.731" v="3734" actId="20577"/>
          <ac:spMkLst>
            <pc:docMk/>
            <pc:sldMk cId="446426093" sldId="359"/>
            <ac:spMk id="21507" creationId="{00000000-0000-0000-0000-000000000000}"/>
          </ac:spMkLst>
        </pc:spChg>
      </pc:sldChg>
      <pc:sldChg chg="addSp delSp modSp mod">
        <pc:chgData name="민창 장" userId="5d9bafdb3db22792" providerId="LiveId" clId="{17DC7D50-165A-4FF4-9666-5329E0E28573}" dt="2024-01-23T03:40:55.904" v="3932" actId="113"/>
        <pc:sldMkLst>
          <pc:docMk/>
          <pc:sldMk cId="2870087431" sldId="360"/>
        </pc:sldMkLst>
        <pc:spChg chg="mod">
          <ac:chgData name="민창 장" userId="5d9bafdb3db22792" providerId="LiveId" clId="{17DC7D50-165A-4FF4-9666-5329E0E28573}" dt="2024-01-23T03:40:55.904" v="3932" actId="113"/>
          <ac:spMkLst>
            <pc:docMk/>
            <pc:sldMk cId="2870087431" sldId="360"/>
            <ac:spMk id="22531" creationId="{00000000-0000-0000-0000-000000000000}"/>
          </ac:spMkLst>
        </pc:spChg>
        <pc:picChg chg="add del mod">
          <ac:chgData name="민창 장" userId="5d9bafdb3db22792" providerId="LiveId" clId="{17DC7D50-165A-4FF4-9666-5329E0E28573}" dt="2024-01-23T03:34:53.560" v="3760" actId="478"/>
          <ac:picMkLst>
            <pc:docMk/>
            <pc:sldMk cId="2870087431" sldId="360"/>
            <ac:picMk id="3" creationId="{75881061-FD27-0D0A-748D-F0DA283F864C}"/>
          </ac:picMkLst>
        </pc:picChg>
        <pc:picChg chg="add mod">
          <ac:chgData name="민창 장" userId="5d9bafdb3db22792" providerId="LiveId" clId="{17DC7D50-165A-4FF4-9666-5329E0E28573}" dt="2024-01-23T03:36:26.932" v="3777" actId="1076"/>
          <ac:picMkLst>
            <pc:docMk/>
            <pc:sldMk cId="2870087431" sldId="360"/>
            <ac:picMk id="5" creationId="{3F5158B1-8E53-B6AE-10C6-F5D4688BFF30}"/>
          </ac:picMkLst>
        </pc:picChg>
        <pc:picChg chg="add mod">
          <ac:chgData name="민창 장" userId="5d9bafdb3db22792" providerId="LiveId" clId="{17DC7D50-165A-4FF4-9666-5329E0E28573}" dt="2024-01-23T03:36:26.932" v="3777" actId="1076"/>
          <ac:picMkLst>
            <pc:docMk/>
            <pc:sldMk cId="2870087431" sldId="360"/>
            <ac:picMk id="7" creationId="{5972AF51-F0FF-AE56-C736-F26A897F5D6C}"/>
          </ac:picMkLst>
        </pc:picChg>
        <pc:cxnChg chg="add mod">
          <ac:chgData name="민창 장" userId="5d9bafdb3db22792" providerId="LiveId" clId="{17DC7D50-165A-4FF4-9666-5329E0E28573}" dt="2024-01-23T03:36:26.932" v="3777" actId="1076"/>
          <ac:cxnSpMkLst>
            <pc:docMk/>
            <pc:sldMk cId="2870087431" sldId="360"/>
            <ac:cxnSpMk id="9" creationId="{717A0A68-8C6D-BCC2-FC48-A41760B730AF}"/>
          </ac:cxnSpMkLst>
        </pc:cxnChg>
        <pc:cxnChg chg="add mod">
          <ac:chgData name="민창 장" userId="5d9bafdb3db22792" providerId="LiveId" clId="{17DC7D50-165A-4FF4-9666-5329E0E28573}" dt="2024-01-23T03:36:26.932" v="3777" actId="1076"/>
          <ac:cxnSpMkLst>
            <pc:docMk/>
            <pc:sldMk cId="2870087431" sldId="360"/>
            <ac:cxnSpMk id="11" creationId="{A1A72864-F8BC-AD0D-B862-6FD54F091BEE}"/>
          </ac:cxnSpMkLst>
        </pc:cxnChg>
        <pc:cxnChg chg="add mod">
          <ac:chgData name="민창 장" userId="5d9bafdb3db22792" providerId="LiveId" clId="{17DC7D50-165A-4FF4-9666-5329E0E28573}" dt="2024-01-23T03:36:26.932" v="3777" actId="1076"/>
          <ac:cxnSpMkLst>
            <pc:docMk/>
            <pc:sldMk cId="2870087431" sldId="360"/>
            <ac:cxnSpMk id="14" creationId="{4B5458B3-696A-B818-6586-D2DABB82042E}"/>
          </ac:cxnSpMkLst>
        </pc:cxnChg>
      </pc:sldChg>
      <pc:sldChg chg="addSp modSp mod">
        <pc:chgData name="민창 장" userId="5d9bafdb3db22792" providerId="LiveId" clId="{17DC7D50-165A-4FF4-9666-5329E0E28573}" dt="2024-01-23T03:43:15.002" v="4163" actId="20577"/>
        <pc:sldMkLst>
          <pc:docMk/>
          <pc:sldMk cId="3167783436" sldId="361"/>
        </pc:sldMkLst>
        <pc:spChg chg="add mod">
          <ac:chgData name="민창 장" userId="5d9bafdb3db22792" providerId="LiveId" clId="{17DC7D50-165A-4FF4-9666-5329E0E28573}" dt="2024-01-23T03:42:47.908" v="4060" actId="20577"/>
          <ac:spMkLst>
            <pc:docMk/>
            <pc:sldMk cId="3167783436" sldId="361"/>
            <ac:spMk id="3" creationId="{722DAA5A-4172-145A-BD09-13C959A5F0B6}"/>
          </ac:spMkLst>
        </pc:spChg>
        <pc:spChg chg="mod">
          <ac:chgData name="민창 장" userId="5d9bafdb3db22792" providerId="LiveId" clId="{17DC7D50-165A-4FF4-9666-5329E0E28573}" dt="2024-01-23T03:43:15.002" v="4163" actId="20577"/>
          <ac:spMkLst>
            <pc:docMk/>
            <pc:sldMk cId="3167783436" sldId="361"/>
            <ac:spMk id="23555" creationId="{00000000-0000-0000-0000-000000000000}"/>
          </ac:spMkLst>
        </pc:spChg>
        <pc:picChg chg="add mod">
          <ac:chgData name="민창 장" userId="5d9bafdb3db22792" providerId="LiveId" clId="{17DC7D50-165A-4FF4-9666-5329E0E28573}" dt="2024-01-23T03:41:44.212" v="3983" actId="14100"/>
          <ac:picMkLst>
            <pc:docMk/>
            <pc:sldMk cId="3167783436" sldId="361"/>
            <ac:picMk id="2" creationId="{19F92E23-EEA1-DEB3-14D5-00DC889487FE}"/>
          </ac:picMkLst>
        </pc:picChg>
        <pc:picChg chg="add">
          <ac:chgData name="민창 장" userId="5d9bafdb3db22792" providerId="LiveId" clId="{17DC7D50-165A-4FF4-9666-5329E0E28573}" dt="2024-01-23T03:42:41.070" v="4038"/>
          <ac:picMkLst>
            <pc:docMk/>
            <pc:sldMk cId="3167783436" sldId="361"/>
            <ac:picMk id="4" creationId="{C70DDABA-8FA4-C512-E159-982B1591D735}"/>
          </ac:picMkLst>
        </pc:picChg>
      </pc:sldChg>
      <pc:sldChg chg="modSp mod">
        <pc:chgData name="민창 장" userId="5d9bafdb3db22792" providerId="LiveId" clId="{17DC7D50-165A-4FF4-9666-5329E0E28573}" dt="2024-01-23T03:58:04.354" v="6236" actId="20577"/>
        <pc:sldMkLst>
          <pc:docMk/>
          <pc:sldMk cId="2492700615" sldId="362"/>
        </pc:sldMkLst>
        <pc:spChg chg="mod">
          <ac:chgData name="민창 장" userId="5d9bafdb3db22792" providerId="LiveId" clId="{17DC7D50-165A-4FF4-9666-5329E0E28573}" dt="2024-01-23T03:58:04.354" v="6236" actId="20577"/>
          <ac:spMkLst>
            <pc:docMk/>
            <pc:sldMk cId="2492700615" sldId="362"/>
            <ac:spMk id="24579" creationId="{00000000-0000-0000-0000-000000000000}"/>
          </ac:spMkLst>
        </pc:spChg>
      </pc:sldChg>
      <pc:sldChg chg="modSp mod">
        <pc:chgData name="민창 장" userId="5d9bafdb3db22792" providerId="LiveId" clId="{17DC7D50-165A-4FF4-9666-5329E0E28573}" dt="2024-01-23T03:48:52.113" v="5535" actId="113"/>
        <pc:sldMkLst>
          <pc:docMk/>
          <pc:sldMk cId="2473678069" sldId="363"/>
        </pc:sldMkLst>
        <pc:spChg chg="mod">
          <ac:chgData name="민창 장" userId="5d9bafdb3db22792" providerId="LiveId" clId="{17DC7D50-165A-4FF4-9666-5329E0E28573}" dt="2024-01-23T03:48:52.113" v="5535" actId="113"/>
          <ac:spMkLst>
            <pc:docMk/>
            <pc:sldMk cId="2473678069" sldId="363"/>
            <ac:spMk id="25603" creationId="{00000000-0000-0000-0000-000000000000}"/>
          </ac:spMkLst>
        </pc:spChg>
      </pc:sldChg>
      <pc:sldChg chg="addSp modSp mod">
        <pc:chgData name="민창 장" userId="5d9bafdb3db22792" providerId="LiveId" clId="{17DC7D50-165A-4FF4-9666-5329E0E28573}" dt="2024-01-24T03:26:18.336" v="9093" actId="113"/>
        <pc:sldMkLst>
          <pc:docMk/>
          <pc:sldMk cId="1782248928" sldId="364"/>
        </pc:sldMkLst>
        <pc:spChg chg="mod">
          <ac:chgData name="민창 장" userId="5d9bafdb3db22792" providerId="LiveId" clId="{17DC7D50-165A-4FF4-9666-5329E0E28573}" dt="2024-01-24T03:26:18.336" v="9093" actId="113"/>
          <ac:spMkLst>
            <pc:docMk/>
            <pc:sldMk cId="1782248928" sldId="364"/>
            <ac:spMk id="26627" creationId="{00000000-0000-0000-0000-000000000000}"/>
          </ac:spMkLst>
        </pc:spChg>
        <pc:picChg chg="add mod">
          <ac:chgData name="민창 장" userId="5d9bafdb3db22792" providerId="LiveId" clId="{17DC7D50-165A-4FF4-9666-5329E0E28573}" dt="2024-01-23T03:50:37.565" v="5790" actId="1038"/>
          <ac:picMkLst>
            <pc:docMk/>
            <pc:sldMk cId="1782248928" sldId="364"/>
            <ac:picMk id="2" creationId="{4D775BCE-469C-E4FA-B585-93889A3F2FDD}"/>
          </ac:picMkLst>
        </pc:picChg>
      </pc:sldChg>
      <pc:sldChg chg="del">
        <pc:chgData name="민창 장" userId="5d9bafdb3db22792" providerId="LiveId" clId="{17DC7D50-165A-4FF4-9666-5329E0E28573}" dt="2024-01-23T03:49:12.214" v="5538" actId="47"/>
        <pc:sldMkLst>
          <pc:docMk/>
          <pc:sldMk cId="811970326" sldId="365"/>
        </pc:sldMkLst>
      </pc:sldChg>
      <pc:sldChg chg="addSp delSp modSp mod">
        <pc:chgData name="민창 장" userId="5d9bafdb3db22792" providerId="LiveId" clId="{17DC7D50-165A-4FF4-9666-5329E0E28573}" dt="2024-01-23T08:22:01.649" v="7024" actId="22"/>
        <pc:sldMkLst>
          <pc:docMk/>
          <pc:sldMk cId="934018134" sldId="366"/>
        </pc:sldMkLst>
        <pc:spChg chg="mod">
          <ac:chgData name="민창 장" userId="5d9bafdb3db22792" providerId="LiveId" clId="{17DC7D50-165A-4FF4-9666-5329E0E28573}" dt="2024-01-23T08:21:51.620" v="7022" actId="113"/>
          <ac:spMkLst>
            <pc:docMk/>
            <pc:sldMk cId="934018134" sldId="366"/>
            <ac:spMk id="28675" creationId="{00000000-0000-0000-0000-000000000000}"/>
          </ac:spMkLst>
        </pc:spChg>
        <pc:picChg chg="add del">
          <ac:chgData name="민창 장" userId="5d9bafdb3db22792" providerId="LiveId" clId="{17DC7D50-165A-4FF4-9666-5329E0E28573}" dt="2024-01-23T08:22:01.649" v="7024" actId="22"/>
          <ac:picMkLst>
            <pc:docMk/>
            <pc:sldMk cId="934018134" sldId="366"/>
            <ac:picMk id="3" creationId="{BD2B6CE0-EE60-77B2-0D94-1E6C2E94AC41}"/>
          </ac:picMkLst>
        </pc:picChg>
      </pc:sldChg>
      <pc:sldChg chg="del">
        <pc:chgData name="민창 장" userId="5d9bafdb3db22792" providerId="LiveId" clId="{17DC7D50-165A-4FF4-9666-5329E0E28573}" dt="2024-01-23T08:26:43.210" v="7241" actId="47"/>
        <pc:sldMkLst>
          <pc:docMk/>
          <pc:sldMk cId="3657472997" sldId="367"/>
        </pc:sldMkLst>
      </pc:sldChg>
      <pc:sldChg chg="addSp delSp modSp mod">
        <pc:chgData name="민창 장" userId="5d9bafdb3db22792" providerId="LiveId" clId="{17DC7D50-165A-4FF4-9666-5329E0E28573}" dt="2024-01-23T08:31:02.462" v="7303" actId="1076"/>
        <pc:sldMkLst>
          <pc:docMk/>
          <pc:sldMk cId="1634326344" sldId="368"/>
        </pc:sldMkLst>
        <pc:spChg chg="mod">
          <ac:chgData name="민창 장" userId="5d9bafdb3db22792" providerId="LiveId" clId="{17DC7D50-165A-4FF4-9666-5329E0E28573}" dt="2024-01-23T08:29:10.877" v="7262" actId="6549"/>
          <ac:spMkLst>
            <pc:docMk/>
            <pc:sldMk cId="1634326344" sldId="368"/>
            <ac:spMk id="4" creationId="{00000000-0000-0000-0000-000000000000}"/>
          </ac:spMkLst>
        </pc:spChg>
        <pc:spChg chg="mod">
          <ac:chgData name="민창 장" userId="5d9bafdb3db22792" providerId="LiveId" clId="{17DC7D50-165A-4FF4-9666-5329E0E28573}" dt="2024-01-23T08:29:12.144" v="7264" actId="6549"/>
          <ac:spMkLst>
            <pc:docMk/>
            <pc:sldMk cId="1634326344" sldId="368"/>
            <ac:spMk id="16" creationId="{00000000-0000-0000-0000-000000000000}"/>
          </ac:spMkLst>
        </pc:spChg>
        <pc:spChg chg="add mod">
          <ac:chgData name="민창 장" userId="5d9bafdb3db22792" providerId="LiveId" clId="{17DC7D50-165A-4FF4-9666-5329E0E28573}" dt="2024-01-23T08:31:02.462" v="7303" actId="1076"/>
          <ac:spMkLst>
            <pc:docMk/>
            <pc:sldMk cId="1634326344" sldId="368"/>
            <ac:spMk id="17" creationId="{860359E2-DA8B-E8B9-A68C-F5D77A87B498}"/>
          </ac:spMkLst>
        </pc:spChg>
        <pc:spChg chg="add mod">
          <ac:chgData name="민창 장" userId="5d9bafdb3db22792" providerId="LiveId" clId="{17DC7D50-165A-4FF4-9666-5329E0E28573}" dt="2024-01-23T08:31:02.462" v="7303" actId="1076"/>
          <ac:spMkLst>
            <pc:docMk/>
            <pc:sldMk cId="1634326344" sldId="368"/>
            <ac:spMk id="18" creationId="{774E261A-4A51-0421-B3A6-95E67661AB93}"/>
          </ac:spMkLst>
        </pc:spChg>
        <pc:spChg chg="add mod">
          <ac:chgData name="민창 장" userId="5d9bafdb3db22792" providerId="LiveId" clId="{17DC7D50-165A-4FF4-9666-5329E0E28573}" dt="2024-01-23T08:31:02.462" v="7303" actId="1076"/>
          <ac:spMkLst>
            <pc:docMk/>
            <pc:sldMk cId="1634326344" sldId="368"/>
            <ac:spMk id="19" creationId="{4F6433A4-77C4-4C72-46DE-210951B535AC}"/>
          </ac:spMkLst>
        </pc:spChg>
        <pc:grpChg chg="mod">
          <ac:chgData name="민창 장" userId="5d9bafdb3db22792" providerId="LiveId" clId="{17DC7D50-165A-4FF4-9666-5329E0E28573}" dt="2024-01-23T08:30:52.020" v="7301" actId="14100"/>
          <ac:grpSpMkLst>
            <pc:docMk/>
            <pc:sldMk cId="1634326344" sldId="368"/>
            <ac:grpSpMk id="60420" creationId="{00000000-0000-0000-0000-000000000000}"/>
          </ac:grpSpMkLst>
        </pc:grpChg>
        <pc:grpChg chg="del mod">
          <ac:chgData name="민창 장" userId="5d9bafdb3db22792" providerId="LiveId" clId="{17DC7D50-165A-4FF4-9666-5329E0E28573}" dt="2024-01-23T08:29:14.550" v="7265" actId="478"/>
          <ac:grpSpMkLst>
            <pc:docMk/>
            <pc:sldMk cId="1634326344" sldId="368"/>
            <ac:grpSpMk id="60421" creationId="{00000000-0000-0000-0000-000000000000}"/>
          </ac:grpSpMkLst>
        </pc:grpChg>
        <pc:picChg chg="add mod">
          <ac:chgData name="민창 장" userId="5d9bafdb3db22792" providerId="LiveId" clId="{17DC7D50-165A-4FF4-9666-5329E0E28573}" dt="2024-01-23T08:30:55.224" v="7302" actId="14100"/>
          <ac:picMkLst>
            <pc:docMk/>
            <pc:sldMk cId="1634326344" sldId="368"/>
            <ac:picMk id="5" creationId="{4A6EC550-7E1D-6014-3DBF-7C3DA2536602}"/>
          </ac:picMkLst>
        </pc:picChg>
        <pc:picChg chg="add del mod">
          <ac:chgData name="민창 장" userId="5d9bafdb3db22792" providerId="LiveId" clId="{17DC7D50-165A-4FF4-9666-5329E0E28573}" dt="2024-01-23T08:29:11.640" v="7263" actId="478"/>
          <ac:picMkLst>
            <pc:docMk/>
            <pc:sldMk cId="1634326344" sldId="368"/>
            <ac:picMk id="8" creationId="{F57D2485-89BF-667A-F4CF-C1D18EEDC313}"/>
          </ac:picMkLst>
        </pc:picChg>
        <pc:picChg chg="add mod">
          <ac:chgData name="민창 장" userId="5d9bafdb3db22792" providerId="LiveId" clId="{17DC7D50-165A-4FF4-9666-5329E0E28573}" dt="2024-01-23T08:31:02.462" v="7303" actId="1076"/>
          <ac:picMkLst>
            <pc:docMk/>
            <pc:sldMk cId="1634326344" sldId="368"/>
            <ac:picMk id="11" creationId="{4AA40DDF-A26F-339C-811A-5629510B08BA}"/>
          </ac:picMkLst>
        </pc:picChg>
        <pc:picChg chg="add mod">
          <ac:chgData name="민창 장" userId="5d9bafdb3db22792" providerId="LiveId" clId="{17DC7D50-165A-4FF4-9666-5329E0E28573}" dt="2024-01-23T08:31:02.462" v="7303" actId="1076"/>
          <ac:picMkLst>
            <pc:docMk/>
            <pc:sldMk cId="1634326344" sldId="368"/>
            <ac:picMk id="12" creationId="{7664FDBB-F5A2-E70D-C93C-DF2A453109C2}"/>
          </ac:picMkLst>
        </pc:picChg>
        <pc:picChg chg="add mod">
          <ac:chgData name="민창 장" userId="5d9bafdb3db22792" providerId="LiveId" clId="{17DC7D50-165A-4FF4-9666-5329E0E28573}" dt="2024-01-23T08:31:02.462" v="7303" actId="1076"/>
          <ac:picMkLst>
            <pc:docMk/>
            <pc:sldMk cId="1634326344" sldId="368"/>
            <ac:picMk id="13" creationId="{96A3E9E6-6E98-3F2B-CA35-F4A4EDB01A4A}"/>
          </ac:picMkLst>
        </pc:picChg>
        <pc:cxnChg chg="mod">
          <ac:chgData name="민창 장" userId="5d9bafdb3db22792" providerId="LiveId" clId="{17DC7D50-165A-4FF4-9666-5329E0E28573}" dt="2024-01-23T08:29:14.550" v="7265" actId="478"/>
          <ac:cxnSpMkLst>
            <pc:docMk/>
            <pc:sldMk cId="1634326344" sldId="368"/>
            <ac:cxnSpMk id="15" creationId="{00000000-0000-0000-0000-000000000000}"/>
          </ac:cxnSpMkLst>
        </pc:cxnChg>
      </pc:sldChg>
      <pc:sldChg chg="modSp mod ord">
        <pc:chgData name="민창 장" userId="5d9bafdb3db22792" providerId="LiveId" clId="{17DC7D50-165A-4FF4-9666-5329E0E28573}" dt="2024-01-23T08:49:21.889" v="7504" actId="20577"/>
        <pc:sldMkLst>
          <pc:docMk/>
          <pc:sldMk cId="584883236" sldId="369"/>
        </pc:sldMkLst>
        <pc:spChg chg="mod">
          <ac:chgData name="민창 장" userId="5d9bafdb3db22792" providerId="LiveId" clId="{17DC7D50-165A-4FF4-9666-5329E0E28573}" dt="2024-01-23T03:58:33.585" v="6251" actId="20577"/>
          <ac:spMkLst>
            <pc:docMk/>
            <pc:sldMk cId="584883236" sldId="369"/>
            <ac:spMk id="3074" creationId="{00000000-0000-0000-0000-000000000000}"/>
          </ac:spMkLst>
        </pc:spChg>
        <pc:spChg chg="mod">
          <ac:chgData name="민창 장" userId="5d9bafdb3db22792" providerId="LiveId" clId="{17DC7D50-165A-4FF4-9666-5329E0E28573}" dt="2024-01-23T08:49:21.889" v="7504" actId="20577"/>
          <ac:spMkLst>
            <pc:docMk/>
            <pc:sldMk cId="584883236" sldId="369"/>
            <ac:spMk id="31747" creationId="{00000000-0000-0000-0000-000000000000}"/>
          </ac:spMkLst>
        </pc:spChg>
      </pc:sldChg>
      <pc:sldChg chg="modSp mod">
        <pc:chgData name="민창 장" userId="5d9bafdb3db22792" providerId="LiveId" clId="{17DC7D50-165A-4FF4-9666-5329E0E28573}" dt="2024-01-23T08:35:47.565" v="7393" actId="2711"/>
        <pc:sldMkLst>
          <pc:docMk/>
          <pc:sldMk cId="2904091777" sldId="370"/>
        </pc:sldMkLst>
        <pc:spChg chg="mod">
          <ac:chgData name="민창 장" userId="5d9bafdb3db22792" providerId="LiveId" clId="{17DC7D50-165A-4FF4-9666-5329E0E28573}" dt="2024-01-23T08:35:47.565" v="7393" actId="2711"/>
          <ac:spMkLst>
            <pc:docMk/>
            <pc:sldMk cId="2904091777" sldId="370"/>
            <ac:spMk id="65540" creationId="{00000000-0000-0000-0000-000000000000}"/>
          </ac:spMkLst>
        </pc:spChg>
      </pc:sldChg>
      <pc:sldChg chg="modSp mod">
        <pc:chgData name="민창 장" userId="5d9bafdb3db22792" providerId="LiveId" clId="{17DC7D50-165A-4FF4-9666-5329E0E28573}" dt="2024-01-23T08:35:50.299" v="7394"/>
        <pc:sldMkLst>
          <pc:docMk/>
          <pc:sldMk cId="1364588073" sldId="371"/>
        </pc:sldMkLst>
        <pc:spChg chg="mod">
          <ac:chgData name="민창 장" userId="5d9bafdb3db22792" providerId="LiveId" clId="{17DC7D50-165A-4FF4-9666-5329E0E28573}" dt="2024-01-23T08:35:50.299" v="7394"/>
          <ac:spMkLst>
            <pc:docMk/>
            <pc:sldMk cId="1364588073" sldId="371"/>
            <ac:spMk id="67588" creationId="{00000000-0000-0000-0000-000000000000}"/>
          </ac:spMkLst>
        </pc:spChg>
      </pc:sldChg>
      <pc:sldChg chg="del">
        <pc:chgData name="민창 장" userId="5d9bafdb3db22792" providerId="LiveId" clId="{17DC7D50-165A-4FF4-9666-5329E0E28573}" dt="2024-01-23T08:50:05.761" v="7505" actId="47"/>
        <pc:sldMkLst>
          <pc:docMk/>
          <pc:sldMk cId="2175146869" sldId="481"/>
        </pc:sldMkLst>
      </pc:sldChg>
      <pc:sldChg chg="modSp del mod">
        <pc:chgData name="민창 장" userId="5d9bafdb3db22792" providerId="LiveId" clId="{17DC7D50-165A-4FF4-9666-5329E0E28573}" dt="2024-01-24T03:42:15.309" v="11583" actId="2696"/>
        <pc:sldMkLst>
          <pc:docMk/>
          <pc:sldMk cId="62717282" sldId="482"/>
        </pc:sldMkLst>
        <pc:spChg chg="mod">
          <ac:chgData name="민창 장" userId="5d9bafdb3db22792" providerId="LiveId" clId="{17DC7D50-165A-4FF4-9666-5329E0E28573}" dt="2024-01-23T08:50:21.104" v="7512" actId="20577"/>
          <ac:spMkLst>
            <pc:docMk/>
            <pc:sldMk cId="62717282" sldId="482"/>
            <ac:spMk id="2" creationId="{05EB6AD8-EBF0-5C20-CE5A-1F3F59D8BE70}"/>
          </ac:spMkLst>
        </pc:spChg>
      </pc:sldChg>
      <pc:sldChg chg="add">
        <pc:chgData name="민창 장" userId="5d9bafdb3db22792" providerId="LiveId" clId="{17DC7D50-165A-4FF4-9666-5329E0E28573}" dt="2024-01-24T03:42:21.048" v="11584"/>
        <pc:sldMkLst>
          <pc:docMk/>
          <pc:sldMk cId="2686366281" sldId="482"/>
        </pc:sldMkLst>
      </pc:sldChg>
      <pc:sldChg chg="modSp add mod">
        <pc:chgData name="민창 장" userId="5d9bafdb3db22792" providerId="LiveId" clId="{17DC7D50-165A-4FF4-9666-5329E0E28573}" dt="2024-01-23T03:26:27.859" v="2333" actId="113"/>
        <pc:sldMkLst>
          <pc:docMk/>
          <pc:sldMk cId="3717481198" sldId="484"/>
        </pc:sldMkLst>
        <pc:spChg chg="mod">
          <ac:chgData name="민창 장" userId="5d9bafdb3db22792" providerId="LiveId" clId="{17DC7D50-165A-4FF4-9666-5329E0E28573}" dt="2024-01-23T03:26:27.859" v="2333" actId="113"/>
          <ac:spMkLst>
            <pc:docMk/>
            <pc:sldMk cId="3717481198" sldId="484"/>
            <ac:spMk id="18435" creationId="{00000000-0000-0000-0000-000000000000}"/>
          </ac:spMkLst>
        </pc:spChg>
      </pc:sldChg>
      <pc:sldChg chg="addSp modSp add mod">
        <pc:chgData name="민창 장" userId="5d9bafdb3db22792" providerId="LiveId" clId="{17DC7D50-165A-4FF4-9666-5329E0E28573}" dt="2024-01-23T03:40:33.656" v="3930" actId="571"/>
        <pc:sldMkLst>
          <pc:docMk/>
          <pc:sldMk cId="1056907137" sldId="485"/>
        </pc:sldMkLst>
        <pc:spChg chg="mod">
          <ac:chgData name="민창 장" userId="5d9bafdb3db22792" providerId="LiveId" clId="{17DC7D50-165A-4FF4-9666-5329E0E28573}" dt="2024-01-23T03:37:17.985" v="3906" actId="20577"/>
          <ac:spMkLst>
            <pc:docMk/>
            <pc:sldMk cId="1056907137" sldId="485"/>
            <ac:spMk id="22531" creationId="{00000000-0000-0000-0000-000000000000}"/>
          </ac:spMkLst>
        </pc:spChg>
        <pc:picChg chg="mod">
          <ac:chgData name="민창 장" userId="5d9bafdb3db22792" providerId="LiveId" clId="{17DC7D50-165A-4FF4-9666-5329E0E28573}" dt="2024-01-23T03:39:58.462" v="3916" actId="14100"/>
          <ac:picMkLst>
            <pc:docMk/>
            <pc:sldMk cId="1056907137" sldId="485"/>
            <ac:picMk id="5" creationId="{3F5158B1-8E53-B6AE-10C6-F5D4688BFF30}"/>
          </ac:picMkLst>
        </pc:picChg>
        <pc:picChg chg="mod">
          <ac:chgData name="민창 장" userId="5d9bafdb3db22792" providerId="LiveId" clId="{17DC7D50-165A-4FF4-9666-5329E0E28573}" dt="2024-01-23T03:40:08.597" v="3920" actId="1076"/>
          <ac:picMkLst>
            <pc:docMk/>
            <pc:sldMk cId="1056907137" sldId="485"/>
            <ac:picMk id="7" creationId="{5972AF51-F0FF-AE56-C736-F26A897F5D6C}"/>
          </ac:picMkLst>
        </pc:picChg>
        <pc:picChg chg="add mod">
          <ac:chgData name="민창 장" userId="5d9bafdb3db22792" providerId="LiveId" clId="{17DC7D50-165A-4FF4-9666-5329E0E28573}" dt="2024-01-23T03:40:10.934" v="3921" actId="1076"/>
          <ac:picMkLst>
            <pc:docMk/>
            <pc:sldMk cId="1056907137" sldId="485"/>
            <ac:picMk id="10" creationId="{CAB77D10-77BF-52E6-F78D-333F8FB1254A}"/>
          </ac:picMkLst>
        </pc:picChg>
        <pc:cxnChg chg="mod">
          <ac:chgData name="민창 장" userId="5d9bafdb3db22792" providerId="LiveId" clId="{17DC7D50-165A-4FF4-9666-5329E0E28573}" dt="2024-01-23T03:40:15.511" v="3922" actId="14100"/>
          <ac:cxnSpMkLst>
            <pc:docMk/>
            <pc:sldMk cId="1056907137" sldId="485"/>
            <ac:cxnSpMk id="9" creationId="{717A0A68-8C6D-BCC2-FC48-A41760B730AF}"/>
          </ac:cxnSpMkLst>
        </pc:cxnChg>
        <pc:cxnChg chg="mod">
          <ac:chgData name="민창 장" userId="5d9bafdb3db22792" providerId="LiveId" clId="{17DC7D50-165A-4FF4-9666-5329E0E28573}" dt="2024-01-23T03:40:19.919" v="3924" actId="14100"/>
          <ac:cxnSpMkLst>
            <pc:docMk/>
            <pc:sldMk cId="1056907137" sldId="485"/>
            <ac:cxnSpMk id="11" creationId="{A1A72864-F8BC-AD0D-B862-6FD54F091BEE}"/>
          </ac:cxnSpMkLst>
        </pc:cxnChg>
        <pc:cxnChg chg="mod">
          <ac:chgData name="민창 장" userId="5d9bafdb3db22792" providerId="LiveId" clId="{17DC7D50-165A-4FF4-9666-5329E0E28573}" dt="2024-01-23T03:40:22.036" v="3925" actId="14100"/>
          <ac:cxnSpMkLst>
            <pc:docMk/>
            <pc:sldMk cId="1056907137" sldId="485"/>
            <ac:cxnSpMk id="14" creationId="{4B5458B3-696A-B818-6586-D2DABB82042E}"/>
          </ac:cxnSpMkLst>
        </pc:cxnChg>
        <pc:cxnChg chg="add mod">
          <ac:chgData name="민창 장" userId="5d9bafdb3db22792" providerId="LiveId" clId="{17DC7D50-165A-4FF4-9666-5329E0E28573}" dt="2024-01-23T03:40:28.550" v="3928" actId="14100"/>
          <ac:cxnSpMkLst>
            <pc:docMk/>
            <pc:sldMk cId="1056907137" sldId="485"/>
            <ac:cxnSpMk id="19" creationId="{381C84CB-2D80-7A50-ECCE-B9DCD5D5B6CC}"/>
          </ac:cxnSpMkLst>
        </pc:cxnChg>
        <pc:cxnChg chg="add mod">
          <ac:chgData name="민창 장" userId="5d9bafdb3db22792" providerId="LiveId" clId="{17DC7D50-165A-4FF4-9666-5329E0E28573}" dt="2024-01-23T03:40:32.143" v="3929" actId="571"/>
          <ac:cxnSpMkLst>
            <pc:docMk/>
            <pc:sldMk cId="1056907137" sldId="485"/>
            <ac:cxnSpMk id="22" creationId="{B5DDA675-6A76-3FDC-8693-EB07D19CC857}"/>
          </ac:cxnSpMkLst>
        </pc:cxnChg>
        <pc:cxnChg chg="add mod">
          <ac:chgData name="민창 장" userId="5d9bafdb3db22792" providerId="LiveId" clId="{17DC7D50-165A-4FF4-9666-5329E0E28573}" dt="2024-01-23T03:40:33.656" v="3930" actId="571"/>
          <ac:cxnSpMkLst>
            <pc:docMk/>
            <pc:sldMk cId="1056907137" sldId="485"/>
            <ac:cxnSpMk id="23" creationId="{5DC1B82D-0565-9CEC-D94B-83224D486063}"/>
          </ac:cxnSpMkLst>
        </pc:cxnChg>
      </pc:sldChg>
      <pc:sldChg chg="addSp delSp modSp add mod">
        <pc:chgData name="민창 장" userId="5d9bafdb3db22792" providerId="LiveId" clId="{17DC7D50-165A-4FF4-9666-5329E0E28573}" dt="2024-01-23T08:28:23.237" v="7260" actId="14"/>
        <pc:sldMkLst>
          <pc:docMk/>
          <pc:sldMk cId="1536457474" sldId="486"/>
        </pc:sldMkLst>
        <pc:spChg chg="add mod">
          <ac:chgData name="민창 장" userId="5d9bafdb3db22792" providerId="LiveId" clId="{17DC7D50-165A-4FF4-9666-5329E0E28573}" dt="2024-01-23T08:21:17.961" v="6996" actId="1076"/>
          <ac:spMkLst>
            <pc:docMk/>
            <pc:sldMk cId="1536457474" sldId="486"/>
            <ac:spMk id="13" creationId="{EAAF8F72-A012-6217-34AC-6CDC4F1E9894}"/>
          </ac:spMkLst>
        </pc:spChg>
        <pc:spChg chg="add mod">
          <ac:chgData name="민창 장" userId="5d9bafdb3db22792" providerId="LiveId" clId="{17DC7D50-165A-4FF4-9666-5329E0E28573}" dt="2024-01-23T08:20:55.607" v="6967" actId="1076"/>
          <ac:spMkLst>
            <pc:docMk/>
            <pc:sldMk cId="1536457474" sldId="486"/>
            <ac:spMk id="14" creationId="{6AC5D10C-6CD9-2FCB-A36F-F880D109BC13}"/>
          </ac:spMkLst>
        </pc:spChg>
        <pc:spChg chg="add mod">
          <ac:chgData name="민창 장" userId="5d9bafdb3db22792" providerId="LiveId" clId="{17DC7D50-165A-4FF4-9666-5329E0E28573}" dt="2024-01-23T08:21:24.317" v="7002" actId="20577"/>
          <ac:spMkLst>
            <pc:docMk/>
            <pc:sldMk cId="1536457474" sldId="486"/>
            <ac:spMk id="15" creationId="{1DE91D7B-B5D6-6861-0E96-118E6E88265D}"/>
          </ac:spMkLst>
        </pc:spChg>
        <pc:spChg chg="mod">
          <ac:chgData name="민창 장" userId="5d9bafdb3db22792" providerId="LiveId" clId="{17DC7D50-165A-4FF4-9666-5329E0E28573}" dt="2024-01-23T08:28:23.237" v="7260" actId="14"/>
          <ac:spMkLst>
            <pc:docMk/>
            <pc:sldMk cId="1536457474" sldId="486"/>
            <ac:spMk id="26627" creationId="{00000000-0000-0000-0000-000000000000}"/>
          </ac:spMkLst>
        </pc:spChg>
        <pc:picChg chg="del">
          <ac:chgData name="민창 장" userId="5d9bafdb3db22792" providerId="LiveId" clId="{17DC7D50-165A-4FF4-9666-5329E0E28573}" dt="2024-01-23T08:12:12.056" v="6509" actId="478"/>
          <ac:picMkLst>
            <pc:docMk/>
            <pc:sldMk cId="1536457474" sldId="486"/>
            <ac:picMk id="2" creationId="{4D775BCE-469C-E4FA-B585-93889A3F2FDD}"/>
          </ac:picMkLst>
        </pc:picChg>
        <pc:picChg chg="add del mod">
          <ac:chgData name="민창 장" userId="5d9bafdb3db22792" providerId="LiveId" clId="{17DC7D50-165A-4FF4-9666-5329E0E28573}" dt="2024-01-23T08:18:06.370" v="6829" actId="478"/>
          <ac:picMkLst>
            <pc:docMk/>
            <pc:sldMk cId="1536457474" sldId="486"/>
            <ac:picMk id="4" creationId="{49C694DE-A39B-2A9E-B644-CD3F20E7AA91}"/>
          </ac:picMkLst>
        </pc:picChg>
        <pc:picChg chg="add del mod">
          <ac:chgData name="민창 장" userId="5d9bafdb3db22792" providerId="LiveId" clId="{17DC7D50-165A-4FF4-9666-5329E0E28573}" dt="2024-01-23T08:18:06.370" v="6829" actId="478"/>
          <ac:picMkLst>
            <pc:docMk/>
            <pc:sldMk cId="1536457474" sldId="486"/>
            <ac:picMk id="6" creationId="{B94A9914-2D86-B7FE-51E7-6A65B6906AA6}"/>
          </ac:picMkLst>
        </pc:picChg>
        <pc:picChg chg="add mod">
          <ac:chgData name="민창 장" userId="5d9bafdb3db22792" providerId="LiveId" clId="{17DC7D50-165A-4FF4-9666-5329E0E28573}" dt="2024-01-23T08:20:55.607" v="6967" actId="1076"/>
          <ac:picMkLst>
            <pc:docMk/>
            <pc:sldMk cId="1536457474" sldId="486"/>
            <ac:picMk id="8" creationId="{A04B7214-784F-85B9-7347-44FE1AB5DEE8}"/>
          </ac:picMkLst>
        </pc:picChg>
        <pc:picChg chg="add mod">
          <ac:chgData name="민창 장" userId="5d9bafdb3db22792" providerId="LiveId" clId="{17DC7D50-165A-4FF4-9666-5329E0E28573}" dt="2024-01-23T08:20:55.607" v="6967" actId="1076"/>
          <ac:picMkLst>
            <pc:docMk/>
            <pc:sldMk cId="1536457474" sldId="486"/>
            <ac:picMk id="10" creationId="{E0A088A0-B66B-6D37-D4FA-D6254B47352E}"/>
          </ac:picMkLst>
        </pc:picChg>
        <pc:picChg chg="add mod">
          <ac:chgData name="민창 장" userId="5d9bafdb3db22792" providerId="LiveId" clId="{17DC7D50-165A-4FF4-9666-5329E0E28573}" dt="2024-01-23T08:20:55.607" v="6967" actId="1076"/>
          <ac:picMkLst>
            <pc:docMk/>
            <pc:sldMk cId="1536457474" sldId="486"/>
            <ac:picMk id="12" creationId="{4A65DC71-0F80-4F51-8A9A-61322B35B3BA}"/>
          </ac:picMkLst>
        </pc:picChg>
        <pc:picChg chg="add mod">
          <ac:chgData name="민창 장" userId="5d9bafdb3db22792" providerId="LiveId" clId="{17DC7D50-165A-4FF4-9666-5329E0E28573}" dt="2024-01-23T08:26:24.354" v="7240" actId="1076"/>
          <ac:picMkLst>
            <pc:docMk/>
            <pc:sldMk cId="1536457474" sldId="486"/>
            <ac:picMk id="17" creationId="{4DC774F0-7F9A-211F-1AAF-79A91BBFF620}"/>
          </ac:picMkLst>
        </pc:picChg>
      </pc:sldChg>
      <pc:sldChg chg="addSp modSp add mod">
        <pc:chgData name="민창 장" userId="5d9bafdb3db22792" providerId="LiveId" clId="{17DC7D50-165A-4FF4-9666-5329E0E28573}" dt="2024-01-23T08:23:06.320" v="7230" actId="20577"/>
        <pc:sldMkLst>
          <pc:docMk/>
          <pc:sldMk cId="4124195116" sldId="487"/>
        </pc:sldMkLst>
        <pc:spChg chg="add mod">
          <ac:chgData name="민창 장" userId="5d9bafdb3db22792" providerId="LiveId" clId="{17DC7D50-165A-4FF4-9666-5329E0E28573}" dt="2024-01-23T08:22:29.217" v="7107" actId="1076"/>
          <ac:spMkLst>
            <pc:docMk/>
            <pc:sldMk cId="4124195116" sldId="487"/>
            <ac:spMk id="5" creationId="{099912A9-E21E-26A0-EAF6-74D3113E7E5C}"/>
          </ac:spMkLst>
        </pc:spChg>
        <pc:spChg chg="add mod">
          <ac:chgData name="민창 장" userId="5d9bafdb3db22792" providerId="LiveId" clId="{17DC7D50-165A-4FF4-9666-5329E0E28573}" dt="2024-01-23T08:22:33.363" v="7108" actId="1076"/>
          <ac:spMkLst>
            <pc:docMk/>
            <pc:sldMk cId="4124195116" sldId="487"/>
            <ac:spMk id="6" creationId="{778E4AB0-705D-5848-2DC5-68DDCCD01667}"/>
          </ac:spMkLst>
        </pc:spChg>
        <pc:spChg chg="add mod">
          <ac:chgData name="민창 장" userId="5d9bafdb3db22792" providerId="LiveId" clId="{17DC7D50-165A-4FF4-9666-5329E0E28573}" dt="2024-01-23T08:22:33.363" v="7108" actId="1076"/>
          <ac:spMkLst>
            <pc:docMk/>
            <pc:sldMk cId="4124195116" sldId="487"/>
            <ac:spMk id="7" creationId="{98277425-AB3C-881B-E1F6-11C5A09387C7}"/>
          </ac:spMkLst>
        </pc:spChg>
        <pc:spChg chg="mod">
          <ac:chgData name="민창 장" userId="5d9bafdb3db22792" providerId="LiveId" clId="{17DC7D50-165A-4FF4-9666-5329E0E28573}" dt="2024-01-23T08:23:06.320" v="7230" actId="20577"/>
          <ac:spMkLst>
            <pc:docMk/>
            <pc:sldMk cId="4124195116" sldId="487"/>
            <ac:spMk id="28675" creationId="{00000000-0000-0000-0000-000000000000}"/>
          </ac:spMkLst>
        </pc:spChg>
        <pc:picChg chg="add mod">
          <ac:chgData name="민창 장" userId="5d9bafdb3db22792" providerId="LiveId" clId="{17DC7D50-165A-4FF4-9666-5329E0E28573}" dt="2024-01-23T08:22:29.217" v="7107" actId="1076"/>
          <ac:picMkLst>
            <pc:docMk/>
            <pc:sldMk cId="4124195116" sldId="487"/>
            <ac:picMk id="2" creationId="{CBD1E24D-B3F8-493C-008D-B4A95154C7AD}"/>
          </ac:picMkLst>
        </pc:picChg>
        <pc:picChg chg="add mod">
          <ac:chgData name="민창 장" userId="5d9bafdb3db22792" providerId="LiveId" clId="{17DC7D50-165A-4FF4-9666-5329E0E28573}" dt="2024-01-23T08:22:29.217" v="7107" actId="1076"/>
          <ac:picMkLst>
            <pc:docMk/>
            <pc:sldMk cId="4124195116" sldId="487"/>
            <ac:picMk id="3" creationId="{A31AD06A-3043-9214-A978-A3200171664D}"/>
          </ac:picMkLst>
        </pc:picChg>
        <pc:picChg chg="add mod">
          <ac:chgData name="민창 장" userId="5d9bafdb3db22792" providerId="LiveId" clId="{17DC7D50-165A-4FF4-9666-5329E0E28573}" dt="2024-01-23T08:22:35.122" v="7109" actId="1076"/>
          <ac:picMkLst>
            <pc:docMk/>
            <pc:sldMk cId="4124195116" sldId="487"/>
            <ac:picMk id="4" creationId="{AC8B50EE-DA8E-6234-737E-55D1D62A4D06}"/>
          </ac:picMkLst>
        </pc:picChg>
      </pc:sldChg>
      <pc:sldChg chg="addSp delSp modSp add del mod">
        <pc:chgData name="민창 장" userId="5d9bafdb3db22792" providerId="LiveId" clId="{17DC7D50-165A-4FF4-9666-5329E0E28573}" dt="2024-01-23T08:26:16.053" v="7236" actId="47"/>
        <pc:sldMkLst>
          <pc:docMk/>
          <pc:sldMk cId="256342280" sldId="488"/>
        </pc:sldMkLst>
        <pc:spChg chg="add del">
          <ac:chgData name="민창 장" userId="5d9bafdb3db22792" providerId="LiveId" clId="{17DC7D50-165A-4FF4-9666-5329E0E28573}" dt="2024-01-23T08:25:45.572" v="7235" actId="478"/>
          <ac:spMkLst>
            <pc:docMk/>
            <pc:sldMk cId="256342280" sldId="488"/>
            <ac:spMk id="2" creationId="{6F77AA25-ED6E-D0AB-6E8E-6D576BBAC789}"/>
          </ac:spMkLst>
        </pc:spChg>
        <pc:spChg chg="add del mod">
          <ac:chgData name="민창 장" userId="5d9bafdb3db22792" providerId="LiveId" clId="{17DC7D50-165A-4FF4-9666-5329E0E28573}" dt="2024-01-23T08:25:45.572" v="7235" actId="478"/>
          <ac:spMkLst>
            <pc:docMk/>
            <pc:sldMk cId="256342280" sldId="488"/>
            <ac:spMk id="3" creationId="{8E3D32C0-C52F-2D62-6EB6-7AF19A80A892}"/>
          </ac:spMkLst>
        </pc:spChg>
      </pc:sldChg>
      <pc:sldChg chg="addSp delSp modSp add mod">
        <pc:chgData name="민창 장" userId="5d9bafdb3db22792" providerId="LiveId" clId="{17DC7D50-165A-4FF4-9666-5329E0E28573}" dt="2024-01-23T08:33:17.705" v="7324" actId="1076"/>
        <pc:sldMkLst>
          <pc:docMk/>
          <pc:sldMk cId="3840230976" sldId="488"/>
        </pc:sldMkLst>
        <pc:spChg chg="mod">
          <ac:chgData name="민창 장" userId="5d9bafdb3db22792" providerId="LiveId" clId="{17DC7D50-165A-4FF4-9666-5329E0E28573}" dt="2024-01-23T08:31:09.990" v="7306" actId="6549"/>
          <ac:spMkLst>
            <pc:docMk/>
            <pc:sldMk cId="3840230976" sldId="488"/>
            <ac:spMk id="4" creationId="{00000000-0000-0000-0000-000000000000}"/>
          </ac:spMkLst>
        </pc:spChg>
        <pc:spChg chg="add mod">
          <ac:chgData name="민창 장" userId="5d9bafdb3db22792" providerId="LiveId" clId="{17DC7D50-165A-4FF4-9666-5329E0E28573}" dt="2024-01-23T08:31:23.874" v="7313" actId="20577"/>
          <ac:spMkLst>
            <pc:docMk/>
            <pc:sldMk cId="3840230976" sldId="488"/>
            <ac:spMk id="10" creationId="{4B2A02D4-F918-AD29-0A7A-CD0F089C75A1}"/>
          </ac:spMkLst>
        </pc:spChg>
        <pc:spChg chg="add mod">
          <ac:chgData name="민창 장" userId="5d9bafdb3db22792" providerId="LiveId" clId="{17DC7D50-165A-4FF4-9666-5329E0E28573}" dt="2024-01-23T08:31:21.645" v="7308"/>
          <ac:spMkLst>
            <pc:docMk/>
            <pc:sldMk cId="3840230976" sldId="488"/>
            <ac:spMk id="11" creationId="{A9ECB6DF-2456-9A7A-FE7D-EB10DEA0AAD1}"/>
          </ac:spMkLst>
        </pc:spChg>
        <pc:spChg chg="add mod">
          <ac:chgData name="민창 장" userId="5d9bafdb3db22792" providerId="LiveId" clId="{17DC7D50-165A-4FF4-9666-5329E0E28573}" dt="2024-01-23T08:31:21.645" v="7308"/>
          <ac:spMkLst>
            <pc:docMk/>
            <pc:sldMk cId="3840230976" sldId="488"/>
            <ac:spMk id="12" creationId="{BA066F93-2902-F920-E30F-15608E7B5AE4}"/>
          </ac:spMkLst>
        </pc:spChg>
        <pc:grpChg chg="del">
          <ac:chgData name="민창 장" userId="5d9bafdb3db22792" providerId="LiveId" clId="{17DC7D50-165A-4FF4-9666-5329E0E28573}" dt="2024-01-23T08:31:07.340" v="7304" actId="478"/>
          <ac:grpSpMkLst>
            <pc:docMk/>
            <pc:sldMk cId="3840230976" sldId="488"/>
            <ac:grpSpMk id="60420" creationId="{00000000-0000-0000-0000-000000000000}"/>
          </ac:grpSpMkLst>
        </pc:grpChg>
        <pc:grpChg chg="mod">
          <ac:chgData name="민창 장" userId="5d9bafdb3db22792" providerId="LiveId" clId="{17DC7D50-165A-4FF4-9666-5329E0E28573}" dt="2024-01-23T08:33:08.519" v="7320" actId="14100"/>
          <ac:grpSpMkLst>
            <pc:docMk/>
            <pc:sldMk cId="3840230976" sldId="488"/>
            <ac:grpSpMk id="60421" creationId="{00000000-0000-0000-0000-000000000000}"/>
          </ac:grpSpMkLst>
        </pc:grpChg>
        <pc:picChg chg="add mod">
          <ac:chgData name="민창 장" userId="5d9bafdb3db22792" providerId="LiveId" clId="{17DC7D50-165A-4FF4-9666-5329E0E28573}" dt="2024-01-23T08:31:21.645" v="7308"/>
          <ac:picMkLst>
            <pc:docMk/>
            <pc:sldMk cId="3840230976" sldId="488"/>
            <ac:picMk id="3" creationId="{95536705-1745-4343-FEFD-640626E2EBF2}"/>
          </ac:picMkLst>
        </pc:picChg>
        <pc:picChg chg="del">
          <ac:chgData name="민창 장" userId="5d9bafdb3db22792" providerId="LiveId" clId="{17DC7D50-165A-4FF4-9666-5329E0E28573}" dt="2024-01-23T08:31:07.340" v="7304" actId="478"/>
          <ac:picMkLst>
            <pc:docMk/>
            <pc:sldMk cId="3840230976" sldId="488"/>
            <ac:picMk id="5" creationId="{4A6EC550-7E1D-6014-3DBF-7C3DA2536602}"/>
          </ac:picMkLst>
        </pc:picChg>
        <pc:picChg chg="add mod">
          <ac:chgData name="민창 장" userId="5d9bafdb3db22792" providerId="LiveId" clId="{17DC7D50-165A-4FF4-9666-5329E0E28573}" dt="2024-01-23T08:31:21.645" v="7308"/>
          <ac:picMkLst>
            <pc:docMk/>
            <pc:sldMk cId="3840230976" sldId="488"/>
            <ac:picMk id="6" creationId="{9276C9E3-9493-F9C3-EE8F-A83C1354D595}"/>
          </ac:picMkLst>
        </pc:picChg>
        <pc:picChg chg="mod">
          <ac:chgData name="민창 장" userId="5d9bafdb3db22792" providerId="LiveId" clId="{17DC7D50-165A-4FF4-9666-5329E0E28573}" dt="2024-01-23T08:33:14.795" v="7323" actId="1076"/>
          <ac:picMkLst>
            <pc:docMk/>
            <pc:sldMk cId="3840230976" sldId="488"/>
            <ac:picMk id="8" creationId="{F57D2485-89BF-667A-F4CF-C1D18EEDC313}"/>
          </ac:picMkLst>
        </pc:picChg>
        <pc:picChg chg="add mod">
          <ac:chgData name="민창 장" userId="5d9bafdb3db22792" providerId="LiveId" clId="{17DC7D50-165A-4FF4-9666-5329E0E28573}" dt="2024-01-23T08:33:17.705" v="7324" actId="1076"/>
          <ac:picMkLst>
            <pc:docMk/>
            <pc:sldMk cId="3840230976" sldId="488"/>
            <ac:picMk id="17" creationId="{E61400B8-55EB-B7C6-FF9A-1B8640145C48}"/>
          </ac:picMkLst>
        </pc:picChg>
        <pc:cxnChg chg="mod">
          <ac:chgData name="민창 장" userId="5d9bafdb3db22792" providerId="LiveId" clId="{17DC7D50-165A-4FF4-9666-5329E0E28573}" dt="2024-01-23T08:31:07.340" v="7304" actId="478"/>
          <ac:cxnSpMkLst>
            <pc:docMk/>
            <pc:sldMk cId="3840230976" sldId="488"/>
            <ac:cxnSpMk id="7" creationId="{00000000-0000-0000-0000-000000000000}"/>
          </ac:cxnSpMkLst>
        </pc:cxnChg>
      </pc:sldChg>
      <pc:sldChg chg="addSp delSp modSp add mod">
        <pc:chgData name="민창 장" userId="5d9bafdb3db22792" providerId="LiveId" clId="{17DC7D50-165A-4FF4-9666-5329E0E28573}" dt="2024-01-24T03:25:35.387" v="9092" actId="20577"/>
        <pc:sldMkLst>
          <pc:docMk/>
          <pc:sldMk cId="163841809" sldId="489"/>
        </pc:sldMkLst>
        <pc:spChg chg="mod">
          <ac:chgData name="민창 장" userId="5d9bafdb3db22792" providerId="LiveId" clId="{17DC7D50-165A-4FF4-9666-5329E0E28573}" dt="2024-01-24T03:25:35.387" v="9092" actId="20577"/>
          <ac:spMkLst>
            <pc:docMk/>
            <pc:sldMk cId="163841809" sldId="489"/>
            <ac:spMk id="26627" creationId="{00000000-0000-0000-0000-000000000000}"/>
          </ac:spMkLst>
        </pc:spChg>
        <pc:picChg chg="del">
          <ac:chgData name="민창 장" userId="5d9bafdb3db22792" providerId="LiveId" clId="{17DC7D50-165A-4FF4-9666-5329E0E28573}" dt="2024-01-24T03:19:58.243" v="7514" actId="478"/>
          <ac:picMkLst>
            <pc:docMk/>
            <pc:sldMk cId="163841809" sldId="489"/>
            <ac:picMk id="2" creationId="{4D775BCE-469C-E4FA-B585-93889A3F2FDD}"/>
          </ac:picMkLst>
        </pc:picChg>
        <pc:picChg chg="add del">
          <ac:chgData name="민창 장" userId="5d9bafdb3db22792" providerId="LiveId" clId="{17DC7D50-165A-4FF4-9666-5329E0E28573}" dt="2024-01-24T03:22:21.121" v="8212" actId="478"/>
          <ac:picMkLst>
            <pc:docMk/>
            <pc:sldMk cId="163841809" sldId="489"/>
            <ac:picMk id="3" creationId="{3DF0B2BF-C082-F269-E9BC-A8EE131D68E5}"/>
          </ac:picMkLst>
        </pc:picChg>
      </pc:sldChg>
      <pc:sldChg chg="delSp modSp add mod">
        <pc:chgData name="민창 장" userId="5d9bafdb3db22792" providerId="LiveId" clId="{17DC7D50-165A-4FF4-9666-5329E0E28573}" dt="2024-01-24T03:32:21.399" v="10473" actId="20577"/>
        <pc:sldMkLst>
          <pc:docMk/>
          <pc:sldMk cId="3608346351" sldId="490"/>
        </pc:sldMkLst>
        <pc:spChg chg="del">
          <ac:chgData name="민창 장" userId="5d9bafdb3db22792" providerId="LiveId" clId="{17DC7D50-165A-4FF4-9666-5329E0E28573}" dt="2024-01-24T03:26:35.631" v="9095" actId="478"/>
          <ac:spMkLst>
            <pc:docMk/>
            <pc:sldMk cId="3608346351" sldId="490"/>
            <ac:spMk id="5" creationId="{099912A9-E21E-26A0-EAF6-74D3113E7E5C}"/>
          </ac:spMkLst>
        </pc:spChg>
        <pc:spChg chg="del">
          <ac:chgData name="민창 장" userId="5d9bafdb3db22792" providerId="LiveId" clId="{17DC7D50-165A-4FF4-9666-5329E0E28573}" dt="2024-01-24T03:26:35.631" v="9095" actId="478"/>
          <ac:spMkLst>
            <pc:docMk/>
            <pc:sldMk cId="3608346351" sldId="490"/>
            <ac:spMk id="6" creationId="{778E4AB0-705D-5848-2DC5-68DDCCD01667}"/>
          </ac:spMkLst>
        </pc:spChg>
        <pc:spChg chg="del">
          <ac:chgData name="민창 장" userId="5d9bafdb3db22792" providerId="LiveId" clId="{17DC7D50-165A-4FF4-9666-5329E0E28573}" dt="2024-01-24T03:26:35.631" v="9095" actId="478"/>
          <ac:spMkLst>
            <pc:docMk/>
            <pc:sldMk cId="3608346351" sldId="490"/>
            <ac:spMk id="7" creationId="{98277425-AB3C-881B-E1F6-11C5A09387C7}"/>
          </ac:spMkLst>
        </pc:spChg>
        <pc:spChg chg="mod">
          <ac:chgData name="민창 장" userId="5d9bafdb3db22792" providerId="LiveId" clId="{17DC7D50-165A-4FF4-9666-5329E0E28573}" dt="2024-01-24T03:32:21.399" v="10473" actId="20577"/>
          <ac:spMkLst>
            <pc:docMk/>
            <pc:sldMk cId="3608346351" sldId="490"/>
            <ac:spMk id="28675" creationId="{00000000-0000-0000-0000-000000000000}"/>
          </ac:spMkLst>
        </pc:spChg>
        <pc:picChg chg="del">
          <ac:chgData name="민창 장" userId="5d9bafdb3db22792" providerId="LiveId" clId="{17DC7D50-165A-4FF4-9666-5329E0E28573}" dt="2024-01-24T03:26:35.631" v="9095" actId="478"/>
          <ac:picMkLst>
            <pc:docMk/>
            <pc:sldMk cId="3608346351" sldId="490"/>
            <ac:picMk id="2" creationId="{CBD1E24D-B3F8-493C-008D-B4A95154C7AD}"/>
          </ac:picMkLst>
        </pc:picChg>
        <pc:picChg chg="del">
          <ac:chgData name="민창 장" userId="5d9bafdb3db22792" providerId="LiveId" clId="{17DC7D50-165A-4FF4-9666-5329E0E28573}" dt="2024-01-24T03:26:35.631" v="9095" actId="478"/>
          <ac:picMkLst>
            <pc:docMk/>
            <pc:sldMk cId="3608346351" sldId="490"/>
            <ac:picMk id="3" creationId="{A31AD06A-3043-9214-A978-A3200171664D}"/>
          </ac:picMkLst>
        </pc:picChg>
        <pc:picChg chg="del">
          <ac:chgData name="민창 장" userId="5d9bafdb3db22792" providerId="LiveId" clId="{17DC7D50-165A-4FF4-9666-5329E0E28573}" dt="2024-01-24T03:26:35.631" v="9095" actId="478"/>
          <ac:picMkLst>
            <pc:docMk/>
            <pc:sldMk cId="3608346351" sldId="490"/>
            <ac:picMk id="4" creationId="{AC8B50EE-DA8E-6234-737E-55D1D62A4D06}"/>
          </ac:picMkLst>
        </pc:picChg>
      </pc:sldChg>
      <pc:sldChg chg="modSp add mod">
        <pc:chgData name="민창 장" userId="5d9bafdb3db22792" providerId="LiveId" clId="{17DC7D50-165A-4FF4-9666-5329E0E28573}" dt="2024-01-24T03:36:51.602" v="11541" actId="20577"/>
        <pc:sldMkLst>
          <pc:docMk/>
          <pc:sldMk cId="3585632024" sldId="491"/>
        </pc:sldMkLst>
        <pc:spChg chg="mod">
          <ac:chgData name="민창 장" userId="5d9bafdb3db22792" providerId="LiveId" clId="{17DC7D50-165A-4FF4-9666-5329E0E28573}" dt="2024-01-24T03:33:14.494" v="10531" actId="20577"/>
          <ac:spMkLst>
            <pc:docMk/>
            <pc:sldMk cId="3585632024" sldId="491"/>
            <ac:spMk id="3074" creationId="{00000000-0000-0000-0000-000000000000}"/>
          </ac:spMkLst>
        </pc:spChg>
        <pc:spChg chg="mod">
          <ac:chgData name="민창 장" userId="5d9bafdb3db22792" providerId="LiveId" clId="{17DC7D50-165A-4FF4-9666-5329E0E28573}" dt="2024-01-24T03:36:51.602" v="11541" actId="20577"/>
          <ac:spMkLst>
            <pc:docMk/>
            <pc:sldMk cId="3585632024" sldId="491"/>
            <ac:spMk id="11267" creationId="{00000000-0000-0000-0000-000000000000}"/>
          </ac:spMkLst>
        </pc:spChg>
      </pc:sldChg>
      <pc:sldChg chg="delSp modSp add mod">
        <pc:chgData name="민창 장" userId="5d9bafdb3db22792" providerId="LiveId" clId="{17DC7D50-165A-4FF4-9666-5329E0E28573}" dt="2024-01-24T03:48:45.573" v="13124" actId="20577"/>
        <pc:sldMkLst>
          <pc:docMk/>
          <pc:sldMk cId="3029753999" sldId="492"/>
        </pc:sldMkLst>
        <pc:spChg chg="mod">
          <ac:chgData name="민창 장" userId="5d9bafdb3db22792" providerId="LiveId" clId="{17DC7D50-165A-4FF4-9666-5329E0E28573}" dt="2024-01-24T03:48:27.107" v="13092" actId="20577"/>
          <ac:spMkLst>
            <pc:docMk/>
            <pc:sldMk cId="3029753999" sldId="492"/>
            <ac:spMk id="3074" creationId="{00000000-0000-0000-0000-000000000000}"/>
          </ac:spMkLst>
        </pc:spChg>
        <pc:spChg chg="mod">
          <ac:chgData name="민창 장" userId="5d9bafdb3db22792" providerId="LiveId" clId="{17DC7D50-165A-4FF4-9666-5329E0E28573}" dt="2024-01-24T03:48:45.573" v="13124" actId="20577"/>
          <ac:spMkLst>
            <pc:docMk/>
            <pc:sldMk cId="3029753999" sldId="492"/>
            <ac:spMk id="13315" creationId="{00000000-0000-0000-0000-000000000000}"/>
          </ac:spMkLst>
        </pc:spChg>
        <pc:picChg chg="del">
          <ac:chgData name="민창 장" userId="5d9bafdb3db22792" providerId="LiveId" clId="{17DC7D50-165A-4FF4-9666-5329E0E28573}" dt="2024-01-24T03:44:31.052" v="12040" actId="478"/>
          <ac:picMkLst>
            <pc:docMk/>
            <pc:sldMk cId="3029753999" sldId="492"/>
            <ac:picMk id="3" creationId="{55499101-5444-7178-DBEF-0338FEF39D44}"/>
          </ac:picMkLst>
        </pc:picChg>
        <pc:picChg chg="del">
          <ac:chgData name="민창 장" userId="5d9bafdb3db22792" providerId="LiveId" clId="{17DC7D50-165A-4FF4-9666-5329E0E28573}" dt="2024-01-24T03:44:31.052" v="12040" actId="478"/>
          <ac:picMkLst>
            <pc:docMk/>
            <pc:sldMk cId="3029753999" sldId="492"/>
            <ac:picMk id="5" creationId="{E1EE2855-2EC2-C2D7-3819-6421C9597700}"/>
          </ac:picMkLst>
        </pc:picChg>
        <pc:cxnChg chg="del">
          <ac:chgData name="민창 장" userId="5d9bafdb3db22792" providerId="LiveId" clId="{17DC7D50-165A-4FF4-9666-5329E0E28573}" dt="2024-01-24T03:44:31.052" v="12040" actId="478"/>
          <ac:cxnSpMkLst>
            <pc:docMk/>
            <pc:sldMk cId="3029753999" sldId="492"/>
            <ac:cxnSpMk id="6" creationId="{ABEF87C4-7281-566D-BFF9-659456793F13}"/>
          </ac:cxnSpMkLst>
        </pc:cxn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 b="0"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945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945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 b="0"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945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fld id="{EEC10581-8799-4BCF-BA5C-32D535CA1112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509200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 b="0"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93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94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3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193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 b="0"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93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fld id="{B928F6D0-3BA7-45BF-8171-AB2DF1A0CAA6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6038847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666D97E-A160-445C-8C3B-44AF21BFD3BE}" type="slidenum">
              <a:rPr lang="en-GB" altLang="ko-KR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</a:t>
            </a:fld>
            <a:endParaRPr lang="en-GB" altLang="ko-KR">
              <a:latin typeface="Arial" panose="020B0604020202020204" pitchFamily="34" charset="0"/>
            </a:endParaRPr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2727107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883B2AB-0CBE-4C46-B45A-11EAD7E17DFA}" type="slidenum">
              <a:rPr lang="en-GB" altLang="ko-KR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11</a:t>
            </a:fld>
            <a:endParaRPr lang="en-GB" altLang="ko-KR">
              <a:latin typeface="Arial" panose="020B0604020202020204" pitchFamily="34" charset="0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334518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25046F3-4E80-41DA-8A73-FFCA7FD1667F}" type="slidenum">
              <a:rPr lang="en-GB" altLang="ko-KR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12</a:t>
            </a:fld>
            <a:endParaRPr lang="en-GB" altLang="ko-KR">
              <a:latin typeface="Arial" panose="020B0604020202020204" pitchFamily="34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1255457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E2F3CB2-E810-448E-9514-B659F51FA4B0}" type="slidenum">
              <a:rPr lang="en-GB" altLang="ko-KR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13</a:t>
            </a:fld>
            <a:endParaRPr lang="en-GB" altLang="ko-KR">
              <a:latin typeface="Arial" panose="020B0604020202020204" pitchFamily="34" charset="0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4625808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AE1ACB9-643A-4389-B190-080A10086398}" type="slidenum">
              <a:rPr lang="en-GB" altLang="ko-KR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14</a:t>
            </a:fld>
            <a:endParaRPr lang="en-GB" altLang="ko-KR">
              <a:latin typeface="Arial" panose="020B0604020202020204" pitchFamily="34" charset="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9309514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0A86FC9-0066-48FF-8DA0-C36CFC839BFB}" type="slidenum">
              <a:rPr lang="en-GB" altLang="ko-KR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15</a:t>
            </a:fld>
            <a:endParaRPr lang="en-GB" altLang="ko-KR">
              <a:latin typeface="Arial" panose="020B0604020202020204" pitchFamily="34" charset="0"/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512236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0A86FC9-0066-48FF-8DA0-C36CFC839BFB}" type="slidenum">
              <a:rPr lang="en-GB" altLang="ko-KR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16</a:t>
            </a:fld>
            <a:endParaRPr lang="en-GB" altLang="ko-KR">
              <a:latin typeface="Arial" panose="020B0604020202020204" pitchFamily="34" charset="0"/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2009383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DAB0509-CFE8-4622-82B6-EC3317804247}" type="slidenum">
              <a:rPr lang="en-GB" altLang="ko-KR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17</a:t>
            </a:fld>
            <a:endParaRPr lang="en-GB" altLang="ko-KR">
              <a:latin typeface="Arial" panose="020B0604020202020204" pitchFamily="34" charset="0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8400737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C82042D-D567-41F4-8726-7626F15A289C}" type="slidenum">
              <a:rPr lang="en-GB" altLang="ko-KR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18</a:t>
            </a:fld>
            <a:endParaRPr lang="en-GB" altLang="ko-KR">
              <a:latin typeface="Arial" panose="020B0604020202020204" pitchFamily="34" charset="0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1018823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E2FEDF9-4835-415D-B6F1-199BB419B06C}" type="slidenum">
              <a:rPr lang="en-GB" altLang="ko-KR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19</a:t>
            </a:fld>
            <a:endParaRPr lang="en-GB" altLang="ko-KR">
              <a:latin typeface="Arial" panose="020B0604020202020204" pitchFamily="34" charset="0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45466939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E2FEDF9-4835-415D-B6F1-199BB419B06C}" type="slidenum">
              <a:rPr lang="en-GB" altLang="ko-KR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20</a:t>
            </a:fld>
            <a:endParaRPr lang="en-GB" altLang="ko-KR">
              <a:latin typeface="Arial" panose="020B0604020202020204" pitchFamily="34" charset="0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9175671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4DEAF27-254F-4354-AC3C-85A74927C43E}" type="slidenum">
              <a:rPr lang="en-GB" altLang="ko-KR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</a:t>
            </a:fld>
            <a:endParaRPr lang="en-GB" altLang="ko-KR">
              <a:latin typeface="Arial" panose="020B0604020202020204" pitchFamily="34" charset="0"/>
            </a:endParaRPr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43377892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0F3DB3F-ADE2-413D-AE2E-1FDD3D9F06A2}" type="slidenum">
              <a:rPr lang="en-GB" altLang="ko-KR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21</a:t>
            </a:fld>
            <a:endParaRPr lang="en-GB" altLang="ko-KR">
              <a:latin typeface="Arial" panose="020B0604020202020204" pitchFamily="34" charset="0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43764218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4E4F02E-8420-4AF3-8814-6B1396375AA3}" type="slidenum">
              <a:rPr lang="en-GB" altLang="ko-KR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22</a:t>
            </a:fld>
            <a:endParaRPr lang="en-GB" altLang="ko-KR">
              <a:latin typeface="Arial" panose="020B0604020202020204" pitchFamily="34" charset="0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87755536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3AC8CC7-6B3B-497E-8314-4616C1EA4239}" type="slidenum">
              <a:rPr lang="en-GB" altLang="ko-KR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23</a:t>
            </a:fld>
            <a:endParaRPr lang="en-GB" altLang="ko-KR">
              <a:latin typeface="Arial" panose="020B0604020202020204" pitchFamily="34" charset="0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76388621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FD25597-A065-4CC5-91C9-A0F059E85B49}" type="slidenum">
              <a:rPr lang="en-GB" altLang="ko-KR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24</a:t>
            </a:fld>
            <a:endParaRPr lang="en-GB" altLang="ko-KR">
              <a:latin typeface="Arial" panose="020B0604020202020204" pitchFamily="34" charset="0"/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97228585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FD25597-A065-4CC5-91C9-A0F059E85B49}" type="slidenum">
              <a:rPr lang="en-GB" altLang="ko-KR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25</a:t>
            </a:fld>
            <a:endParaRPr lang="en-GB" altLang="ko-KR">
              <a:latin typeface="Arial" panose="020B0604020202020204" pitchFamily="34" charset="0"/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06982911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FD25597-A065-4CC5-91C9-A0F059E85B49}" type="slidenum">
              <a:rPr lang="en-GB" altLang="ko-KR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26</a:t>
            </a:fld>
            <a:endParaRPr lang="en-GB" altLang="ko-KR">
              <a:latin typeface="Arial" panose="020B0604020202020204" pitchFamily="34" charset="0"/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15762631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D10F000-CA28-43C4-B801-8A314F17292E}" type="slidenum">
              <a:rPr lang="en-GB" altLang="ko-KR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27</a:t>
            </a:fld>
            <a:endParaRPr lang="en-GB" altLang="ko-KR">
              <a:latin typeface="Arial" panose="020B0604020202020204" pitchFamily="34" charset="0"/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8303651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D10F000-CA28-43C4-B801-8A314F17292E}" type="slidenum">
              <a:rPr lang="en-GB" altLang="ko-KR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28</a:t>
            </a:fld>
            <a:endParaRPr lang="en-GB" altLang="ko-KR">
              <a:latin typeface="Arial" panose="020B0604020202020204" pitchFamily="34" charset="0"/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82758795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D10F000-CA28-43C4-B801-8A314F17292E}" type="slidenum">
              <a:rPr lang="en-GB" altLang="ko-KR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29</a:t>
            </a:fld>
            <a:endParaRPr lang="en-GB" altLang="ko-KR">
              <a:latin typeface="Arial" panose="020B0604020202020204" pitchFamily="34" charset="0"/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18980546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9A35A1F-A8CE-40B1-AF8B-FEF565BED58A}" type="slidenum">
              <a:rPr lang="en-GB" altLang="ko-KR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30</a:t>
            </a:fld>
            <a:endParaRPr lang="en-GB" altLang="ko-KR">
              <a:latin typeface="Arial" panose="020B0604020202020204" pitchFamily="34" charset="0"/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9089195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D9CBE4E-AF75-4965-9A7D-EF22CA271D94}" type="slidenum">
              <a:rPr lang="en-GB" altLang="ko-KR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4</a:t>
            </a:fld>
            <a:endParaRPr lang="en-GB" altLang="ko-KR">
              <a:latin typeface="Arial" panose="020B0604020202020204" pitchFamily="34" charset="0"/>
            </a:endParaRPr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53051815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9C8E6B7-077E-465A-B55B-6AF18CBD2E1B}" type="slidenum">
              <a:rPr lang="en-GB" altLang="ko-KR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31</a:t>
            </a:fld>
            <a:endParaRPr lang="en-GB" altLang="ko-KR">
              <a:latin typeface="Arial" panose="020B0604020202020204" pitchFamily="34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71728599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9C8E6B7-077E-465A-B55B-6AF18CBD2E1B}" type="slidenum">
              <a:rPr lang="en-GB" altLang="ko-KR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32</a:t>
            </a:fld>
            <a:endParaRPr lang="en-GB" altLang="ko-KR">
              <a:latin typeface="Arial" panose="020B0604020202020204" pitchFamily="34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35919298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52C95E3-3897-40BA-BBC7-DDE5C3349951}" type="slidenum">
              <a:rPr lang="en-GB" altLang="ko-KR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33</a:t>
            </a:fld>
            <a:endParaRPr lang="en-GB" altLang="ko-KR">
              <a:latin typeface="Arial" panose="020B0604020202020204" pitchFamily="34" charset="0"/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75601537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BE1426E-E207-4AD8-B7A3-DF8622E48024}" type="slidenum">
              <a:rPr lang="en-GB" altLang="ko-KR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34</a:t>
            </a:fld>
            <a:endParaRPr lang="en-GB" altLang="ko-KR">
              <a:latin typeface="Arial" panose="020B0604020202020204" pitchFamily="34" charset="0"/>
            </a:endParaRP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27834612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0BDB660-9171-4833-A3F8-B0F5FA56E871}" type="slidenum">
              <a:rPr lang="en-GB" altLang="ko-KR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35</a:t>
            </a:fld>
            <a:endParaRPr lang="en-GB" altLang="ko-KR">
              <a:latin typeface="Arial" panose="020B0604020202020204" pitchFamily="34" charset="0"/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90383294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1383037-03B5-46F6-969E-77AE89ECDD00}" type="slidenum">
              <a:rPr lang="en-GB" altLang="ko-KR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36</a:t>
            </a:fld>
            <a:endParaRPr lang="en-GB" altLang="ko-KR">
              <a:latin typeface="Arial" panose="020B0604020202020204" pitchFamily="34" charset="0"/>
            </a:endParaRPr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21310080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E70A84B-A67E-43F9-AC87-0833221F0B9A}" type="slidenum">
              <a:rPr lang="en-GB" altLang="ko-KR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37</a:t>
            </a:fld>
            <a:endParaRPr lang="en-GB" altLang="ko-KR">
              <a:latin typeface="Arial" panose="020B0604020202020204" pitchFamily="34" charset="0"/>
            </a:endParaRPr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409528106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928F6D0-3BA7-45BF-8171-AB2DF1A0CAA6}" type="slidenum">
              <a:rPr lang="ko-KR" altLang="en-US" smtClean="0"/>
              <a:pPr>
                <a:defRPr/>
              </a:pPr>
              <a:t>58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7686554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928F6D0-3BA7-45BF-8171-AB2DF1A0CAA6}" type="slidenum">
              <a:rPr lang="ko-KR" altLang="en-US" smtClean="0"/>
              <a:pPr>
                <a:defRPr/>
              </a:pPr>
              <a:t>59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7686554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928F6D0-3BA7-45BF-8171-AB2DF1A0CAA6}" type="slidenum">
              <a:rPr lang="ko-KR" altLang="en-US" smtClean="0"/>
              <a:pPr>
                <a:defRPr/>
              </a:pPr>
              <a:t>60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768655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9564E23-1F85-4EEC-B8CA-EA253047C4D1}" type="slidenum">
              <a:rPr lang="en-GB" altLang="ko-KR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5</a:t>
            </a:fld>
            <a:endParaRPr lang="en-GB" altLang="ko-KR">
              <a:latin typeface="Arial" panose="020B0604020202020204" pitchFamily="34" charset="0"/>
            </a:endParaRPr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29223063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928F6D0-3BA7-45BF-8171-AB2DF1A0CAA6}" type="slidenum">
              <a:rPr lang="ko-KR" altLang="en-US" smtClean="0"/>
              <a:pPr>
                <a:defRPr/>
              </a:pPr>
              <a:t>61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7686554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928F6D0-3BA7-45BF-8171-AB2DF1A0CAA6}" type="slidenum">
              <a:rPr lang="ko-KR" altLang="en-US" smtClean="0"/>
              <a:pPr>
                <a:defRPr/>
              </a:pPr>
              <a:t>62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7686554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928F6D0-3BA7-45BF-8171-AB2DF1A0CAA6}" type="slidenum">
              <a:rPr lang="ko-KR" altLang="en-US" smtClean="0"/>
              <a:pPr>
                <a:defRPr/>
              </a:pPr>
              <a:t>63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7686554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928F6D0-3BA7-45BF-8171-AB2DF1A0CAA6}" type="slidenum">
              <a:rPr lang="ko-KR" altLang="en-US" smtClean="0"/>
              <a:pPr>
                <a:defRPr/>
              </a:pPr>
              <a:t>64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7686554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928F6D0-3BA7-45BF-8171-AB2DF1A0CAA6}" type="slidenum">
              <a:rPr lang="ko-KR" altLang="en-US" smtClean="0"/>
              <a:pPr>
                <a:defRPr/>
              </a:pPr>
              <a:t>65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768655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655D568-A3B8-4B54-88DF-40CDEFB827D8}" type="slidenum">
              <a:rPr lang="en-GB" altLang="ko-KR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6</a:t>
            </a:fld>
            <a:endParaRPr lang="en-GB" altLang="ko-KR">
              <a:latin typeface="Arial" panose="020B0604020202020204" pitchFamily="34" charset="0"/>
            </a:endParaRPr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9499274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2AFEEED-1FA7-479C-A775-86A6A263ED92}" type="slidenum">
              <a:rPr lang="en-GB" altLang="ko-KR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7</a:t>
            </a:fld>
            <a:endParaRPr lang="en-GB" altLang="ko-KR">
              <a:latin typeface="Arial" panose="020B0604020202020204" pitchFamily="34" charset="0"/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6396937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2E2A898-CE67-4043-B7B4-99B8CFA196B9}" type="slidenum">
              <a:rPr lang="en-GB" altLang="ko-KR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8</a:t>
            </a:fld>
            <a:endParaRPr lang="en-GB" altLang="ko-KR">
              <a:latin typeface="Arial" panose="020B0604020202020204" pitchFamily="34" charset="0"/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9500618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2E2A898-CE67-4043-B7B4-99B8CFA196B9}" type="slidenum">
              <a:rPr lang="en-GB" altLang="ko-KR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9</a:t>
            </a:fld>
            <a:endParaRPr lang="en-GB" altLang="ko-KR">
              <a:latin typeface="Arial" panose="020B0604020202020204" pitchFamily="34" charset="0"/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6175351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883B2AB-0CBE-4C46-B45A-11EAD7E17DFA}" type="slidenum">
              <a:rPr lang="en-GB" altLang="ko-KR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10</a:t>
            </a:fld>
            <a:endParaRPr lang="en-GB" altLang="ko-KR">
              <a:latin typeface="Arial" panose="020B0604020202020204" pitchFamily="34" charset="0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1058139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79049" y="6485744"/>
            <a:ext cx="2057400" cy="365125"/>
          </a:xfrm>
        </p:spPr>
        <p:txBody>
          <a:bodyPr/>
          <a:lstStyle/>
          <a:p>
            <a:fld id="{490D7398-607C-407A-8D67-83D151584F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14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D7398-607C-407A-8D67-83D151584F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0006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D7398-607C-407A-8D67-83D151584F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28239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텍스트 슬라이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609600"/>
            <a:ext cx="8851392" cy="404949"/>
          </a:xfrm>
          <a:prstGeom prst="rect">
            <a:avLst/>
          </a:prstGeom>
        </p:spPr>
      </p:pic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304800" y="76200"/>
            <a:ext cx="7162800" cy="748698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10400" y="6489562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14B97E7D-1882-4ACF-B7E5-A0FDB004281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3"/>
          </p:nvPr>
        </p:nvSpPr>
        <p:spPr>
          <a:xfrm>
            <a:off x="457200" y="1066800"/>
            <a:ext cx="8229600" cy="5105400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7618315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이미지 슬라이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609600"/>
            <a:ext cx="8851392" cy="404949"/>
          </a:xfrm>
          <a:prstGeom prst="rect">
            <a:avLst/>
          </a:prstGeom>
        </p:spPr>
      </p:pic>
      <p:sp>
        <p:nvSpPr>
          <p:cNvPr id="8" name="제목 개체 틀 1"/>
          <p:cNvSpPr>
            <a:spLocks noGrp="1"/>
          </p:cNvSpPr>
          <p:nvPr>
            <p:ph type="title"/>
          </p:nvPr>
        </p:nvSpPr>
        <p:spPr>
          <a:xfrm>
            <a:off x="304800" y="76200"/>
            <a:ext cx="7162800" cy="7486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14B97E7D-1882-4ACF-B7E5-A0FDB004281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6374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섹션 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 userDrawn="1"/>
        </p:nvGrpSpPr>
        <p:grpSpPr>
          <a:xfrm>
            <a:off x="-9525" y="0"/>
            <a:ext cx="9089517" cy="6858000"/>
            <a:chOff x="-9525" y="0"/>
            <a:chExt cx="9089517" cy="6858000"/>
          </a:xfrm>
        </p:grpSpPr>
        <p:pic>
          <p:nvPicPr>
            <p:cNvPr id="5" name="그림 4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8600" y="609600"/>
              <a:ext cx="8851392" cy="404949"/>
            </a:xfrm>
            <a:prstGeom prst="rect">
              <a:avLst/>
            </a:prstGeom>
          </p:spPr>
        </p:pic>
        <p:sp>
          <p:nvSpPr>
            <p:cNvPr id="6" name="Rectangle 7" descr="Light horizontal"/>
            <p:cNvSpPr>
              <a:spLocks noChangeArrowheads="1"/>
            </p:cNvSpPr>
            <p:nvPr userDrawn="1"/>
          </p:nvSpPr>
          <p:spPr bwMode="gray">
            <a:xfrm>
              <a:off x="-9525" y="0"/>
              <a:ext cx="238125" cy="6858000"/>
            </a:xfrm>
            <a:prstGeom prst="rect">
              <a:avLst/>
            </a:prstGeom>
            <a:pattFill prst="ltHorz">
              <a:fgClr>
                <a:srgbClr val="C0C0C0"/>
              </a:fgClr>
              <a:bgClr>
                <a:srgbClr val="FFFFFF"/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w="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latinLnBrk="1">
                <a:defRPr/>
              </a:pPr>
              <a:endParaRPr lang="ko-KR" altLang="en-US">
                <a:solidFill>
                  <a:srgbClr val="1D4940"/>
                </a:solidFill>
              </a:endParaRPr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9484" y="139337"/>
            <a:ext cx="8523515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304800" y="990600"/>
            <a:ext cx="8443664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2" name="텍스트 개체 틀 6"/>
          <p:cNvSpPr txBox="1">
            <a:spLocks/>
          </p:cNvSpPr>
          <p:nvPr userDrawn="1"/>
        </p:nvSpPr>
        <p:spPr>
          <a:xfrm>
            <a:off x="8458200" y="6400800"/>
            <a:ext cx="685800" cy="3810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fld id="{2C3EA781-EB16-4297-ACE2-F5D7FECAB377}" type="slidenum">
              <a:rPr lang="ko-KR" altLang="en-US" sz="1800" smtClean="0"/>
              <a:pPr fontAlgn="auto">
                <a:spcAft>
                  <a:spcPts val="0"/>
                </a:spcAft>
              </a:pPr>
              <a:t>‹#›</a:t>
            </a:fld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740932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00" y="1249200"/>
            <a:ext cx="8593200" cy="5477892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5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70426" y="6485744"/>
            <a:ext cx="2057400" cy="365125"/>
          </a:xfrm>
        </p:spPr>
        <p:txBody>
          <a:bodyPr/>
          <a:lstStyle/>
          <a:p>
            <a:fld id="{490D7398-607C-407A-8D67-83D151584F5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제목 6">
            <a:extLst>
              <a:ext uri="{FF2B5EF4-FFF2-40B4-BE49-F238E27FC236}">
                <a16:creationId xmlns:a16="http://schemas.microsoft.com/office/drawing/2014/main" id="{CA06F3B3-F8E6-1FA4-465E-B152A3E3A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48" y="200535"/>
            <a:ext cx="8833104" cy="604138"/>
          </a:xfrm>
        </p:spPr>
        <p:txBody>
          <a:bodyPr/>
          <a:lstStyle>
            <a:lvl1pPr>
              <a:defRPr sz="3600" b="1">
                <a:latin typeface="+mj-ea"/>
                <a:ea typeface="+mj-ea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693F961-05B8-48DF-B628-A54B3B6FA5E0}"/>
              </a:ext>
            </a:extLst>
          </p:cNvPr>
          <p:cNvSpPr/>
          <p:nvPr userDrawn="1"/>
        </p:nvSpPr>
        <p:spPr>
          <a:xfrm>
            <a:off x="73891" y="986281"/>
            <a:ext cx="9023932" cy="626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4147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D7398-607C-407A-8D67-83D151584F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1821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D7398-607C-407A-8D67-83D151584F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7543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D7398-607C-407A-8D67-83D151584F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3404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D7398-607C-407A-8D67-83D151584F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8206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D7398-607C-407A-8D67-83D151584F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3863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D7398-607C-407A-8D67-83D151584F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9331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D7398-607C-407A-8D67-83D151584F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2933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48382"/>
            <a:ext cx="7886700" cy="5585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228312"/>
            <a:ext cx="8593200" cy="547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79047" y="648574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0D7398-607C-407A-8D67-83D151584F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4391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6" r:id="rId1"/>
    <p:sldLayoutId id="2147484007" r:id="rId2"/>
    <p:sldLayoutId id="2147484008" r:id="rId3"/>
    <p:sldLayoutId id="2147484009" r:id="rId4"/>
    <p:sldLayoutId id="2147484010" r:id="rId5"/>
    <p:sldLayoutId id="2147484011" r:id="rId6"/>
    <p:sldLayoutId id="2147484012" r:id="rId7"/>
    <p:sldLayoutId id="2147484013" r:id="rId8"/>
    <p:sldLayoutId id="2147484014" r:id="rId9"/>
    <p:sldLayoutId id="2147484015" r:id="rId10"/>
    <p:sldLayoutId id="2147484016" r:id="rId11"/>
    <p:sldLayoutId id="2147484018" r:id="rId12"/>
    <p:sldLayoutId id="2147484019" r:id="rId13"/>
    <p:sldLayoutId id="2147484020" r:id="rId14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tmp"/><Relationship Id="rId2" Type="http://schemas.openxmlformats.org/officeDocument/2006/relationships/image" Target="../media/image22.tmp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tmp"/><Relationship Id="rId2" Type="http://schemas.openxmlformats.org/officeDocument/2006/relationships/image" Target="../media/image24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tmp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tmp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tmp"/><Relationship Id="rId2" Type="http://schemas.openxmlformats.org/officeDocument/2006/relationships/image" Target="../media/image27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tmp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tmp"/><Relationship Id="rId2" Type="http://schemas.openxmlformats.org/officeDocument/2006/relationships/hyperlink" Target="http://ko.exerd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tmp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tmp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tmp"/><Relationship Id="rId2" Type="http://schemas.openxmlformats.org/officeDocument/2006/relationships/image" Target="../media/image33.tmp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tmp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tmp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tmp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tmp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racle.com/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tmp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tmp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tm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tmp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tmp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tmp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EB6AD8-EBF0-5C20-CE5A-1F3F59D8BE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3200" y="1122363"/>
            <a:ext cx="8737600" cy="2387600"/>
          </a:xfrm>
        </p:spPr>
        <p:txBody>
          <a:bodyPr/>
          <a:lstStyle/>
          <a:p>
            <a:r>
              <a:rPr lang="en-US" altLang="ko-KR" dirty="0">
                <a:latin typeface="+mj-ea"/>
              </a:rPr>
              <a:t>DBMS</a:t>
            </a:r>
            <a:endParaRPr lang="ko-KR" altLang="en-US" dirty="0">
              <a:latin typeface="+mj-ea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18E3540-D5C2-977C-EFA0-E09A24C5D6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7"/>
            <a:ext cx="6858000" cy="2232881"/>
          </a:xfrm>
        </p:spPr>
        <p:txBody>
          <a:bodyPr>
            <a:normAutofit/>
          </a:bodyPr>
          <a:lstStyle/>
          <a:p>
            <a:r>
              <a:rPr lang="en-US" altLang="ko-KR" sz="3000" dirty="0" err="1">
                <a:latin typeface="+mj-ea"/>
                <a:ea typeface="+mj-ea"/>
              </a:rPr>
              <a:t>DataBase</a:t>
            </a:r>
            <a:r>
              <a:rPr lang="en-US" altLang="ko-KR" sz="3000" dirty="0">
                <a:latin typeface="+mj-ea"/>
                <a:ea typeface="+mj-ea"/>
              </a:rPr>
              <a:t> Management System</a:t>
            </a:r>
            <a:endParaRPr lang="en-US" altLang="ko-KR" dirty="0">
              <a:latin typeface="+mj-ea"/>
              <a:ea typeface="+mj-ea"/>
            </a:endParaRPr>
          </a:p>
          <a:p>
            <a:endParaRPr lang="en-US" altLang="ko-KR" dirty="0">
              <a:latin typeface="+mj-ea"/>
              <a:ea typeface="+mj-ea"/>
            </a:endParaRPr>
          </a:p>
          <a:p>
            <a:r>
              <a:rPr lang="ko-KR" altLang="en-US" dirty="0">
                <a:latin typeface="+mj-ea"/>
                <a:ea typeface="+mj-ea"/>
              </a:rPr>
              <a:t>장민창</a:t>
            </a:r>
            <a:endParaRPr lang="en-US" altLang="ko-KR" dirty="0">
              <a:latin typeface="+mj-ea"/>
              <a:ea typeface="+mj-ea"/>
            </a:endParaRPr>
          </a:p>
          <a:p>
            <a:r>
              <a:rPr lang="en-US" altLang="ko-KR" dirty="0">
                <a:latin typeface="+mj-ea"/>
                <a:ea typeface="+mj-ea"/>
              </a:rPr>
              <a:t>mcjang@hucloud.co.kr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27380DC-F3E6-89A5-3D07-7218CB5F3483}"/>
              </a:ext>
            </a:extLst>
          </p:cNvPr>
          <p:cNvSpPr/>
          <p:nvPr/>
        </p:nvSpPr>
        <p:spPr>
          <a:xfrm>
            <a:off x="73891" y="3447319"/>
            <a:ext cx="9023932" cy="6264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0D3F32A-7348-7DF9-202C-EB5A33E04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D7398-607C-407A-8D67-83D151584F5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89488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dirty="0">
                <a:cs typeface="Arial" panose="020B0604020202020204" pitchFamily="34" charset="0"/>
              </a:rPr>
              <a:t>하나 이상의 테이블에서 여러 </a:t>
            </a:r>
            <a:r>
              <a:rPr lang="en-US" altLang="ko-KR" dirty="0">
                <a:cs typeface="Arial" panose="020B0604020202020204" pitchFamily="34" charset="0"/>
              </a:rPr>
              <a:t>Row(</a:t>
            </a:r>
            <a:r>
              <a:rPr lang="ko-KR" altLang="en-US" dirty="0">
                <a:cs typeface="Arial" panose="020B0604020202020204" pitchFamily="34" charset="0"/>
              </a:rPr>
              <a:t>데이터</a:t>
            </a:r>
            <a:r>
              <a:rPr lang="en-US" altLang="ko-KR" dirty="0">
                <a:cs typeface="Arial" panose="020B0604020202020204" pitchFamily="34" charset="0"/>
              </a:rPr>
              <a:t>)</a:t>
            </a:r>
            <a:r>
              <a:rPr lang="ko-KR" altLang="en-US" dirty="0">
                <a:cs typeface="Arial" panose="020B0604020202020204" pitchFamily="34" charset="0"/>
              </a:rPr>
              <a:t>를 가져옴</a:t>
            </a:r>
            <a:r>
              <a:rPr lang="en-US" altLang="ko-KR" dirty="0">
                <a:cs typeface="Arial" panose="020B0604020202020204" pitchFamily="34" charset="0"/>
              </a:rPr>
              <a:t>.</a:t>
            </a:r>
          </a:p>
          <a:p>
            <a:pPr eaLnBrk="1" hangingPunct="1">
              <a:defRPr/>
            </a:pPr>
            <a:r>
              <a:rPr lang="en-US" altLang="ko-KR" dirty="0">
                <a:cs typeface="Arial" panose="020B0604020202020204" pitchFamily="34" charset="0"/>
              </a:rPr>
              <a:t>SELECT </a:t>
            </a:r>
            <a:r>
              <a:rPr lang="en-US" altLang="ko-KR" dirty="0">
                <a:solidFill>
                  <a:srgbClr val="FF0000"/>
                </a:solidFill>
                <a:cs typeface="Arial" panose="020B0604020202020204" pitchFamily="34" charset="0"/>
              </a:rPr>
              <a:t>[COLUMN], [COLUMN], […]</a:t>
            </a:r>
            <a:br>
              <a:rPr lang="en-US" altLang="ko-KR" dirty="0">
                <a:cs typeface="Arial" panose="020B0604020202020204" pitchFamily="34" charset="0"/>
              </a:rPr>
            </a:br>
            <a:r>
              <a:rPr lang="en-US" altLang="ko-KR" dirty="0">
                <a:cs typeface="Arial" panose="020B0604020202020204" pitchFamily="34" charset="0"/>
              </a:rPr>
              <a:t>FROM </a:t>
            </a:r>
            <a:r>
              <a:rPr lang="en-US" altLang="ko-KR" dirty="0">
                <a:solidFill>
                  <a:srgbClr val="FF0000"/>
                </a:solidFill>
                <a:cs typeface="Arial" panose="020B0604020202020204" pitchFamily="34" charset="0"/>
              </a:rPr>
              <a:t>[TABLE]</a:t>
            </a:r>
          </a:p>
          <a:p>
            <a:pPr eaLnBrk="1" hangingPunct="1">
              <a:defRPr/>
            </a:pPr>
            <a:endParaRPr lang="en-US" altLang="ko-KR" dirty="0">
              <a:solidFill>
                <a:srgbClr val="FF0000"/>
              </a:solidFill>
              <a:cs typeface="Arial" panose="020B0604020202020204" pitchFamily="34" charset="0"/>
            </a:endParaRPr>
          </a:p>
          <a:p>
            <a:pPr eaLnBrk="1" hangingPunct="1">
              <a:defRPr/>
            </a:pPr>
            <a:endParaRPr lang="en-US" altLang="ko-KR" dirty="0">
              <a:solidFill>
                <a:srgbClr val="FF0000"/>
              </a:solidFill>
              <a:cs typeface="Arial" panose="020B0604020202020204" pitchFamily="34" charset="0"/>
            </a:endParaRPr>
          </a:p>
          <a:p>
            <a:pPr eaLnBrk="1" hangingPunct="1">
              <a:defRPr/>
            </a:pPr>
            <a:endParaRPr lang="en-US" altLang="ko-KR" dirty="0">
              <a:solidFill>
                <a:srgbClr val="FF0000"/>
              </a:solidFill>
              <a:cs typeface="Arial" panose="020B0604020202020204" pitchFamily="34" charset="0"/>
            </a:endParaRPr>
          </a:p>
          <a:p>
            <a:pPr eaLnBrk="1" hangingPunct="1">
              <a:defRPr/>
            </a:pPr>
            <a:endParaRPr lang="en-US" altLang="ko-KR" dirty="0">
              <a:solidFill>
                <a:srgbClr val="FF0000"/>
              </a:solidFill>
              <a:cs typeface="Arial" panose="020B0604020202020204" pitchFamily="34" charset="0"/>
            </a:endParaRPr>
          </a:p>
          <a:p>
            <a:pPr eaLnBrk="1" hangingPunct="1">
              <a:defRPr/>
            </a:pPr>
            <a:endParaRPr lang="en-US" altLang="ko-KR" dirty="0">
              <a:solidFill>
                <a:srgbClr val="FF0000"/>
              </a:solidFill>
              <a:cs typeface="Arial" panose="020B0604020202020204" pitchFamily="34" charset="0"/>
            </a:endParaRPr>
          </a:p>
          <a:p>
            <a:pPr eaLnBrk="1" hangingPunct="1">
              <a:defRPr/>
            </a:pPr>
            <a:endParaRPr lang="en-US" altLang="ko-KR" dirty="0">
              <a:solidFill>
                <a:srgbClr val="FF0000"/>
              </a:solidFill>
              <a:cs typeface="Arial" panose="020B0604020202020204" pitchFamily="34" charset="0"/>
            </a:endParaRPr>
          </a:p>
          <a:p>
            <a:pPr eaLnBrk="1" hangingPunct="1">
              <a:defRPr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SELECT NAME, AGE</a:t>
            </a:r>
            <a:b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</a:b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FROM STUDENT</a:t>
            </a:r>
          </a:p>
        </p:txBody>
      </p:sp>
      <p:sp>
        <p:nvSpPr>
          <p:cNvPr id="25604" name="슬라이드 번호 개체 틀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41737F2C-6662-461F-8D2F-D5548FD3E2C8}" type="slidenum">
              <a:rPr lang="en-GB" altLang="ko-KR">
                <a:solidFill>
                  <a:srgbClr val="898989"/>
                </a:solidFill>
              </a:rPr>
              <a:pPr/>
              <a:t>10</a:t>
            </a:fld>
            <a:endParaRPr lang="en-GB" altLang="ko-KR">
              <a:solidFill>
                <a:srgbClr val="898989"/>
              </a:solidFill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>
                <a:cs typeface="Arial" charset="0"/>
              </a:rPr>
              <a:t>데이터</a:t>
            </a:r>
            <a:r>
              <a:rPr lang="en-US" altLang="ko-KR" dirty="0">
                <a:cs typeface="Arial" charset="0"/>
              </a:rPr>
              <a:t> </a:t>
            </a:r>
            <a:r>
              <a:rPr lang="ko-KR" altLang="en-US" dirty="0">
                <a:cs typeface="Arial" charset="0"/>
              </a:rPr>
              <a:t>조회</a:t>
            </a:r>
            <a:endParaRPr lang="en-US" altLang="ko-KR" dirty="0">
              <a:cs typeface="Arial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5499101-5444-7178-DBEF-0338FEF39D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2819400"/>
            <a:ext cx="2867425" cy="187668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1EE2855-2EC2-C2D7-3819-6421C95977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6254" y="2819400"/>
            <a:ext cx="1933845" cy="1848108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ABEF87C4-7281-566D-BFF9-659456793F13}"/>
              </a:ext>
            </a:extLst>
          </p:cNvPr>
          <p:cNvCxnSpPr/>
          <p:nvPr/>
        </p:nvCxnSpPr>
        <p:spPr>
          <a:xfrm>
            <a:off x="3522625" y="3810000"/>
            <a:ext cx="1151227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5803555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dirty="0">
                <a:cs typeface="Arial" panose="020B0604020202020204" pitchFamily="34" charset="0"/>
              </a:rPr>
              <a:t>TO_CHAR(DATE </a:t>
            </a:r>
            <a:r>
              <a:rPr lang="ko-KR" altLang="en-US" dirty="0">
                <a:cs typeface="Arial" panose="020B0604020202020204" pitchFamily="34" charset="0"/>
              </a:rPr>
              <a:t>타입의 날짜 값 혹은 컬럼</a:t>
            </a:r>
            <a:r>
              <a:rPr lang="en-US" altLang="ko-KR" dirty="0">
                <a:cs typeface="Arial" panose="020B0604020202020204" pitchFamily="34" charset="0"/>
              </a:rPr>
              <a:t>, ‘</a:t>
            </a:r>
            <a:r>
              <a:rPr lang="ko-KR" altLang="en-US" dirty="0">
                <a:cs typeface="Arial" panose="020B0604020202020204" pitchFamily="34" charset="0"/>
              </a:rPr>
              <a:t>날짜 </a:t>
            </a:r>
            <a:r>
              <a:rPr lang="ko-KR" altLang="en-US" dirty="0" err="1">
                <a:cs typeface="Arial" panose="020B0604020202020204" pitchFamily="34" charset="0"/>
              </a:rPr>
              <a:t>포멧</a:t>
            </a:r>
            <a:r>
              <a:rPr lang="en-US" altLang="ko-KR" dirty="0">
                <a:cs typeface="Arial" panose="020B0604020202020204" pitchFamily="34" charset="0"/>
              </a:rPr>
              <a:t>‘)</a:t>
            </a:r>
          </a:p>
          <a:p>
            <a:pPr lvl="1">
              <a:defRPr/>
            </a:pPr>
            <a:r>
              <a:rPr lang="ko-KR" altLang="en-US" dirty="0">
                <a:cs typeface="Arial" panose="020B0604020202020204" pitchFamily="34" charset="0"/>
              </a:rPr>
              <a:t>날짜타입의 데이터를 문자로 변경한다</a:t>
            </a:r>
            <a:r>
              <a:rPr lang="en-US" altLang="ko-KR" dirty="0">
                <a:cs typeface="Arial" panose="020B0604020202020204" pitchFamily="34" charset="0"/>
              </a:rPr>
              <a:t>.</a:t>
            </a:r>
          </a:p>
          <a:p>
            <a:pPr eaLnBrk="1" hangingPunct="1">
              <a:defRPr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TO_DATE(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문자열타입의 날짜 값 혹은 컬럼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, ‘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날짜 </a:t>
            </a:r>
            <a:r>
              <a:rPr lang="ko-KR" altLang="en-US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포멧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‘)</a:t>
            </a:r>
          </a:p>
          <a:p>
            <a:pPr lvl="1">
              <a:defRPr/>
            </a:pP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문자 타입의 날짜 데이터를 날짜 타입으로 변경한다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.</a:t>
            </a:r>
          </a:p>
          <a:p>
            <a:pPr eaLnBrk="1" hangingPunct="1">
              <a:defRPr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LPAD(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숫자 타입의 값 또는 컬럼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,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채울 </a:t>
            </a:r>
            <a:r>
              <a:rPr lang="ko-KR" altLang="en-US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자리수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,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빈 공간에 채울 문자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)</a:t>
            </a:r>
          </a:p>
          <a:p>
            <a:pPr lvl="1">
              <a:defRPr/>
            </a:pP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숫자 왼쪽 공간에 문자를 채운다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.</a:t>
            </a:r>
          </a:p>
          <a:p>
            <a:pPr lvl="1">
              <a:defRPr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LPAD(1, 6, ‘0’)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  <a:sym typeface="Wingdings" panose="05000000000000000000" pitchFamily="2" charset="2"/>
              </a:rPr>
              <a:t> 000001</a:t>
            </a:r>
          </a:p>
          <a:p>
            <a:pPr>
              <a:defRPr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NVL(NULL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일 가능성이 있는 컬럼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,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기본값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)</a:t>
            </a:r>
          </a:p>
          <a:p>
            <a:pPr lvl="1">
              <a:defRPr/>
            </a:pP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값 또는 컬럼이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NULL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이라면 기본값으로 표현한다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.</a:t>
            </a:r>
          </a:p>
          <a:p>
            <a:pPr>
              <a:defRPr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CASE WHEN ELSE END</a:t>
            </a:r>
          </a:p>
          <a:p>
            <a:pPr lvl="1">
              <a:defRPr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Java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의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if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와 유사함</a:t>
            </a:r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.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25604" name="슬라이드 번호 개체 틀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41737F2C-6662-461F-8D2F-D5548FD3E2C8}" type="slidenum">
              <a:rPr lang="en-GB" altLang="ko-KR">
                <a:solidFill>
                  <a:srgbClr val="898989"/>
                </a:solidFill>
              </a:rPr>
              <a:pPr/>
              <a:t>11</a:t>
            </a:fld>
            <a:endParaRPr lang="en-GB" altLang="ko-KR">
              <a:solidFill>
                <a:srgbClr val="898989"/>
              </a:solidFill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dirty="0">
                <a:cs typeface="Arial" charset="0"/>
              </a:rPr>
              <a:t>주요 함수 또는 유용한 문법</a:t>
            </a:r>
            <a:endParaRPr lang="en-US" altLang="ko-KR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9753999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ko-KR" altLang="en-US" dirty="0">
                <a:cs typeface="Arial" panose="020B0604020202020204" pitchFamily="34" charset="0"/>
              </a:rPr>
              <a:t>가져온 데이터를 정렬함</a:t>
            </a:r>
            <a:r>
              <a:rPr lang="en-US" altLang="ko-KR" dirty="0">
                <a:cs typeface="Arial" panose="020B0604020202020204" pitchFamily="34" charset="0"/>
              </a:rPr>
              <a:t>.</a:t>
            </a:r>
          </a:p>
          <a:p>
            <a:pPr eaLnBrk="1" hangingPunct="1">
              <a:defRPr/>
            </a:pPr>
            <a:r>
              <a:rPr lang="en-US" altLang="ko-KR" dirty="0">
                <a:cs typeface="Arial" panose="020B0604020202020204" pitchFamily="34" charset="0"/>
              </a:rPr>
              <a:t>SELECT </a:t>
            </a:r>
            <a:r>
              <a:rPr lang="en-US" altLang="ko-KR" dirty="0">
                <a:solidFill>
                  <a:srgbClr val="FF0000"/>
                </a:solidFill>
                <a:cs typeface="Arial" panose="020B0604020202020204" pitchFamily="34" charset="0"/>
              </a:rPr>
              <a:t>[COLUMN], [COLUMN], […] </a:t>
            </a:r>
            <a:br>
              <a:rPr lang="en-US" altLang="ko-KR" dirty="0">
                <a:solidFill>
                  <a:srgbClr val="FF0000"/>
                </a:solidFill>
                <a:cs typeface="Arial" panose="020B0604020202020204" pitchFamily="34" charset="0"/>
              </a:rPr>
            </a:br>
            <a:r>
              <a:rPr lang="en-US" altLang="ko-KR" dirty="0">
                <a:cs typeface="Arial" panose="020B0604020202020204" pitchFamily="34" charset="0"/>
              </a:rPr>
              <a:t>FROM </a:t>
            </a:r>
            <a:r>
              <a:rPr lang="en-US" altLang="ko-KR" dirty="0">
                <a:solidFill>
                  <a:srgbClr val="FF0000"/>
                </a:solidFill>
                <a:cs typeface="Arial" panose="020B0604020202020204" pitchFamily="34" charset="0"/>
              </a:rPr>
              <a:t>[TABLE]</a:t>
            </a:r>
            <a:br>
              <a:rPr lang="en-US" altLang="ko-KR" dirty="0">
                <a:solidFill>
                  <a:srgbClr val="FF0000"/>
                </a:solidFill>
                <a:cs typeface="Arial" panose="020B0604020202020204" pitchFamily="34" charset="0"/>
              </a:rPr>
            </a:br>
            <a:r>
              <a:rPr lang="en-US" altLang="ko-KR" dirty="0">
                <a:cs typeface="Arial" panose="020B0604020202020204" pitchFamily="34" charset="0"/>
              </a:rPr>
              <a:t>ORDER BY </a:t>
            </a:r>
            <a:r>
              <a:rPr lang="en-US" altLang="ko-KR" dirty="0">
                <a:solidFill>
                  <a:srgbClr val="FF0000"/>
                </a:solidFill>
                <a:cs typeface="Arial" panose="020B0604020202020204" pitchFamily="34" charset="0"/>
              </a:rPr>
              <a:t>[COLUMN] [ORDER TYPE]</a:t>
            </a:r>
          </a:p>
          <a:p>
            <a:pPr eaLnBrk="1" hangingPunct="1">
              <a:defRPr/>
            </a:pPr>
            <a:r>
              <a:rPr lang="ko-KR" altLang="en-US" dirty="0">
                <a:cs typeface="Arial" panose="020B0604020202020204" pitchFamily="34" charset="0"/>
              </a:rPr>
              <a:t>정렬 방식에는 </a:t>
            </a:r>
            <a:r>
              <a:rPr lang="en-US" altLang="ko-KR" dirty="0">
                <a:cs typeface="Arial" panose="020B0604020202020204" pitchFamily="34" charset="0"/>
              </a:rPr>
              <a:t>ASC, DESC </a:t>
            </a:r>
            <a:r>
              <a:rPr lang="ko-KR" altLang="en-US" dirty="0">
                <a:cs typeface="Arial" panose="020B0604020202020204" pitchFamily="34" charset="0"/>
              </a:rPr>
              <a:t>가 존재함</a:t>
            </a:r>
            <a:r>
              <a:rPr lang="en-US" altLang="ko-KR" dirty="0">
                <a:cs typeface="Arial" panose="020B0604020202020204" pitchFamily="34" charset="0"/>
              </a:rPr>
              <a:t>.</a:t>
            </a:r>
          </a:p>
          <a:p>
            <a:pPr lvl="1" eaLnBrk="1" hangingPunct="1">
              <a:defRPr/>
            </a:pPr>
            <a:r>
              <a:rPr lang="en-US" altLang="ko-KR" dirty="0">
                <a:cs typeface="Arial" panose="020B0604020202020204" pitchFamily="34" charset="0"/>
              </a:rPr>
              <a:t>ASC : </a:t>
            </a:r>
            <a:r>
              <a:rPr lang="ko-KR" altLang="en-US" dirty="0">
                <a:cs typeface="Arial" panose="020B0604020202020204" pitchFamily="34" charset="0"/>
              </a:rPr>
              <a:t>오름차순</a:t>
            </a:r>
            <a:endParaRPr lang="en-US" altLang="ko-KR" dirty="0">
              <a:cs typeface="Arial" panose="020B0604020202020204" pitchFamily="34" charset="0"/>
            </a:endParaRPr>
          </a:p>
          <a:p>
            <a:pPr lvl="1" eaLnBrk="1" hangingPunct="1">
              <a:defRPr/>
            </a:pPr>
            <a:r>
              <a:rPr lang="en-US" altLang="ko-KR" dirty="0">
                <a:cs typeface="Arial" panose="020B0604020202020204" pitchFamily="34" charset="0"/>
              </a:rPr>
              <a:t>DESC : </a:t>
            </a:r>
            <a:r>
              <a:rPr lang="ko-KR" altLang="en-US" dirty="0">
                <a:cs typeface="Arial" panose="020B0604020202020204" pitchFamily="34" charset="0"/>
              </a:rPr>
              <a:t>내림차순</a:t>
            </a:r>
            <a:endParaRPr lang="en-US" altLang="ko-KR" dirty="0">
              <a:cs typeface="Arial" panose="020B0604020202020204" pitchFamily="34" charset="0"/>
            </a:endParaRPr>
          </a:p>
          <a:p>
            <a:pPr lvl="1" eaLnBrk="1" hangingPunct="1">
              <a:defRPr/>
            </a:pPr>
            <a:endParaRPr lang="en-US" altLang="ko-KR" dirty="0">
              <a:cs typeface="Arial" panose="020B0604020202020204" pitchFamily="34" charset="0"/>
            </a:endParaRPr>
          </a:p>
          <a:p>
            <a:pPr lvl="1" eaLnBrk="1" hangingPunct="1">
              <a:defRPr/>
            </a:pPr>
            <a:endParaRPr lang="en-US" altLang="ko-KR" dirty="0">
              <a:cs typeface="Arial" panose="020B0604020202020204" pitchFamily="34" charset="0"/>
            </a:endParaRPr>
          </a:p>
          <a:p>
            <a:pPr lvl="1" eaLnBrk="1" hangingPunct="1">
              <a:defRPr/>
            </a:pPr>
            <a:endParaRPr lang="en-US" altLang="ko-KR" dirty="0">
              <a:cs typeface="Arial" panose="020B0604020202020204" pitchFamily="34" charset="0"/>
            </a:endParaRPr>
          </a:p>
          <a:p>
            <a:pPr lvl="1" eaLnBrk="1" hangingPunct="1">
              <a:defRPr/>
            </a:pPr>
            <a:endParaRPr lang="en-US" altLang="ko-KR" dirty="0">
              <a:cs typeface="Arial" panose="020B0604020202020204" pitchFamily="34" charset="0"/>
            </a:endParaRPr>
          </a:p>
          <a:p>
            <a:pPr lvl="1" eaLnBrk="1" hangingPunct="1">
              <a:defRPr/>
            </a:pPr>
            <a:endParaRPr lang="en-US" altLang="ko-KR" dirty="0">
              <a:cs typeface="Arial" panose="020B0604020202020204" pitchFamily="34" charset="0"/>
            </a:endParaRPr>
          </a:p>
          <a:p>
            <a:pPr marL="457200" lvl="1" indent="0" eaLnBrk="1" hangingPunct="1">
              <a:buNone/>
              <a:defRPr/>
            </a:pPr>
            <a:endParaRPr lang="en-US" altLang="ko-KR" dirty="0">
              <a:cs typeface="Arial" panose="020B0604020202020204" pitchFamily="34" charset="0"/>
            </a:endParaRPr>
          </a:p>
          <a:p>
            <a:pPr>
              <a:defRPr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SELECT NAME, AGE, CLASS</a:t>
            </a:r>
            <a:b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</a:b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FROM STUDENT</a:t>
            </a:r>
            <a:b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</a:b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ORDER BY AGE DESC</a:t>
            </a:r>
          </a:p>
        </p:txBody>
      </p:sp>
      <p:sp>
        <p:nvSpPr>
          <p:cNvPr id="27652" name="슬라이드 번호 개체 틀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35AC42D1-3BAC-487F-9F31-255FCEBEB50C}" type="slidenum">
              <a:rPr lang="en-GB" altLang="ko-KR">
                <a:solidFill>
                  <a:srgbClr val="898989"/>
                </a:solidFill>
              </a:rPr>
              <a:pPr/>
              <a:t>12</a:t>
            </a:fld>
            <a:endParaRPr lang="en-GB" altLang="ko-KR">
              <a:solidFill>
                <a:srgbClr val="898989"/>
              </a:solidFill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dirty="0">
                <a:cs typeface="Arial" charset="0"/>
              </a:rPr>
              <a:t>데이터 정렬</a:t>
            </a:r>
            <a:endParaRPr lang="en-US" altLang="ko-KR" dirty="0">
              <a:cs typeface="Arial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350CF9E-8D58-CBA3-E490-85B9D7B6B3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581400"/>
            <a:ext cx="2867425" cy="1876687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FFEB36F4-D4F5-B322-3555-0A8784CF10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3000" y="3591872"/>
            <a:ext cx="2829320" cy="1819529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6279440F-E198-A321-1E06-40C5F2978326}"/>
              </a:ext>
            </a:extLst>
          </p:cNvPr>
          <p:cNvCxnSpPr/>
          <p:nvPr/>
        </p:nvCxnSpPr>
        <p:spPr>
          <a:xfrm>
            <a:off x="3522625" y="4519743"/>
            <a:ext cx="1151227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349350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dirty="0">
                <a:cs typeface="Arial" panose="020B0604020202020204" pitchFamily="34" charset="0"/>
              </a:rPr>
              <a:t>하나 이상의 테이블에서 여러 데이터를 가져옴</a:t>
            </a:r>
            <a:r>
              <a:rPr lang="en-US" altLang="ko-KR" dirty="0">
                <a:cs typeface="Arial" panose="020B0604020202020204" pitchFamily="34" charset="0"/>
              </a:rPr>
              <a:t>. </a:t>
            </a:r>
            <a:r>
              <a:rPr lang="ko-KR" altLang="en-US" dirty="0">
                <a:cs typeface="Arial" panose="020B0604020202020204" pitchFamily="34" charset="0"/>
              </a:rPr>
              <a:t>단</a:t>
            </a:r>
            <a:r>
              <a:rPr lang="en-US" altLang="ko-KR" dirty="0">
                <a:cs typeface="Arial" panose="020B0604020202020204" pitchFamily="34" charset="0"/>
              </a:rPr>
              <a:t>, </a:t>
            </a:r>
            <a:r>
              <a:rPr lang="ko-KR" altLang="en-US" dirty="0">
                <a:cs typeface="Arial" panose="020B0604020202020204" pitchFamily="34" charset="0"/>
              </a:rPr>
              <a:t>조건에 맞는 데이터만 가져옴</a:t>
            </a:r>
            <a:r>
              <a:rPr lang="en-US" altLang="ko-KR" dirty="0">
                <a:cs typeface="Arial" panose="020B0604020202020204" pitchFamily="34" charset="0"/>
              </a:rPr>
              <a:t>.</a:t>
            </a:r>
          </a:p>
          <a:p>
            <a:pPr eaLnBrk="1" hangingPunct="1">
              <a:defRPr/>
            </a:pPr>
            <a:r>
              <a:rPr lang="en-US" altLang="ko-KR" dirty="0">
                <a:cs typeface="Arial" panose="020B0604020202020204" pitchFamily="34" charset="0"/>
              </a:rPr>
              <a:t>SELECT </a:t>
            </a:r>
            <a:r>
              <a:rPr lang="en-US" altLang="ko-KR" dirty="0">
                <a:solidFill>
                  <a:srgbClr val="FF0000"/>
                </a:solidFill>
                <a:cs typeface="Arial" panose="020B0604020202020204" pitchFamily="34" charset="0"/>
              </a:rPr>
              <a:t>[COLUMN], [COLUMN], […] </a:t>
            </a:r>
            <a:br>
              <a:rPr lang="en-US" altLang="ko-KR" dirty="0">
                <a:solidFill>
                  <a:srgbClr val="FF0000"/>
                </a:solidFill>
                <a:cs typeface="Arial" panose="020B0604020202020204" pitchFamily="34" charset="0"/>
              </a:rPr>
            </a:br>
            <a:r>
              <a:rPr lang="en-US" altLang="ko-KR" dirty="0">
                <a:cs typeface="Arial" panose="020B0604020202020204" pitchFamily="34" charset="0"/>
              </a:rPr>
              <a:t>FROM </a:t>
            </a:r>
            <a:r>
              <a:rPr lang="en-US" altLang="ko-KR" dirty="0">
                <a:solidFill>
                  <a:srgbClr val="FF0000"/>
                </a:solidFill>
                <a:cs typeface="Arial" panose="020B0604020202020204" pitchFamily="34" charset="0"/>
              </a:rPr>
              <a:t>[TABLE]</a:t>
            </a:r>
            <a:br>
              <a:rPr lang="en-US" altLang="ko-KR" dirty="0">
                <a:solidFill>
                  <a:srgbClr val="FF0000"/>
                </a:solidFill>
                <a:cs typeface="Arial" panose="020B0604020202020204" pitchFamily="34" charset="0"/>
              </a:rPr>
            </a:br>
            <a:r>
              <a:rPr lang="en-US" altLang="ko-KR" dirty="0">
                <a:cs typeface="Arial" panose="020B0604020202020204" pitchFamily="34" charset="0"/>
              </a:rPr>
              <a:t>WHERE</a:t>
            </a:r>
            <a:r>
              <a:rPr lang="en-US" altLang="ko-KR" dirty="0">
                <a:solidFill>
                  <a:srgbClr val="FF0000"/>
                </a:solidFill>
                <a:cs typeface="Arial" panose="020B0604020202020204" pitchFamily="34" charset="0"/>
              </a:rPr>
              <a:t> [CONDITIONS]</a:t>
            </a:r>
          </a:p>
          <a:p>
            <a:pPr eaLnBrk="1" hangingPunct="1">
              <a:defRPr/>
            </a:pPr>
            <a:r>
              <a:rPr lang="ko-KR" altLang="en-US" dirty="0">
                <a:cs typeface="Arial" panose="020B0604020202020204" pitchFamily="34" charset="0"/>
              </a:rPr>
              <a:t>컬럼 값과 </a:t>
            </a:r>
            <a:r>
              <a:rPr lang="en-US" altLang="ko-KR" dirty="0">
                <a:cs typeface="Arial" panose="020B0604020202020204" pitchFamily="34" charset="0"/>
              </a:rPr>
              <a:t>VALUE </a:t>
            </a:r>
            <a:r>
              <a:rPr lang="ko-KR" altLang="en-US" dirty="0">
                <a:cs typeface="Arial" panose="020B0604020202020204" pitchFamily="34" charset="0"/>
              </a:rPr>
              <a:t>를 비교함</a:t>
            </a:r>
            <a:r>
              <a:rPr lang="en-US" altLang="ko-KR" dirty="0">
                <a:cs typeface="Arial" panose="020B0604020202020204" pitchFamily="34" charset="0"/>
              </a:rPr>
              <a:t>.</a:t>
            </a:r>
          </a:p>
          <a:p>
            <a:pPr eaLnBrk="1" hangingPunct="1">
              <a:defRPr/>
            </a:pPr>
            <a:r>
              <a:rPr lang="ko-KR" altLang="en-US" dirty="0">
                <a:cs typeface="Arial" panose="020B0604020202020204" pitchFamily="34" charset="0"/>
              </a:rPr>
              <a:t>자바의 비교연산과 동일한 방법</a:t>
            </a:r>
            <a:r>
              <a:rPr lang="en-US" altLang="ko-KR" dirty="0">
                <a:cs typeface="Arial" panose="020B0604020202020204" pitchFamily="34" charset="0"/>
              </a:rPr>
              <a:t>.</a:t>
            </a:r>
          </a:p>
          <a:p>
            <a:pPr eaLnBrk="1" hangingPunct="1">
              <a:defRPr/>
            </a:pPr>
            <a:endParaRPr lang="en-US" altLang="ko-KR" dirty="0">
              <a:cs typeface="Arial" panose="020B0604020202020204" pitchFamily="34" charset="0"/>
            </a:endParaRPr>
          </a:p>
          <a:p>
            <a:pPr eaLnBrk="1" hangingPunct="1">
              <a:defRPr/>
            </a:pPr>
            <a:endParaRPr lang="en-US" altLang="ko-KR" dirty="0">
              <a:cs typeface="Arial" panose="020B0604020202020204" pitchFamily="34" charset="0"/>
            </a:endParaRPr>
          </a:p>
          <a:p>
            <a:pPr eaLnBrk="1" hangingPunct="1">
              <a:defRPr/>
            </a:pPr>
            <a:endParaRPr lang="en-US" altLang="ko-KR" dirty="0">
              <a:cs typeface="Arial" panose="020B0604020202020204" pitchFamily="34" charset="0"/>
            </a:endParaRPr>
          </a:p>
          <a:p>
            <a:pPr eaLnBrk="1" hangingPunct="1">
              <a:defRPr/>
            </a:pPr>
            <a:endParaRPr lang="en-US" altLang="ko-KR" dirty="0">
              <a:cs typeface="Arial" panose="020B0604020202020204" pitchFamily="34" charset="0"/>
            </a:endParaRPr>
          </a:p>
          <a:p>
            <a:pPr eaLnBrk="1" hangingPunct="1">
              <a:defRPr/>
            </a:pPr>
            <a:endParaRPr lang="en-US" altLang="ko-KR" dirty="0">
              <a:cs typeface="Arial" panose="020B0604020202020204" pitchFamily="34" charset="0"/>
            </a:endParaRPr>
          </a:p>
          <a:p>
            <a:pPr>
              <a:defRPr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SELECT NAME, AGE, CLASS</a:t>
            </a:r>
            <a:b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</a:b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FROM STUDENT</a:t>
            </a:r>
            <a:b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</a:b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WHERE AGE = 12</a:t>
            </a:r>
          </a:p>
        </p:txBody>
      </p:sp>
      <p:sp>
        <p:nvSpPr>
          <p:cNvPr id="29700" name="슬라이드 번호 개체 틀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1F0C9D19-B99C-4E0C-A85E-70D7C4D97621}" type="slidenum">
              <a:rPr lang="en-GB" altLang="ko-KR">
                <a:solidFill>
                  <a:srgbClr val="898989"/>
                </a:solidFill>
              </a:rPr>
              <a:pPr/>
              <a:t>13</a:t>
            </a:fld>
            <a:endParaRPr lang="en-GB" altLang="ko-KR">
              <a:solidFill>
                <a:srgbClr val="898989"/>
              </a:solidFill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dirty="0">
                <a:cs typeface="Arial" charset="0"/>
              </a:rPr>
              <a:t>데이터 </a:t>
            </a:r>
            <a:r>
              <a:rPr lang="ko-KR" altLang="en-US" dirty="0" err="1"/>
              <a:t>필터링</a:t>
            </a:r>
            <a:endParaRPr lang="en-US" altLang="ko-KR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6F94FCF-9800-AB21-C697-CE6BD23E16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581400"/>
            <a:ext cx="2867425" cy="1876687"/>
          </a:xfrm>
          <a:prstGeom prst="rect">
            <a:avLst/>
          </a:prstGeom>
        </p:spPr>
      </p:pic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3A039E99-415E-069A-AB95-7D62F5393890}"/>
              </a:ext>
            </a:extLst>
          </p:cNvPr>
          <p:cNvCxnSpPr/>
          <p:nvPr/>
        </p:nvCxnSpPr>
        <p:spPr>
          <a:xfrm>
            <a:off x="3522625" y="4519743"/>
            <a:ext cx="1151227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DE454818-A10F-283A-9910-6A3056359A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1852" y="3810000"/>
            <a:ext cx="2867425" cy="1314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08412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858D58-728E-9AD8-0121-A5709132DD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SQL </a:t>
            </a:r>
            <a:r>
              <a:rPr lang="ko-KR" altLang="en-US" dirty="0"/>
              <a:t>연산자의 종류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eaLnBrk="1" hangingPunct="1">
              <a:defRPr/>
            </a:pPr>
            <a:r>
              <a:rPr lang="ko-KR" altLang="en-US" dirty="0">
                <a:cs typeface="Arial" panose="020B0604020202020204" pitchFamily="34" charset="0"/>
              </a:rPr>
              <a:t>그 외의 연산자</a:t>
            </a:r>
            <a:r>
              <a:rPr lang="en-US" altLang="ko-KR" dirty="0">
                <a:cs typeface="Arial" panose="020B0604020202020204" pitchFamily="34" charset="0"/>
              </a:rPr>
              <a:t>.</a:t>
            </a:r>
          </a:p>
          <a:p>
            <a:pPr lvl="1" eaLnBrk="1" hangingPunct="1">
              <a:defRPr/>
            </a:pPr>
            <a:r>
              <a:rPr lang="en-US" altLang="ko-KR" dirty="0">
                <a:cs typeface="Arial" panose="020B0604020202020204" pitchFamily="34" charset="0"/>
              </a:rPr>
              <a:t>IN, LIKE, NOT</a:t>
            </a:r>
          </a:p>
          <a:p>
            <a:pPr lvl="1" eaLnBrk="1" hangingPunct="1">
              <a:defRPr/>
            </a:pPr>
            <a:r>
              <a:rPr lang="en-US" altLang="ko-KR" dirty="0">
                <a:cs typeface="Arial" panose="020B0604020202020204" pitchFamily="34" charset="0"/>
              </a:rPr>
              <a:t>IN : </a:t>
            </a:r>
            <a:r>
              <a:rPr lang="ko-KR" altLang="en-US" dirty="0">
                <a:cs typeface="Arial" panose="020B0604020202020204" pitchFamily="34" charset="0"/>
              </a:rPr>
              <a:t>하나의 컬럼에 여러 개의 값을 검색함</a:t>
            </a:r>
            <a:r>
              <a:rPr lang="en-US" altLang="ko-KR" dirty="0">
                <a:cs typeface="Arial" panose="020B0604020202020204" pitchFamily="34" charset="0"/>
              </a:rPr>
              <a:t>.</a:t>
            </a:r>
          </a:p>
          <a:p>
            <a:pPr lvl="1" eaLnBrk="1" hangingPunct="1">
              <a:defRPr/>
            </a:pPr>
            <a:r>
              <a:rPr lang="en-US" altLang="ko-KR" dirty="0">
                <a:cs typeface="Arial" panose="020B0604020202020204" pitchFamily="34" charset="0"/>
              </a:rPr>
              <a:t>LIKE : </a:t>
            </a:r>
            <a:r>
              <a:rPr lang="ko-KR" altLang="en-US" dirty="0">
                <a:cs typeface="Arial" panose="020B0604020202020204" pitchFamily="34" charset="0"/>
              </a:rPr>
              <a:t>하나의 컬럼에 </a:t>
            </a:r>
            <a:r>
              <a:rPr lang="en-US" altLang="ko-KR" dirty="0">
                <a:cs typeface="Arial" panose="020B0604020202020204" pitchFamily="34" charset="0"/>
              </a:rPr>
              <a:t>“</a:t>
            </a:r>
            <a:r>
              <a:rPr lang="ko-KR" altLang="en-US" dirty="0">
                <a:cs typeface="Arial" panose="020B0604020202020204" pitchFamily="34" charset="0"/>
              </a:rPr>
              <a:t>포함된</a:t>
            </a:r>
            <a:r>
              <a:rPr lang="en-US" altLang="ko-KR" dirty="0">
                <a:cs typeface="Arial" panose="020B0604020202020204" pitchFamily="34" charset="0"/>
              </a:rPr>
              <a:t>” </a:t>
            </a:r>
            <a:r>
              <a:rPr lang="ko-KR" altLang="en-US" dirty="0">
                <a:cs typeface="Arial" panose="020B0604020202020204" pitchFamily="34" charset="0"/>
              </a:rPr>
              <a:t>값을 검색함</a:t>
            </a:r>
            <a:r>
              <a:rPr lang="en-US" altLang="ko-KR" dirty="0">
                <a:cs typeface="Arial" panose="020B0604020202020204" pitchFamily="34" charset="0"/>
              </a:rPr>
              <a:t>.</a:t>
            </a:r>
          </a:p>
          <a:p>
            <a:pPr lvl="2" eaLnBrk="1" hangingPunct="1">
              <a:defRPr/>
            </a:pPr>
            <a:r>
              <a:rPr lang="en-US" altLang="ko-KR" dirty="0">
                <a:cs typeface="Arial" panose="020B0604020202020204" pitchFamily="34" charset="0"/>
              </a:rPr>
              <a:t>WILD CARD </a:t>
            </a:r>
            <a:r>
              <a:rPr lang="ko-KR" altLang="en-US" dirty="0">
                <a:cs typeface="Arial" panose="020B0604020202020204" pitchFamily="34" charset="0"/>
              </a:rPr>
              <a:t>가 사용됨</a:t>
            </a:r>
            <a:r>
              <a:rPr lang="en-US" altLang="ko-KR" dirty="0">
                <a:cs typeface="Arial" panose="020B0604020202020204" pitchFamily="34" charset="0"/>
              </a:rPr>
              <a:t>.</a:t>
            </a:r>
          </a:p>
          <a:p>
            <a:pPr lvl="2" eaLnBrk="1" hangingPunct="1">
              <a:defRPr/>
            </a:pPr>
            <a:r>
              <a:rPr lang="en-US" altLang="ko-KR" dirty="0">
                <a:cs typeface="Arial" panose="020B0604020202020204" pitchFamily="34" charset="0"/>
              </a:rPr>
              <a:t>%, _</a:t>
            </a:r>
          </a:p>
          <a:p>
            <a:endParaRPr lang="ko-KR" altLang="en-US" dirty="0"/>
          </a:p>
        </p:txBody>
      </p:sp>
      <p:sp>
        <p:nvSpPr>
          <p:cNvPr id="31748" name="슬라이드 번호 개체 틀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8006AF48-7A42-4FC3-9E9C-C5F093D69886}" type="slidenum">
              <a:rPr lang="en-GB" altLang="ko-KR">
                <a:solidFill>
                  <a:srgbClr val="898989"/>
                </a:solidFill>
              </a:rPr>
              <a:pPr/>
              <a:t>14</a:t>
            </a:fld>
            <a:endParaRPr lang="en-GB" altLang="ko-KR">
              <a:solidFill>
                <a:srgbClr val="898989"/>
              </a:solidFill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dirty="0">
                <a:cs typeface="Arial" charset="0"/>
              </a:rPr>
              <a:t>데이터 </a:t>
            </a:r>
            <a:r>
              <a:rPr lang="ko-KR" altLang="en-US" dirty="0" err="1"/>
              <a:t>필터링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AD65C3B-6C54-2D83-3975-D78E1BEC2D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676400"/>
            <a:ext cx="4029637" cy="2638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201747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dirty="0">
                <a:cs typeface="Arial" panose="020B0604020202020204" pitchFamily="34" charset="0"/>
              </a:rPr>
              <a:t>WHERE</a:t>
            </a:r>
            <a:r>
              <a:rPr lang="ko-KR" altLang="en-US" dirty="0">
                <a:cs typeface="Arial" panose="020B0604020202020204" pitchFamily="34" charset="0"/>
              </a:rPr>
              <a:t>절은 여러 개의 조건을 지원한다</a:t>
            </a:r>
            <a:r>
              <a:rPr lang="en-US" altLang="ko-KR" dirty="0">
                <a:cs typeface="Arial" panose="020B0604020202020204" pitchFamily="34" charset="0"/>
              </a:rPr>
              <a:t>.</a:t>
            </a:r>
          </a:p>
          <a:p>
            <a:pPr lvl="1">
              <a:defRPr/>
            </a:pPr>
            <a:r>
              <a:rPr lang="en-US" altLang="ko-KR" dirty="0">
                <a:cs typeface="Arial" panose="020B0604020202020204" pitchFamily="34" charset="0"/>
              </a:rPr>
              <a:t>AND, OR </a:t>
            </a:r>
            <a:r>
              <a:rPr lang="ko-KR" altLang="en-US" dirty="0">
                <a:cs typeface="Arial" panose="020B0604020202020204" pitchFamily="34" charset="0"/>
              </a:rPr>
              <a:t>를 사용해 여러 개의 조건을 사용할 수 있다</a:t>
            </a:r>
            <a:r>
              <a:rPr lang="en-US" altLang="ko-KR" dirty="0">
                <a:cs typeface="Arial" panose="020B0604020202020204" pitchFamily="34" charset="0"/>
              </a:rPr>
              <a:t>.</a:t>
            </a:r>
          </a:p>
          <a:p>
            <a:pPr lvl="2">
              <a:defRPr/>
            </a:pPr>
            <a:r>
              <a:rPr lang="en-US" altLang="ko-KR" dirty="0">
                <a:cs typeface="Arial" panose="020B0604020202020204" pitchFamily="34" charset="0"/>
              </a:rPr>
              <a:t>WHERE [CONDITION1]</a:t>
            </a:r>
          </a:p>
          <a:p>
            <a:pPr lvl="2">
              <a:defRPr/>
            </a:pPr>
            <a:r>
              <a:rPr lang="en-US" altLang="ko-KR" dirty="0">
                <a:cs typeface="Arial" panose="020B0604020202020204" pitchFamily="34" charset="0"/>
              </a:rPr>
              <a:t>      AND [CONDITION2]</a:t>
            </a:r>
          </a:p>
          <a:p>
            <a:pPr lvl="2">
              <a:defRPr/>
            </a:pPr>
            <a:r>
              <a:rPr lang="en-US" altLang="ko-KR" dirty="0">
                <a:cs typeface="Arial" panose="020B0604020202020204" pitchFamily="34" charset="0"/>
              </a:rPr>
              <a:t>      AND [CONDITION3]</a:t>
            </a:r>
          </a:p>
          <a:p>
            <a:pPr eaLnBrk="1" hangingPunct="1">
              <a:defRPr/>
            </a:pPr>
            <a:r>
              <a:rPr lang="en-US" altLang="ko-KR" dirty="0">
                <a:cs typeface="Arial" panose="020B0604020202020204" pitchFamily="34" charset="0"/>
              </a:rPr>
              <a:t>AND</a:t>
            </a:r>
            <a:r>
              <a:rPr lang="ko-KR" altLang="en-US" dirty="0">
                <a:cs typeface="Arial" panose="020B0604020202020204" pitchFamily="34" charset="0"/>
              </a:rPr>
              <a:t>와 </a:t>
            </a:r>
            <a:r>
              <a:rPr lang="en-US" altLang="ko-KR" dirty="0">
                <a:cs typeface="Arial" panose="020B0604020202020204" pitchFamily="34" charset="0"/>
              </a:rPr>
              <a:t>OR </a:t>
            </a:r>
            <a:r>
              <a:rPr lang="ko-KR" altLang="en-US" dirty="0">
                <a:cs typeface="Arial" panose="020B0604020202020204" pitchFamily="34" charset="0"/>
              </a:rPr>
              <a:t>가 동시에 사용될 때 </a:t>
            </a:r>
            <a:r>
              <a:rPr lang="en-US" altLang="ko-KR" dirty="0">
                <a:cs typeface="Arial" panose="020B0604020202020204" pitchFamily="34" charset="0"/>
              </a:rPr>
              <a:t>AND </a:t>
            </a:r>
            <a:r>
              <a:rPr lang="ko-KR" altLang="en-US" dirty="0">
                <a:cs typeface="Arial" panose="020B0604020202020204" pitchFamily="34" charset="0"/>
              </a:rPr>
              <a:t>가 우선순위를 가진다</a:t>
            </a:r>
            <a:r>
              <a:rPr lang="en-US" altLang="ko-KR" dirty="0">
                <a:cs typeface="Arial" panose="020B0604020202020204" pitchFamily="34" charset="0"/>
              </a:rPr>
              <a:t>. </a:t>
            </a:r>
          </a:p>
          <a:p>
            <a:pPr lvl="2">
              <a:defRPr/>
            </a:pPr>
            <a:r>
              <a:rPr lang="en-US" altLang="ko-KR" dirty="0">
                <a:cs typeface="Arial" panose="020B0604020202020204" pitchFamily="34" charset="0"/>
              </a:rPr>
              <a:t>WHERE [CONDITION1]</a:t>
            </a:r>
          </a:p>
          <a:p>
            <a:pPr lvl="2">
              <a:defRPr/>
            </a:pPr>
            <a:r>
              <a:rPr lang="en-US" altLang="ko-KR" dirty="0">
                <a:cs typeface="Arial" panose="020B0604020202020204" pitchFamily="34" charset="0"/>
              </a:rPr>
              <a:t>      AND [CONDITION2]</a:t>
            </a:r>
          </a:p>
          <a:p>
            <a:pPr lvl="2">
              <a:defRPr/>
            </a:pPr>
            <a:r>
              <a:rPr lang="en-US" altLang="ko-KR" dirty="0">
                <a:cs typeface="Arial" panose="020B0604020202020204" pitchFamily="34" charset="0"/>
              </a:rPr>
              <a:t>      AND [CONDITION3]</a:t>
            </a:r>
          </a:p>
          <a:p>
            <a:pPr lvl="2">
              <a:defRPr/>
            </a:pPr>
            <a:r>
              <a:rPr lang="en-US" altLang="ko-KR" dirty="0">
                <a:cs typeface="Arial" panose="020B0604020202020204" pitchFamily="34" charset="0"/>
              </a:rPr>
              <a:t>         OR [CONDITION4]</a:t>
            </a:r>
          </a:p>
          <a:p>
            <a:pPr lvl="2">
              <a:defRPr/>
            </a:pPr>
            <a:r>
              <a:rPr lang="en-US" altLang="ko-KR" dirty="0">
                <a:cs typeface="Arial" panose="020B0604020202020204" pitchFamily="34" charset="0"/>
              </a:rPr>
              <a:t>      AND [CONDITION5]</a:t>
            </a:r>
          </a:p>
          <a:p>
            <a:pPr lvl="2">
              <a:defRPr/>
            </a:pPr>
            <a:r>
              <a:rPr lang="en-US" altLang="ko-KR" dirty="0">
                <a:cs typeface="Arial" panose="020B0604020202020204" pitchFamily="34" charset="0"/>
                <a:sym typeface="Wingdings" panose="05000000000000000000" pitchFamily="2" charset="2"/>
              </a:rPr>
              <a:t> CONDITION1 </a:t>
            </a:r>
            <a:r>
              <a:rPr lang="en-US" altLang="ko-KR" b="1" dirty="0">
                <a:cs typeface="Arial" panose="020B0604020202020204" pitchFamily="34" charset="0"/>
                <a:sym typeface="Wingdings" panose="05000000000000000000" pitchFamily="2" charset="2"/>
              </a:rPr>
              <a:t>AND</a:t>
            </a:r>
            <a:r>
              <a:rPr lang="en-US" altLang="ko-KR" dirty="0">
                <a:cs typeface="Arial" panose="020B0604020202020204" pitchFamily="34" charset="0"/>
                <a:sym typeface="Wingdings" panose="05000000000000000000" pitchFamily="2" charset="2"/>
              </a:rPr>
              <a:t> CONDITION2</a:t>
            </a:r>
          </a:p>
          <a:p>
            <a:pPr lvl="2">
              <a:defRPr/>
            </a:pPr>
            <a:r>
              <a:rPr lang="en-US" altLang="ko-KR" dirty="0">
                <a:cs typeface="Arial" panose="020B0604020202020204" pitchFamily="34" charset="0"/>
                <a:sym typeface="Wingdings" panose="05000000000000000000" pitchFamily="2" charset="2"/>
              </a:rPr>
              <a:t> CONDITION2 </a:t>
            </a:r>
            <a:r>
              <a:rPr lang="en-US" altLang="ko-KR" b="1" dirty="0">
                <a:cs typeface="Arial" panose="020B0604020202020204" pitchFamily="34" charset="0"/>
                <a:sym typeface="Wingdings" panose="05000000000000000000" pitchFamily="2" charset="2"/>
              </a:rPr>
              <a:t>AND</a:t>
            </a:r>
            <a:r>
              <a:rPr lang="en-US" altLang="ko-KR" dirty="0">
                <a:cs typeface="Arial" panose="020B0604020202020204" pitchFamily="34" charset="0"/>
                <a:sym typeface="Wingdings" panose="05000000000000000000" pitchFamily="2" charset="2"/>
              </a:rPr>
              <a:t> CONDIDTION3</a:t>
            </a:r>
          </a:p>
          <a:p>
            <a:pPr lvl="2">
              <a:defRPr/>
            </a:pPr>
            <a:r>
              <a:rPr lang="en-US" altLang="ko-KR" dirty="0">
                <a:cs typeface="Arial" panose="020B0604020202020204" pitchFamily="34" charset="0"/>
                <a:sym typeface="Wingdings" panose="05000000000000000000" pitchFamily="2" charset="2"/>
              </a:rPr>
              <a:t> CONDITION3 </a:t>
            </a:r>
            <a:r>
              <a:rPr lang="en-US" altLang="ko-KR" b="1" dirty="0">
                <a:cs typeface="Arial" panose="020B0604020202020204" pitchFamily="34" charset="0"/>
                <a:sym typeface="Wingdings" panose="05000000000000000000" pitchFamily="2" charset="2"/>
              </a:rPr>
              <a:t>OR</a:t>
            </a:r>
            <a:r>
              <a:rPr lang="en-US" altLang="ko-KR" dirty="0">
                <a:cs typeface="Arial" panose="020B0604020202020204" pitchFamily="34" charset="0"/>
                <a:sym typeface="Wingdings" panose="05000000000000000000" pitchFamily="2" charset="2"/>
              </a:rPr>
              <a:t> (CONDITION4 </a:t>
            </a:r>
            <a:r>
              <a:rPr lang="en-US" altLang="ko-KR" b="1" dirty="0">
                <a:cs typeface="Arial" panose="020B0604020202020204" pitchFamily="34" charset="0"/>
                <a:sym typeface="Wingdings" panose="05000000000000000000" pitchFamily="2" charset="2"/>
              </a:rPr>
              <a:t>AND</a:t>
            </a:r>
            <a:r>
              <a:rPr lang="en-US" altLang="ko-KR" dirty="0">
                <a:cs typeface="Arial" panose="020B0604020202020204" pitchFamily="34" charset="0"/>
                <a:sym typeface="Wingdings" panose="05000000000000000000" pitchFamily="2" charset="2"/>
              </a:rPr>
              <a:t> CONDITION5) </a:t>
            </a:r>
          </a:p>
          <a:p>
            <a:pPr lvl="3">
              <a:defRPr/>
            </a:pPr>
            <a:r>
              <a:rPr lang="en-US" altLang="ko-KR" dirty="0">
                <a:cs typeface="Arial" panose="020B0604020202020204" pitchFamily="34" charset="0"/>
                <a:sym typeface="Wingdings" panose="05000000000000000000" pitchFamily="2" charset="2"/>
              </a:rPr>
              <a:t>CONDITION4 AND CONDITION5 </a:t>
            </a:r>
            <a:r>
              <a:rPr lang="ko-KR" altLang="en-US" dirty="0">
                <a:cs typeface="Arial" panose="020B0604020202020204" pitchFamily="34" charset="0"/>
                <a:sym typeface="Wingdings" panose="05000000000000000000" pitchFamily="2" charset="2"/>
              </a:rPr>
              <a:t>가 우선처리됨</a:t>
            </a:r>
            <a:r>
              <a:rPr lang="en-US" altLang="ko-KR" dirty="0">
                <a:cs typeface="Arial" panose="020B0604020202020204" pitchFamily="34" charset="0"/>
                <a:sym typeface="Wingdings" panose="05000000000000000000" pitchFamily="2" charset="2"/>
              </a:rPr>
              <a:t>.</a:t>
            </a:r>
            <a:endParaRPr lang="en-US" altLang="ko-KR" dirty="0">
              <a:cs typeface="Arial" panose="020B0604020202020204" pitchFamily="34" charset="0"/>
            </a:endParaRPr>
          </a:p>
        </p:txBody>
      </p:sp>
      <p:sp>
        <p:nvSpPr>
          <p:cNvPr id="35844" name="슬라이드 번호 개체 틀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7EAA87DB-EC6D-431A-BC6C-08FEA7578DDF}" type="slidenum">
              <a:rPr lang="en-GB" altLang="ko-KR">
                <a:solidFill>
                  <a:srgbClr val="898989"/>
                </a:solidFill>
              </a:rPr>
              <a:pPr/>
              <a:t>15</a:t>
            </a:fld>
            <a:endParaRPr lang="en-GB" altLang="ko-KR">
              <a:solidFill>
                <a:srgbClr val="898989"/>
              </a:solidFill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dirty="0">
                <a:cs typeface="Arial" charset="0"/>
              </a:rPr>
              <a:t>데이터 </a:t>
            </a:r>
            <a:r>
              <a:rPr lang="ko-KR" altLang="en-US" dirty="0" err="1"/>
              <a:t>필터링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60108584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dirty="0">
                <a:cs typeface="Arial" panose="020B0604020202020204" pitchFamily="34" charset="0"/>
              </a:rPr>
              <a:t>우선순위를 높여주기 위해서 괄호를 사용한다</a:t>
            </a:r>
            <a:r>
              <a:rPr lang="en-US" altLang="ko-KR" dirty="0">
                <a:cs typeface="Arial" panose="020B0604020202020204" pitchFamily="34" charset="0"/>
              </a:rPr>
              <a:t>. </a:t>
            </a:r>
          </a:p>
          <a:p>
            <a:pPr lvl="2">
              <a:defRPr/>
            </a:pPr>
            <a:r>
              <a:rPr lang="en-US" altLang="ko-KR" dirty="0">
                <a:cs typeface="Arial" panose="020B0604020202020204" pitchFamily="34" charset="0"/>
              </a:rPr>
              <a:t>WHERE [CONDITION1]</a:t>
            </a:r>
          </a:p>
          <a:p>
            <a:pPr lvl="2">
              <a:defRPr/>
            </a:pPr>
            <a:r>
              <a:rPr lang="en-US" altLang="ko-KR" dirty="0">
                <a:cs typeface="Arial" panose="020B0604020202020204" pitchFamily="34" charset="0"/>
              </a:rPr>
              <a:t>      AND [CONDITION2]</a:t>
            </a:r>
          </a:p>
          <a:p>
            <a:pPr lvl="2">
              <a:defRPr/>
            </a:pPr>
            <a:r>
              <a:rPr lang="en-US" altLang="ko-KR" dirty="0">
                <a:cs typeface="Arial" panose="020B0604020202020204" pitchFamily="34" charset="0"/>
              </a:rPr>
              <a:t>      </a:t>
            </a:r>
            <a:r>
              <a:rPr lang="en-US" altLang="ko-KR" b="1" dirty="0">
                <a:cs typeface="Arial" panose="020B0604020202020204" pitchFamily="34" charset="0"/>
              </a:rPr>
              <a:t>AND ([CONDITION3]</a:t>
            </a:r>
          </a:p>
          <a:p>
            <a:pPr lvl="2">
              <a:defRPr/>
            </a:pPr>
            <a:r>
              <a:rPr lang="en-US" altLang="ko-KR" b="1" dirty="0">
                <a:cs typeface="Arial" panose="020B0604020202020204" pitchFamily="34" charset="0"/>
              </a:rPr>
              <a:t>         OR [CONDITION4])</a:t>
            </a:r>
          </a:p>
          <a:p>
            <a:pPr lvl="2">
              <a:defRPr/>
            </a:pPr>
            <a:r>
              <a:rPr lang="en-US" altLang="ko-KR" dirty="0">
                <a:cs typeface="Arial" panose="020B0604020202020204" pitchFamily="34" charset="0"/>
              </a:rPr>
              <a:t>      AND [CONDITION5]</a:t>
            </a:r>
          </a:p>
          <a:p>
            <a:pPr lvl="2">
              <a:defRPr/>
            </a:pPr>
            <a:r>
              <a:rPr lang="en-US" altLang="ko-KR" dirty="0">
                <a:cs typeface="Arial" panose="020B0604020202020204" pitchFamily="34" charset="0"/>
                <a:sym typeface="Wingdings" panose="05000000000000000000" pitchFamily="2" charset="2"/>
              </a:rPr>
              <a:t> CONDITION1 </a:t>
            </a:r>
            <a:r>
              <a:rPr lang="en-US" altLang="ko-KR" b="1" dirty="0">
                <a:cs typeface="Arial" panose="020B0604020202020204" pitchFamily="34" charset="0"/>
                <a:sym typeface="Wingdings" panose="05000000000000000000" pitchFamily="2" charset="2"/>
              </a:rPr>
              <a:t>AND</a:t>
            </a:r>
            <a:r>
              <a:rPr lang="en-US" altLang="ko-KR" dirty="0">
                <a:cs typeface="Arial" panose="020B0604020202020204" pitchFamily="34" charset="0"/>
                <a:sym typeface="Wingdings" panose="05000000000000000000" pitchFamily="2" charset="2"/>
              </a:rPr>
              <a:t> CONDITION2</a:t>
            </a:r>
          </a:p>
          <a:p>
            <a:pPr lvl="2">
              <a:defRPr/>
            </a:pPr>
            <a:r>
              <a:rPr lang="en-US" altLang="ko-KR" dirty="0">
                <a:cs typeface="Arial" panose="020B0604020202020204" pitchFamily="34" charset="0"/>
                <a:sym typeface="Wingdings" panose="05000000000000000000" pitchFamily="2" charset="2"/>
              </a:rPr>
              <a:t> CONDITION2 </a:t>
            </a:r>
            <a:r>
              <a:rPr lang="en-US" altLang="ko-KR" b="1" dirty="0">
                <a:cs typeface="Arial" panose="020B0604020202020204" pitchFamily="34" charset="0"/>
                <a:sym typeface="Wingdings" panose="05000000000000000000" pitchFamily="2" charset="2"/>
              </a:rPr>
              <a:t>AND</a:t>
            </a:r>
            <a:r>
              <a:rPr lang="en-US" altLang="ko-KR" dirty="0"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altLang="ko-KR" b="1" dirty="0">
                <a:cs typeface="Arial" panose="020B0604020202020204" pitchFamily="34" charset="0"/>
                <a:sym typeface="Wingdings" panose="05000000000000000000" pitchFamily="2" charset="2"/>
              </a:rPr>
              <a:t>(</a:t>
            </a:r>
            <a:r>
              <a:rPr lang="en-US" altLang="ko-KR" dirty="0">
                <a:cs typeface="Arial" panose="020B0604020202020204" pitchFamily="34" charset="0"/>
                <a:sym typeface="Wingdings" panose="05000000000000000000" pitchFamily="2" charset="2"/>
              </a:rPr>
              <a:t>CONDIDTION3 </a:t>
            </a:r>
            <a:r>
              <a:rPr lang="en-US" altLang="ko-KR" b="1" dirty="0">
                <a:cs typeface="Arial" panose="020B0604020202020204" pitchFamily="34" charset="0"/>
                <a:sym typeface="Wingdings" panose="05000000000000000000" pitchFamily="2" charset="2"/>
              </a:rPr>
              <a:t>OR</a:t>
            </a:r>
            <a:r>
              <a:rPr lang="ko-KR" altLang="en-US" dirty="0"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altLang="ko-KR" dirty="0">
                <a:cs typeface="Arial" panose="020B0604020202020204" pitchFamily="34" charset="0"/>
                <a:sym typeface="Wingdings" panose="05000000000000000000" pitchFamily="2" charset="2"/>
              </a:rPr>
              <a:t>CONDITION4</a:t>
            </a:r>
            <a:r>
              <a:rPr lang="en-US" altLang="ko-KR" b="1" dirty="0">
                <a:cs typeface="Arial" panose="020B0604020202020204" pitchFamily="34" charset="0"/>
                <a:sym typeface="Wingdings" panose="05000000000000000000" pitchFamily="2" charset="2"/>
              </a:rPr>
              <a:t>)</a:t>
            </a:r>
            <a:r>
              <a:rPr lang="en-US" altLang="ko-KR" dirty="0"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altLang="ko-KR" b="1" dirty="0">
                <a:cs typeface="Arial" panose="020B0604020202020204" pitchFamily="34" charset="0"/>
                <a:sym typeface="Wingdings" panose="05000000000000000000" pitchFamily="2" charset="2"/>
              </a:rPr>
              <a:t>AND</a:t>
            </a:r>
            <a:r>
              <a:rPr lang="en-US" altLang="ko-KR" dirty="0">
                <a:cs typeface="Arial" panose="020B0604020202020204" pitchFamily="34" charset="0"/>
                <a:sym typeface="Wingdings" panose="05000000000000000000" pitchFamily="2" charset="2"/>
              </a:rPr>
              <a:t> CONDITION5</a:t>
            </a:r>
          </a:p>
          <a:p>
            <a:pPr lvl="2">
              <a:defRPr/>
            </a:pPr>
            <a:r>
              <a:rPr lang="ko-KR" altLang="en-US" dirty="0">
                <a:cs typeface="Arial" panose="020B0604020202020204" pitchFamily="34" charset="0"/>
              </a:rPr>
              <a:t>우선순위를 높여주기 위해서 괄호를 사용한다</a:t>
            </a:r>
            <a:r>
              <a:rPr lang="en-US" altLang="ko-KR" dirty="0">
                <a:cs typeface="Arial" panose="020B0604020202020204" pitchFamily="34" charset="0"/>
              </a:rPr>
              <a:t>.</a:t>
            </a:r>
          </a:p>
        </p:txBody>
      </p:sp>
      <p:sp>
        <p:nvSpPr>
          <p:cNvPr id="35844" name="슬라이드 번호 개체 틀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7EAA87DB-EC6D-431A-BC6C-08FEA7578DDF}" type="slidenum">
              <a:rPr lang="en-GB" altLang="ko-KR">
                <a:solidFill>
                  <a:srgbClr val="898989"/>
                </a:solidFill>
              </a:rPr>
              <a:pPr/>
              <a:t>16</a:t>
            </a:fld>
            <a:endParaRPr lang="en-GB" altLang="ko-KR">
              <a:solidFill>
                <a:srgbClr val="898989"/>
              </a:solidFill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dirty="0">
                <a:cs typeface="Arial" charset="0"/>
              </a:rPr>
              <a:t>데이터 </a:t>
            </a:r>
            <a:r>
              <a:rPr lang="ko-KR" altLang="en-US" dirty="0" err="1"/>
              <a:t>필터링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17481198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dirty="0">
                <a:cs typeface="Arial" panose="020B0604020202020204" pitchFamily="34" charset="0"/>
              </a:rPr>
              <a:t>데이터의 요약이 필요할 때 사용</a:t>
            </a:r>
            <a:r>
              <a:rPr lang="en-US" altLang="ko-KR" dirty="0">
                <a:cs typeface="Arial" panose="020B0604020202020204" pitchFamily="34" charset="0"/>
              </a:rPr>
              <a:t>.</a:t>
            </a:r>
          </a:p>
          <a:p>
            <a:pPr lvl="1" eaLnBrk="1" hangingPunct="1">
              <a:defRPr/>
            </a:pPr>
            <a:r>
              <a:rPr lang="en-US" altLang="ko-KR" dirty="0">
                <a:cs typeface="Arial" panose="020B0604020202020204" pitchFamily="34" charset="0"/>
              </a:rPr>
              <a:t>Row </a:t>
            </a:r>
            <a:r>
              <a:rPr lang="ko-KR" altLang="en-US" dirty="0">
                <a:cs typeface="Arial" panose="020B0604020202020204" pitchFamily="34" charset="0"/>
              </a:rPr>
              <a:t>의 수 </a:t>
            </a:r>
            <a:r>
              <a:rPr lang="en-US" altLang="ko-KR" dirty="0">
                <a:cs typeface="Arial" panose="020B0604020202020204" pitchFamily="34" charset="0"/>
                <a:sym typeface="Wingdings" panose="05000000000000000000" pitchFamily="2" charset="2"/>
              </a:rPr>
              <a:t> </a:t>
            </a:r>
            <a:r>
              <a:rPr lang="en-US" altLang="ko-KR" dirty="0">
                <a:cs typeface="Arial" panose="020B0604020202020204" pitchFamily="34" charset="0"/>
              </a:rPr>
              <a:t>COUNT(COLUMN)</a:t>
            </a:r>
          </a:p>
          <a:p>
            <a:pPr lvl="2">
              <a:defRPr/>
            </a:pPr>
            <a:r>
              <a:rPr lang="ko-KR" altLang="en-US" dirty="0">
                <a:cs typeface="Arial" panose="020B0604020202020204" pitchFamily="34" charset="0"/>
              </a:rPr>
              <a:t>전체 사원의 수 등등</a:t>
            </a:r>
            <a:endParaRPr lang="en-US" altLang="ko-KR" dirty="0">
              <a:cs typeface="Arial" panose="020B0604020202020204" pitchFamily="34" charset="0"/>
            </a:endParaRPr>
          </a:p>
          <a:p>
            <a:pPr lvl="1" eaLnBrk="1" hangingPunct="1">
              <a:defRPr/>
            </a:pPr>
            <a:r>
              <a:rPr lang="ko-KR" altLang="en-US" dirty="0">
                <a:cs typeface="Arial" panose="020B0604020202020204" pitchFamily="34" charset="0"/>
              </a:rPr>
              <a:t>특정 컬럼 값 중 가장 큰 수 </a:t>
            </a:r>
            <a:r>
              <a:rPr lang="en-US" altLang="ko-KR" dirty="0">
                <a:cs typeface="Arial" panose="020B0604020202020204" pitchFamily="34" charset="0"/>
                <a:sym typeface="Wingdings" panose="05000000000000000000" pitchFamily="2" charset="2"/>
              </a:rPr>
              <a:t> MAX(COLUMN)</a:t>
            </a:r>
          </a:p>
          <a:p>
            <a:pPr lvl="2">
              <a:defRPr/>
            </a:pPr>
            <a:r>
              <a:rPr lang="ko-KR" altLang="en-US" dirty="0">
                <a:cs typeface="Arial" panose="020B0604020202020204" pitchFamily="34" charset="0"/>
                <a:sym typeface="Wingdings" panose="05000000000000000000" pitchFamily="2" charset="2"/>
              </a:rPr>
              <a:t>전체 사원 중 가장 많은 연봉</a:t>
            </a:r>
            <a:endParaRPr lang="en-US" altLang="ko-KR" dirty="0"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lvl="2">
              <a:defRPr/>
            </a:pPr>
            <a:r>
              <a:rPr lang="ko-KR" altLang="en-US" dirty="0">
                <a:cs typeface="Arial" panose="020B0604020202020204" pitchFamily="34" charset="0"/>
                <a:sym typeface="Wingdings" panose="05000000000000000000" pitchFamily="2" charset="2"/>
              </a:rPr>
              <a:t>전체 사원 중 가장 최신에 입사한 날짜 등등</a:t>
            </a:r>
            <a:endParaRPr lang="en-US" altLang="ko-KR" dirty="0">
              <a:cs typeface="Arial" panose="020B0604020202020204" pitchFamily="34" charset="0"/>
            </a:endParaRPr>
          </a:p>
          <a:p>
            <a:pPr lvl="1" eaLnBrk="1" hangingPunct="1">
              <a:defRPr/>
            </a:pPr>
            <a:r>
              <a:rPr lang="ko-KR" altLang="en-US" dirty="0">
                <a:cs typeface="Arial" panose="020B0604020202020204" pitchFamily="34" charset="0"/>
              </a:rPr>
              <a:t>특정 컬럼 값 중 가장 작은 수 </a:t>
            </a:r>
            <a:r>
              <a:rPr lang="en-US" altLang="ko-KR" dirty="0">
                <a:cs typeface="Arial" panose="020B0604020202020204" pitchFamily="34" charset="0"/>
                <a:sym typeface="Wingdings" panose="05000000000000000000" pitchFamily="2" charset="2"/>
              </a:rPr>
              <a:t> MIN(COLUMN)</a:t>
            </a:r>
          </a:p>
          <a:p>
            <a:pPr lvl="2">
              <a:defRPr/>
            </a:pPr>
            <a:r>
              <a:rPr lang="ko-KR" altLang="en-US" dirty="0">
                <a:cs typeface="Arial" panose="020B0604020202020204" pitchFamily="34" charset="0"/>
                <a:sym typeface="Wingdings" panose="05000000000000000000" pitchFamily="2" charset="2"/>
              </a:rPr>
              <a:t>전체 사원 중 가장 적은 연봉</a:t>
            </a:r>
            <a:endParaRPr lang="en-US" altLang="ko-KR" dirty="0"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lvl="2">
              <a:defRPr/>
            </a:pPr>
            <a:r>
              <a:rPr lang="ko-KR" altLang="en-US" dirty="0">
                <a:cs typeface="Arial" panose="020B0604020202020204" pitchFamily="34" charset="0"/>
                <a:sym typeface="Wingdings" panose="05000000000000000000" pitchFamily="2" charset="2"/>
              </a:rPr>
              <a:t>전체 사원 중 가장 일찍 입사한 날짜 등등</a:t>
            </a:r>
            <a:endParaRPr lang="en-US" altLang="ko-KR" dirty="0">
              <a:cs typeface="Arial" panose="020B0604020202020204" pitchFamily="34" charset="0"/>
            </a:endParaRPr>
          </a:p>
          <a:p>
            <a:pPr lvl="1" eaLnBrk="1" hangingPunct="1">
              <a:defRPr/>
            </a:pPr>
            <a:r>
              <a:rPr lang="ko-KR" altLang="en-US" dirty="0">
                <a:cs typeface="Arial" panose="020B0604020202020204" pitchFamily="34" charset="0"/>
              </a:rPr>
              <a:t>특정 컬럼 값 중 평균 값 </a:t>
            </a:r>
            <a:r>
              <a:rPr lang="en-US" altLang="ko-KR" dirty="0">
                <a:cs typeface="Arial" panose="020B0604020202020204" pitchFamily="34" charset="0"/>
                <a:sym typeface="Wingdings" panose="05000000000000000000" pitchFamily="2" charset="2"/>
              </a:rPr>
              <a:t> AVG(COLUMN)</a:t>
            </a:r>
          </a:p>
          <a:p>
            <a:pPr lvl="2">
              <a:defRPr/>
            </a:pPr>
            <a:r>
              <a:rPr lang="ko-KR" altLang="en-US" dirty="0">
                <a:cs typeface="Arial" panose="020B0604020202020204" pitchFamily="34" charset="0"/>
                <a:sym typeface="Wingdings" panose="05000000000000000000" pitchFamily="2" charset="2"/>
              </a:rPr>
              <a:t>전체 사원의 평균 연봉 등등</a:t>
            </a:r>
            <a:endParaRPr lang="en-US" altLang="ko-KR" dirty="0">
              <a:cs typeface="Arial" panose="020B0604020202020204" pitchFamily="34" charset="0"/>
            </a:endParaRPr>
          </a:p>
          <a:p>
            <a:pPr lvl="1" eaLnBrk="1" hangingPunct="1">
              <a:defRPr/>
            </a:pPr>
            <a:r>
              <a:rPr lang="ko-KR" altLang="en-US" dirty="0">
                <a:cs typeface="Arial" panose="020B0604020202020204" pitchFamily="34" charset="0"/>
              </a:rPr>
              <a:t>특정 컬럼의 총 합계 </a:t>
            </a:r>
            <a:r>
              <a:rPr lang="en-US" altLang="ko-KR" dirty="0">
                <a:cs typeface="Arial" panose="020B0604020202020204" pitchFamily="34" charset="0"/>
                <a:sym typeface="Wingdings" panose="05000000000000000000" pitchFamily="2" charset="2"/>
              </a:rPr>
              <a:t> SUM(COLUMN)</a:t>
            </a:r>
          </a:p>
          <a:p>
            <a:pPr lvl="2">
              <a:defRPr/>
            </a:pPr>
            <a:r>
              <a:rPr lang="ko-KR" altLang="en-US" dirty="0">
                <a:cs typeface="Arial" panose="020B0604020202020204" pitchFamily="34" charset="0"/>
                <a:sym typeface="Wingdings" panose="05000000000000000000" pitchFamily="2" charset="2"/>
              </a:rPr>
              <a:t>전체 사원의 연봉 총 합 등등</a:t>
            </a:r>
            <a:endParaRPr lang="en-US" altLang="ko-KR" dirty="0">
              <a:cs typeface="Arial" panose="020B0604020202020204" pitchFamily="34" charset="0"/>
            </a:endParaRPr>
          </a:p>
        </p:txBody>
      </p:sp>
      <p:sp>
        <p:nvSpPr>
          <p:cNvPr id="37892" name="슬라이드 번호 개체 틀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002C1593-60E1-4DBE-8DE9-B1B794FD9A26}" type="slidenum">
              <a:rPr lang="en-GB" altLang="ko-KR">
                <a:solidFill>
                  <a:srgbClr val="898989"/>
                </a:solidFill>
              </a:rPr>
              <a:pPr/>
              <a:t>17</a:t>
            </a:fld>
            <a:endParaRPr lang="en-GB" altLang="ko-KR">
              <a:solidFill>
                <a:srgbClr val="898989"/>
              </a:solidFill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dirty="0">
                <a:cs typeface="Arial" charset="0"/>
              </a:rPr>
              <a:t>그룹함수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3402957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dirty="0">
                <a:cs typeface="Arial" panose="020B0604020202020204" pitchFamily="34" charset="0"/>
              </a:rPr>
              <a:t>Row</a:t>
            </a:r>
            <a:r>
              <a:rPr lang="ko-KR" altLang="en-US" dirty="0">
                <a:cs typeface="Arial" panose="020B0604020202020204" pitchFamily="34" charset="0"/>
              </a:rPr>
              <a:t>를 특정 기준으로 분류해</a:t>
            </a:r>
            <a:r>
              <a:rPr lang="en-US" altLang="ko-KR" dirty="0">
                <a:cs typeface="Arial" panose="020B0604020202020204" pitchFamily="34" charset="0"/>
              </a:rPr>
              <a:t>, </a:t>
            </a:r>
            <a:r>
              <a:rPr lang="ko-KR" altLang="en-US" dirty="0" err="1">
                <a:cs typeface="Arial" panose="020B0604020202020204" pitchFamily="34" charset="0"/>
              </a:rPr>
              <a:t>분류별</a:t>
            </a:r>
            <a:r>
              <a:rPr lang="ko-KR" altLang="en-US" dirty="0">
                <a:cs typeface="Arial" panose="020B0604020202020204" pitchFamily="34" charset="0"/>
              </a:rPr>
              <a:t> 그룹함수를 사용할 수 있다</a:t>
            </a:r>
            <a:r>
              <a:rPr lang="en-US" altLang="ko-KR" dirty="0">
                <a:cs typeface="Arial" panose="020B0604020202020204" pitchFamily="34" charset="0"/>
              </a:rPr>
              <a:t>.</a:t>
            </a:r>
          </a:p>
          <a:p>
            <a:pPr lvl="1">
              <a:defRPr/>
            </a:pPr>
            <a:r>
              <a:rPr lang="ko-KR" altLang="en-US" dirty="0">
                <a:cs typeface="Arial" panose="020B0604020202020204" pitchFamily="34" charset="0"/>
              </a:rPr>
              <a:t>부서별 사원의 수</a:t>
            </a:r>
            <a:endParaRPr lang="en-US" altLang="ko-KR" dirty="0">
              <a:cs typeface="Arial" panose="020B0604020202020204" pitchFamily="34" charset="0"/>
            </a:endParaRPr>
          </a:p>
          <a:p>
            <a:pPr lvl="1">
              <a:defRPr/>
            </a:pPr>
            <a:r>
              <a:rPr lang="ko-KR" altLang="en-US" dirty="0">
                <a:cs typeface="Arial" panose="020B0604020202020204" pitchFamily="34" charset="0"/>
              </a:rPr>
              <a:t>부서별 사원의 연봉 합</a:t>
            </a:r>
            <a:endParaRPr lang="en-US" altLang="ko-KR" dirty="0">
              <a:cs typeface="Arial" panose="020B0604020202020204" pitchFamily="34" charset="0"/>
            </a:endParaRPr>
          </a:p>
          <a:p>
            <a:pPr lvl="1">
              <a:defRPr/>
            </a:pPr>
            <a:r>
              <a:rPr lang="ko-KR" altLang="en-US" dirty="0">
                <a:cs typeface="Arial" panose="020B0604020202020204" pitchFamily="34" charset="0"/>
              </a:rPr>
              <a:t>부서별 최고 연봉</a:t>
            </a:r>
            <a:endParaRPr lang="en-US" altLang="ko-KR" dirty="0">
              <a:cs typeface="Arial" panose="020B0604020202020204" pitchFamily="34" charset="0"/>
            </a:endParaRPr>
          </a:p>
          <a:p>
            <a:pPr lvl="1">
              <a:defRPr/>
            </a:pPr>
            <a:r>
              <a:rPr lang="ko-KR" altLang="en-US" dirty="0">
                <a:cs typeface="Arial" panose="020B0604020202020204" pitchFamily="34" charset="0"/>
              </a:rPr>
              <a:t>부서별 최저 연봉</a:t>
            </a:r>
            <a:endParaRPr lang="en-US" altLang="ko-KR" dirty="0">
              <a:cs typeface="Arial" panose="020B0604020202020204" pitchFamily="34" charset="0"/>
            </a:endParaRPr>
          </a:p>
          <a:p>
            <a:pPr lvl="1">
              <a:defRPr/>
            </a:pPr>
            <a:r>
              <a:rPr lang="ko-KR" altLang="en-US" dirty="0">
                <a:cs typeface="Arial" panose="020B0604020202020204" pitchFamily="34" charset="0"/>
              </a:rPr>
              <a:t>부서별 연봉 총 합 등등</a:t>
            </a:r>
            <a:endParaRPr lang="en-US" altLang="ko-KR" dirty="0">
              <a:cs typeface="Arial" panose="020B0604020202020204" pitchFamily="34" charset="0"/>
            </a:endParaRPr>
          </a:p>
          <a:p>
            <a:pPr>
              <a:defRPr/>
            </a:pPr>
            <a:r>
              <a:rPr lang="en-US" altLang="ko-KR" dirty="0">
                <a:cs typeface="Arial" panose="020B0604020202020204" pitchFamily="34" charset="0"/>
              </a:rPr>
              <a:t>GROUP BY [</a:t>
            </a:r>
            <a:r>
              <a:rPr lang="ko-KR" altLang="en-US" dirty="0">
                <a:cs typeface="Arial" panose="020B0604020202020204" pitchFamily="34" charset="0"/>
              </a:rPr>
              <a:t>분류 기준 </a:t>
            </a:r>
            <a:r>
              <a:rPr lang="en-US" altLang="ko-KR" dirty="0">
                <a:cs typeface="Arial" panose="020B0604020202020204" pitchFamily="34" charset="0"/>
              </a:rPr>
              <a:t>COLUMN]</a:t>
            </a:r>
          </a:p>
          <a:p>
            <a:pPr>
              <a:defRPr/>
            </a:pPr>
            <a:endParaRPr lang="en-US" altLang="ko-KR" dirty="0">
              <a:cs typeface="Arial" panose="020B0604020202020204" pitchFamily="34" charset="0"/>
            </a:endParaRPr>
          </a:p>
          <a:p>
            <a:pPr>
              <a:defRPr/>
            </a:pPr>
            <a:r>
              <a:rPr lang="ko-KR" altLang="en-US" dirty="0">
                <a:cs typeface="Arial" panose="020B0604020202020204" pitchFamily="34" charset="0"/>
              </a:rPr>
              <a:t>여러 개의 기준으로 분류하려면 분류 기준</a:t>
            </a:r>
            <a:r>
              <a:rPr lang="en-US" altLang="ko-KR" dirty="0">
                <a:cs typeface="Arial" panose="020B0604020202020204" pitchFamily="34" charset="0"/>
              </a:rPr>
              <a:t> COLUMN</a:t>
            </a:r>
            <a:r>
              <a:rPr lang="ko-KR" altLang="en-US" dirty="0">
                <a:cs typeface="Arial" panose="020B0604020202020204" pitchFamily="34" charset="0"/>
              </a:rPr>
              <a:t>을 콤마</a:t>
            </a:r>
            <a:r>
              <a:rPr lang="en-US" altLang="ko-KR" dirty="0">
                <a:cs typeface="Arial" panose="020B0604020202020204" pitchFamily="34" charset="0"/>
              </a:rPr>
              <a:t>(,)</a:t>
            </a:r>
            <a:r>
              <a:rPr lang="ko-KR" altLang="en-US" dirty="0">
                <a:cs typeface="Arial" panose="020B0604020202020204" pitchFamily="34" charset="0"/>
              </a:rPr>
              <a:t>로 나열</a:t>
            </a:r>
            <a:endParaRPr lang="en-US" altLang="ko-KR" dirty="0">
              <a:cs typeface="Arial" panose="020B0604020202020204" pitchFamily="34" charset="0"/>
            </a:endParaRPr>
          </a:p>
          <a:p>
            <a:pPr>
              <a:defRPr/>
            </a:pPr>
            <a:r>
              <a:rPr lang="en-US" altLang="ko-KR" dirty="0">
                <a:cs typeface="Arial" panose="020B0604020202020204" pitchFamily="34" charset="0"/>
              </a:rPr>
              <a:t>GROUP BY [</a:t>
            </a:r>
            <a:r>
              <a:rPr lang="ko-KR" altLang="en-US" dirty="0">
                <a:cs typeface="Arial" panose="020B0604020202020204" pitchFamily="34" charset="0"/>
              </a:rPr>
              <a:t>분류 기준 </a:t>
            </a:r>
            <a:r>
              <a:rPr lang="en-US" altLang="ko-KR" dirty="0">
                <a:cs typeface="Arial" panose="020B0604020202020204" pitchFamily="34" charset="0"/>
              </a:rPr>
              <a:t>COLUMN1], [</a:t>
            </a:r>
            <a:r>
              <a:rPr lang="ko-KR" altLang="en-US" dirty="0">
                <a:cs typeface="Arial" panose="020B0604020202020204" pitchFamily="34" charset="0"/>
              </a:rPr>
              <a:t>분류 기준 </a:t>
            </a:r>
            <a:r>
              <a:rPr lang="en-US" altLang="ko-KR" dirty="0">
                <a:cs typeface="Arial" panose="020B0604020202020204" pitchFamily="34" charset="0"/>
              </a:rPr>
              <a:t>COLUMN2], …</a:t>
            </a:r>
          </a:p>
        </p:txBody>
      </p:sp>
      <p:sp>
        <p:nvSpPr>
          <p:cNvPr id="41988" name="슬라이드 번호 개체 틀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3E4B6A71-ED59-48BC-AA6D-DA319D5BDD2F}" type="slidenum">
              <a:rPr lang="en-GB" altLang="ko-KR">
                <a:solidFill>
                  <a:srgbClr val="898989"/>
                </a:solidFill>
              </a:rPr>
              <a:pPr/>
              <a:t>18</a:t>
            </a:fld>
            <a:endParaRPr lang="en-GB" altLang="ko-KR">
              <a:solidFill>
                <a:srgbClr val="898989"/>
              </a:solidFill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dirty="0"/>
              <a:t>데이터 </a:t>
            </a:r>
            <a:r>
              <a:rPr lang="ko-KR" altLang="en-US" dirty="0" err="1"/>
              <a:t>그룹핑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46426093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dirty="0">
                <a:cs typeface="Arial" panose="020B0604020202020204" pitchFamily="34" charset="0"/>
              </a:rPr>
              <a:t>SELECT </a:t>
            </a:r>
            <a:r>
              <a:rPr lang="en-US" altLang="ko-KR" dirty="0">
                <a:solidFill>
                  <a:srgbClr val="FF0000"/>
                </a:solidFill>
                <a:cs typeface="Arial" panose="020B0604020202020204" pitchFamily="34" charset="0"/>
              </a:rPr>
              <a:t>[COLUMN], [COLUMN], […] </a:t>
            </a:r>
            <a:br>
              <a:rPr lang="en-US" altLang="ko-KR" dirty="0">
                <a:solidFill>
                  <a:srgbClr val="FF0000"/>
                </a:solidFill>
                <a:cs typeface="Arial" panose="020B0604020202020204" pitchFamily="34" charset="0"/>
              </a:rPr>
            </a:br>
            <a:r>
              <a:rPr lang="en-US" altLang="ko-KR" dirty="0">
                <a:cs typeface="Arial" panose="020B0604020202020204" pitchFamily="34" charset="0"/>
              </a:rPr>
              <a:t>FROM </a:t>
            </a:r>
            <a:r>
              <a:rPr lang="en-US" altLang="ko-KR" dirty="0">
                <a:solidFill>
                  <a:srgbClr val="FF0000"/>
                </a:solidFill>
                <a:cs typeface="Arial" panose="020B0604020202020204" pitchFamily="34" charset="0"/>
              </a:rPr>
              <a:t>[TABLE]</a:t>
            </a:r>
            <a:br>
              <a:rPr lang="en-US" altLang="ko-KR" dirty="0">
                <a:solidFill>
                  <a:srgbClr val="FF0000"/>
                </a:solidFill>
                <a:cs typeface="Arial" panose="020B0604020202020204" pitchFamily="34" charset="0"/>
              </a:rPr>
            </a:br>
            <a:r>
              <a:rPr lang="en-US" altLang="ko-KR" dirty="0">
                <a:cs typeface="Arial" panose="020B0604020202020204" pitchFamily="34" charset="0"/>
              </a:rPr>
              <a:t>WHERE</a:t>
            </a:r>
            <a:r>
              <a:rPr lang="en-US" altLang="ko-KR" dirty="0">
                <a:solidFill>
                  <a:srgbClr val="FF0000"/>
                </a:solidFill>
                <a:cs typeface="Arial" panose="020B0604020202020204" pitchFamily="34" charset="0"/>
              </a:rPr>
              <a:t> [CONDITIONS]</a:t>
            </a:r>
            <a:br>
              <a:rPr lang="en-US" altLang="ko-KR" dirty="0">
                <a:solidFill>
                  <a:srgbClr val="FF0000"/>
                </a:solidFill>
                <a:cs typeface="Arial" panose="020B0604020202020204" pitchFamily="34" charset="0"/>
              </a:rPr>
            </a:br>
            <a:r>
              <a:rPr lang="en-US" altLang="ko-KR" b="1" dirty="0">
                <a:cs typeface="Arial" panose="020B0604020202020204" pitchFamily="34" charset="0"/>
              </a:rPr>
              <a:t>GROUP BY </a:t>
            </a:r>
            <a:r>
              <a:rPr lang="en-US" altLang="ko-KR" b="1" dirty="0">
                <a:solidFill>
                  <a:srgbClr val="FF0000"/>
                </a:solidFill>
                <a:cs typeface="Arial" panose="020B0604020202020204" pitchFamily="34" charset="0"/>
              </a:rPr>
              <a:t>[COLUMN], [COLUMN], […] </a:t>
            </a:r>
          </a:p>
          <a:p>
            <a:pPr eaLnBrk="1" hangingPunct="1">
              <a:defRPr/>
            </a:pPr>
            <a:endParaRPr lang="en-US" altLang="ko-KR" dirty="0">
              <a:solidFill>
                <a:srgbClr val="FF0000"/>
              </a:solidFill>
              <a:cs typeface="Arial" panose="020B0604020202020204" pitchFamily="34" charset="0"/>
            </a:endParaRPr>
          </a:p>
          <a:p>
            <a:pPr>
              <a:defRPr/>
            </a:pPr>
            <a:r>
              <a:rPr lang="en-US" altLang="ko-KR" dirty="0">
                <a:cs typeface="Arial" panose="020B0604020202020204" pitchFamily="34" charset="0"/>
              </a:rPr>
              <a:t>SELECT </a:t>
            </a:r>
            <a:r>
              <a:rPr lang="en-US" altLang="ko-KR" dirty="0">
                <a:solidFill>
                  <a:srgbClr val="FF0000"/>
                </a:solidFill>
                <a:cs typeface="Arial" panose="020B0604020202020204" pitchFamily="34" charset="0"/>
              </a:rPr>
              <a:t>*</a:t>
            </a:r>
            <a:br>
              <a:rPr lang="en-US" altLang="ko-KR" dirty="0">
                <a:solidFill>
                  <a:srgbClr val="FF0000"/>
                </a:solidFill>
                <a:cs typeface="Arial" panose="020B0604020202020204" pitchFamily="34" charset="0"/>
              </a:rPr>
            </a:br>
            <a:r>
              <a:rPr lang="en-US" altLang="ko-KR" dirty="0">
                <a:cs typeface="Arial" panose="020B0604020202020204" pitchFamily="34" charset="0"/>
              </a:rPr>
              <a:t>FROM </a:t>
            </a:r>
            <a:r>
              <a:rPr lang="en-US" altLang="ko-KR" dirty="0">
                <a:solidFill>
                  <a:srgbClr val="FF0000"/>
                </a:solidFill>
                <a:cs typeface="Arial" panose="020B0604020202020204" pitchFamily="34" charset="0"/>
              </a:rPr>
              <a:t>STUDENT</a:t>
            </a:r>
            <a:br>
              <a:rPr lang="en-US" altLang="ko-KR" dirty="0">
                <a:solidFill>
                  <a:srgbClr val="FF0000"/>
                </a:solidFill>
                <a:cs typeface="Arial" panose="020B0604020202020204" pitchFamily="34" charset="0"/>
              </a:rPr>
            </a:br>
            <a:r>
              <a:rPr lang="en-US" altLang="ko-KR" b="1" dirty="0">
                <a:cs typeface="Arial" panose="020B0604020202020204" pitchFamily="34" charset="0"/>
              </a:rPr>
              <a:t>GROUP BY </a:t>
            </a:r>
            <a:r>
              <a:rPr lang="en-US" altLang="ko-KR" b="1" dirty="0">
                <a:solidFill>
                  <a:srgbClr val="FF0000"/>
                </a:solidFill>
                <a:cs typeface="Arial" panose="020B0604020202020204" pitchFamily="34" charset="0"/>
              </a:rPr>
              <a:t>CLASS</a:t>
            </a:r>
          </a:p>
          <a:p>
            <a:pPr eaLnBrk="1" hangingPunct="1">
              <a:defRPr/>
            </a:pPr>
            <a:endParaRPr lang="en-US" altLang="ko-KR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44036" name="슬라이드 번호 개체 틀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F7D4B190-D926-4C03-9048-64E52F7FDD93}" type="slidenum">
              <a:rPr lang="en-GB" altLang="ko-KR">
                <a:solidFill>
                  <a:srgbClr val="898989"/>
                </a:solidFill>
              </a:rPr>
              <a:pPr/>
              <a:t>19</a:t>
            </a:fld>
            <a:endParaRPr lang="en-GB" altLang="ko-KR">
              <a:solidFill>
                <a:srgbClr val="898989"/>
              </a:solidFill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dirty="0"/>
              <a:t>데이터 </a:t>
            </a:r>
            <a:r>
              <a:rPr lang="ko-KR" altLang="en-US" dirty="0" err="1"/>
              <a:t>그룹핑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F5158B1-8E53-B6AE-10C6-F5D4688BFF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5963" y="3923293"/>
            <a:ext cx="2791215" cy="173379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972AF51-F0FF-AE56-C736-F26A897F5D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3000" y="3058619"/>
            <a:ext cx="2857899" cy="3458058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717A0A68-8C6D-BCC2-FC48-A41760B730AF}"/>
              </a:ext>
            </a:extLst>
          </p:cNvPr>
          <p:cNvCxnSpPr>
            <a:cxnSpLocks/>
          </p:cNvCxnSpPr>
          <p:nvPr/>
        </p:nvCxnSpPr>
        <p:spPr>
          <a:xfrm flipV="1">
            <a:off x="3887178" y="3536133"/>
            <a:ext cx="1094985" cy="106680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A1A72864-F8BC-AD0D-B862-6FD54F091BEE}"/>
              </a:ext>
            </a:extLst>
          </p:cNvPr>
          <p:cNvCxnSpPr>
            <a:cxnSpLocks/>
          </p:cNvCxnSpPr>
          <p:nvPr/>
        </p:nvCxnSpPr>
        <p:spPr>
          <a:xfrm flipV="1">
            <a:off x="3887178" y="4602933"/>
            <a:ext cx="1094985" cy="30480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B5458B3-696A-B818-6586-D2DABB82042E}"/>
              </a:ext>
            </a:extLst>
          </p:cNvPr>
          <p:cNvCxnSpPr>
            <a:cxnSpLocks/>
          </p:cNvCxnSpPr>
          <p:nvPr/>
        </p:nvCxnSpPr>
        <p:spPr>
          <a:xfrm>
            <a:off x="3887178" y="5346114"/>
            <a:ext cx="1094985" cy="360691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0087431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dirty="0">
                <a:cs typeface="Arial" panose="020B0604020202020204" pitchFamily="34" charset="0"/>
              </a:rPr>
              <a:t>대량의 데이터를 처리하기 위한 시스템</a:t>
            </a:r>
            <a:r>
              <a:rPr lang="en-US" altLang="ko-KR" dirty="0">
                <a:cs typeface="Arial" panose="020B0604020202020204" pitchFamily="34" charset="0"/>
              </a:rPr>
              <a:t>.</a:t>
            </a:r>
          </a:p>
          <a:p>
            <a:pPr eaLnBrk="1" hangingPunct="1">
              <a:defRPr/>
            </a:pPr>
            <a:r>
              <a:rPr lang="ko-KR" altLang="en-US" dirty="0">
                <a:cs typeface="Arial" panose="020B0604020202020204" pitchFamily="34" charset="0"/>
              </a:rPr>
              <a:t>다수의 데이터베이스로 구성됨</a:t>
            </a:r>
            <a:r>
              <a:rPr lang="en-US" altLang="ko-KR" dirty="0">
                <a:cs typeface="Arial" panose="020B0604020202020204" pitchFamily="34" charset="0"/>
              </a:rPr>
              <a:t>.</a:t>
            </a:r>
          </a:p>
          <a:p>
            <a:pPr eaLnBrk="1" hangingPunct="1">
              <a:defRPr/>
            </a:pPr>
            <a:r>
              <a:rPr lang="ko-KR" altLang="en-US" dirty="0">
                <a:cs typeface="Arial" panose="020B0604020202020204" pitchFamily="34" charset="0"/>
              </a:rPr>
              <a:t>다수의 데이터가 서로 관계를 맺고 있어 </a:t>
            </a:r>
            <a:r>
              <a:rPr lang="ko-KR" altLang="en-US" dirty="0">
                <a:solidFill>
                  <a:srgbClr val="FF0000"/>
                </a:solidFill>
                <a:cs typeface="Arial" panose="020B0604020202020204" pitchFamily="34" charset="0"/>
              </a:rPr>
              <a:t>관계형 데이터베이스</a:t>
            </a:r>
            <a:r>
              <a:rPr lang="ko-KR" altLang="en-US" dirty="0">
                <a:cs typeface="Arial" panose="020B0604020202020204" pitchFamily="34" charset="0"/>
              </a:rPr>
              <a:t>라고도 부름</a:t>
            </a:r>
            <a:endParaRPr lang="en-US" altLang="ko-KR" dirty="0">
              <a:cs typeface="Arial" panose="020B0604020202020204" pitchFamily="34" charset="0"/>
            </a:endParaRPr>
          </a:p>
          <a:p>
            <a:pPr lvl="1" eaLnBrk="1" hangingPunct="1">
              <a:defRPr/>
            </a:pPr>
            <a:r>
              <a:rPr lang="en-US" altLang="ko-KR" dirty="0">
                <a:cs typeface="Arial" panose="020B0604020202020204" pitchFamily="34" charset="0"/>
              </a:rPr>
              <a:t>Relationship Database Management System : RDBMS</a:t>
            </a:r>
          </a:p>
          <a:p>
            <a:pPr lvl="1" eaLnBrk="1" hangingPunct="1">
              <a:defRPr/>
            </a:pPr>
            <a:endParaRPr lang="en-US" altLang="ko-KR" dirty="0">
              <a:cs typeface="Arial" panose="020B0604020202020204" pitchFamily="34" charset="0"/>
            </a:endParaRPr>
          </a:p>
          <a:p>
            <a:pPr eaLnBrk="1" hangingPunct="1">
              <a:defRPr/>
            </a:pPr>
            <a:endParaRPr lang="en-US" altLang="ko-KR" dirty="0">
              <a:cs typeface="Arial" panose="020B0604020202020204" pitchFamily="34" charset="0"/>
            </a:endParaRPr>
          </a:p>
        </p:txBody>
      </p:sp>
      <p:sp>
        <p:nvSpPr>
          <p:cNvPr id="6148" name="슬라이드 번호 개체 틀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09C088C3-DF19-4F85-9310-F24C9238E6D3}" type="slidenum">
              <a:rPr lang="en-GB" altLang="ko-KR">
                <a:solidFill>
                  <a:srgbClr val="898989"/>
                </a:solidFill>
              </a:rPr>
              <a:pPr/>
              <a:t>2</a:t>
            </a:fld>
            <a:endParaRPr lang="en-GB" altLang="ko-KR">
              <a:solidFill>
                <a:srgbClr val="898989"/>
              </a:solidFill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dirty="0">
                <a:cs typeface="Arial" charset="0"/>
              </a:rPr>
              <a:t>DBMS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8FD1F58-10ED-F6BB-673E-ADB762420C09}"/>
              </a:ext>
            </a:extLst>
          </p:cNvPr>
          <p:cNvSpPr/>
          <p:nvPr/>
        </p:nvSpPr>
        <p:spPr>
          <a:xfrm>
            <a:off x="990600" y="3388552"/>
            <a:ext cx="7665600" cy="2590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4BECB3-B0C9-538C-02FA-208078AE5EE0}"/>
              </a:ext>
            </a:extLst>
          </p:cNvPr>
          <p:cNvSpPr txBox="1"/>
          <p:nvPr/>
        </p:nvSpPr>
        <p:spPr>
          <a:xfrm>
            <a:off x="990600" y="2834554"/>
            <a:ext cx="130516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latin typeface="+mj-ea"/>
                <a:ea typeface="+mj-ea"/>
              </a:rPr>
              <a:t>DBMS</a:t>
            </a:r>
            <a:endParaRPr lang="ko-KR" altLang="en-US" sz="3000" dirty="0">
              <a:latin typeface="+mj-ea"/>
              <a:ea typeface="+mj-ea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6C35F07-4CA1-DF61-9BB4-E33C4CCB52DE}"/>
              </a:ext>
            </a:extLst>
          </p:cNvPr>
          <p:cNvSpPr/>
          <p:nvPr/>
        </p:nvSpPr>
        <p:spPr>
          <a:xfrm>
            <a:off x="1295400" y="3654519"/>
            <a:ext cx="1524000" cy="209623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Database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035D39B-F817-59D9-5606-83D15D19D3BF}"/>
              </a:ext>
            </a:extLst>
          </p:cNvPr>
          <p:cNvSpPr/>
          <p:nvPr/>
        </p:nvSpPr>
        <p:spPr>
          <a:xfrm>
            <a:off x="3124200" y="3654519"/>
            <a:ext cx="1524000" cy="209623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Database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D74EE5B-911A-001F-471B-F71B951380F1}"/>
              </a:ext>
            </a:extLst>
          </p:cNvPr>
          <p:cNvSpPr/>
          <p:nvPr/>
        </p:nvSpPr>
        <p:spPr>
          <a:xfrm>
            <a:off x="4953000" y="3654519"/>
            <a:ext cx="1524000" cy="209623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Database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0F5D5F2-EB8E-F12B-356C-0BF7BDBBB334}"/>
              </a:ext>
            </a:extLst>
          </p:cNvPr>
          <p:cNvSpPr/>
          <p:nvPr/>
        </p:nvSpPr>
        <p:spPr>
          <a:xfrm>
            <a:off x="6788400" y="3654519"/>
            <a:ext cx="1524000" cy="209623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…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1233227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>
                <a:cs typeface="Arial" panose="020B0604020202020204" pitchFamily="34" charset="0"/>
              </a:rPr>
              <a:t>SELECT </a:t>
            </a:r>
            <a:r>
              <a:rPr lang="en-US" altLang="ko-KR" dirty="0">
                <a:solidFill>
                  <a:srgbClr val="FF0000"/>
                </a:solidFill>
                <a:cs typeface="Arial" panose="020B0604020202020204" pitchFamily="34" charset="0"/>
              </a:rPr>
              <a:t>COUNT(NAME)</a:t>
            </a:r>
            <a:br>
              <a:rPr lang="en-US" altLang="ko-KR" dirty="0">
                <a:solidFill>
                  <a:srgbClr val="FF0000"/>
                </a:solidFill>
                <a:cs typeface="Arial" panose="020B0604020202020204" pitchFamily="34" charset="0"/>
              </a:rPr>
            </a:br>
            <a:r>
              <a:rPr lang="en-US" altLang="ko-KR" dirty="0">
                <a:solidFill>
                  <a:srgbClr val="FF0000"/>
                </a:solidFill>
                <a:cs typeface="Arial" panose="020B0604020202020204" pitchFamily="34" charset="0"/>
              </a:rPr>
              <a:t>            , MAX(AGE)</a:t>
            </a:r>
            <a:br>
              <a:rPr lang="en-US" altLang="ko-KR" dirty="0">
                <a:solidFill>
                  <a:srgbClr val="FF0000"/>
                </a:solidFill>
                <a:cs typeface="Arial" panose="020B0604020202020204" pitchFamily="34" charset="0"/>
              </a:rPr>
            </a:br>
            <a:r>
              <a:rPr lang="en-US" altLang="ko-KR" dirty="0">
                <a:solidFill>
                  <a:srgbClr val="FF0000"/>
                </a:solidFill>
                <a:cs typeface="Arial" panose="020B0604020202020204" pitchFamily="34" charset="0"/>
              </a:rPr>
              <a:t>            , MIN(AGE)</a:t>
            </a:r>
            <a:br>
              <a:rPr lang="en-US" altLang="ko-KR" dirty="0">
                <a:solidFill>
                  <a:srgbClr val="FF0000"/>
                </a:solidFill>
                <a:cs typeface="Arial" panose="020B0604020202020204" pitchFamily="34" charset="0"/>
              </a:rPr>
            </a:br>
            <a:r>
              <a:rPr lang="en-US" altLang="ko-KR" dirty="0">
                <a:solidFill>
                  <a:srgbClr val="FF0000"/>
                </a:solidFill>
                <a:cs typeface="Arial" panose="020B0604020202020204" pitchFamily="34" charset="0"/>
              </a:rPr>
              <a:t>            , SUM(AGE)</a:t>
            </a:r>
            <a:br>
              <a:rPr lang="en-US" altLang="ko-KR" dirty="0">
                <a:solidFill>
                  <a:srgbClr val="FF0000"/>
                </a:solidFill>
                <a:cs typeface="Arial" panose="020B0604020202020204" pitchFamily="34" charset="0"/>
              </a:rPr>
            </a:br>
            <a:r>
              <a:rPr lang="en-US" altLang="ko-KR" dirty="0">
                <a:solidFill>
                  <a:srgbClr val="FF0000"/>
                </a:solidFill>
                <a:cs typeface="Arial" panose="020B0604020202020204" pitchFamily="34" charset="0"/>
              </a:rPr>
              <a:t>            , AVG(AGE)</a:t>
            </a:r>
            <a:br>
              <a:rPr lang="en-US" altLang="ko-KR" dirty="0">
                <a:solidFill>
                  <a:srgbClr val="FF0000"/>
                </a:solidFill>
                <a:cs typeface="Arial" panose="020B0604020202020204" pitchFamily="34" charset="0"/>
              </a:rPr>
            </a:br>
            <a:r>
              <a:rPr lang="en-US" altLang="ko-KR" dirty="0">
                <a:cs typeface="Arial" panose="020B0604020202020204" pitchFamily="34" charset="0"/>
              </a:rPr>
              <a:t>FROM </a:t>
            </a:r>
            <a:r>
              <a:rPr lang="en-US" altLang="ko-KR" dirty="0">
                <a:solidFill>
                  <a:srgbClr val="FF0000"/>
                </a:solidFill>
                <a:cs typeface="Arial" panose="020B0604020202020204" pitchFamily="34" charset="0"/>
              </a:rPr>
              <a:t>STUDENT</a:t>
            </a:r>
            <a:br>
              <a:rPr lang="en-US" altLang="ko-KR" dirty="0">
                <a:solidFill>
                  <a:srgbClr val="FF0000"/>
                </a:solidFill>
                <a:cs typeface="Arial" panose="020B0604020202020204" pitchFamily="34" charset="0"/>
              </a:rPr>
            </a:br>
            <a:r>
              <a:rPr lang="en-US" altLang="ko-KR" dirty="0">
                <a:cs typeface="Arial" panose="020B0604020202020204" pitchFamily="34" charset="0"/>
              </a:rPr>
              <a:t>GROUP BY </a:t>
            </a:r>
            <a:r>
              <a:rPr lang="en-US" altLang="ko-KR" dirty="0">
                <a:solidFill>
                  <a:srgbClr val="FF0000"/>
                </a:solidFill>
                <a:cs typeface="Arial" panose="020B0604020202020204" pitchFamily="34" charset="0"/>
              </a:rPr>
              <a:t>CLASS</a:t>
            </a:r>
          </a:p>
          <a:p>
            <a:pPr eaLnBrk="1" hangingPunct="1">
              <a:defRPr/>
            </a:pPr>
            <a:endParaRPr lang="en-US" altLang="ko-KR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44036" name="슬라이드 번호 개체 틀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F7D4B190-D926-4C03-9048-64E52F7FDD93}" type="slidenum">
              <a:rPr lang="en-GB" altLang="ko-KR">
                <a:solidFill>
                  <a:srgbClr val="898989"/>
                </a:solidFill>
              </a:rPr>
              <a:pPr/>
              <a:t>20</a:t>
            </a:fld>
            <a:endParaRPr lang="en-GB" altLang="ko-KR">
              <a:solidFill>
                <a:srgbClr val="898989"/>
              </a:solidFill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dirty="0"/>
              <a:t>데이터 </a:t>
            </a:r>
            <a:r>
              <a:rPr lang="ko-KR" altLang="en-US" dirty="0" err="1"/>
              <a:t>그룹핑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F5158B1-8E53-B6AE-10C6-F5D4688BFF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491" y="4042202"/>
            <a:ext cx="1928330" cy="119780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972AF51-F0FF-AE56-C736-F26A897F5D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1153" y="3599767"/>
            <a:ext cx="1974399" cy="2389023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717A0A68-8C6D-BCC2-FC48-A41760B730AF}"/>
              </a:ext>
            </a:extLst>
          </p:cNvPr>
          <p:cNvCxnSpPr>
            <a:cxnSpLocks/>
          </p:cNvCxnSpPr>
          <p:nvPr/>
        </p:nvCxnSpPr>
        <p:spPr>
          <a:xfrm flipV="1">
            <a:off x="2309251" y="3988146"/>
            <a:ext cx="211902" cy="59369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A1A72864-F8BC-AD0D-B862-6FD54F091BEE}"/>
              </a:ext>
            </a:extLst>
          </p:cNvPr>
          <p:cNvCxnSpPr>
            <a:cxnSpLocks/>
          </p:cNvCxnSpPr>
          <p:nvPr/>
        </p:nvCxnSpPr>
        <p:spPr>
          <a:xfrm flipV="1">
            <a:off x="2297394" y="4687932"/>
            <a:ext cx="198329" cy="64621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B5458B3-696A-B818-6586-D2DABB82042E}"/>
              </a:ext>
            </a:extLst>
          </p:cNvPr>
          <p:cNvCxnSpPr>
            <a:cxnSpLocks/>
          </p:cNvCxnSpPr>
          <p:nvPr/>
        </p:nvCxnSpPr>
        <p:spPr>
          <a:xfrm>
            <a:off x="2303783" y="5023970"/>
            <a:ext cx="191940" cy="31003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>
            <a:extLst>
              <a:ext uri="{FF2B5EF4-FFF2-40B4-BE49-F238E27FC236}">
                <a16:creationId xmlns:a16="http://schemas.microsoft.com/office/drawing/2014/main" id="{CAB77D10-77BF-52E6-F78D-333F8FB125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48450" y="3569106"/>
            <a:ext cx="3968542" cy="2237652"/>
          </a:xfrm>
          <a:prstGeom prst="rect">
            <a:avLst/>
          </a:prstGeom>
        </p:spPr>
      </p:pic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381C84CB-2D80-7A50-ECCE-B9DCD5D5B6CC}"/>
              </a:ext>
            </a:extLst>
          </p:cNvPr>
          <p:cNvCxnSpPr>
            <a:cxnSpLocks/>
          </p:cNvCxnSpPr>
          <p:nvPr/>
        </p:nvCxnSpPr>
        <p:spPr>
          <a:xfrm>
            <a:off x="4495551" y="3949630"/>
            <a:ext cx="211903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B5DDA675-6A76-3FDC-8693-EB07D19CC857}"/>
              </a:ext>
            </a:extLst>
          </p:cNvPr>
          <p:cNvCxnSpPr>
            <a:cxnSpLocks/>
          </p:cNvCxnSpPr>
          <p:nvPr/>
        </p:nvCxnSpPr>
        <p:spPr>
          <a:xfrm>
            <a:off x="4495551" y="4679924"/>
            <a:ext cx="211903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5DC1B82D-0565-9CEC-D94B-83224D486063}"/>
              </a:ext>
            </a:extLst>
          </p:cNvPr>
          <p:cNvCxnSpPr>
            <a:cxnSpLocks/>
          </p:cNvCxnSpPr>
          <p:nvPr/>
        </p:nvCxnSpPr>
        <p:spPr>
          <a:xfrm>
            <a:off x="4495551" y="5486400"/>
            <a:ext cx="211903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6907137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dirty="0">
                <a:cs typeface="Arial" panose="020B0604020202020204" pitchFamily="34" charset="0"/>
              </a:rPr>
              <a:t>GROUP BY</a:t>
            </a:r>
            <a:r>
              <a:rPr lang="ko-KR" altLang="en-US" dirty="0">
                <a:cs typeface="Arial" panose="020B0604020202020204" pitchFamily="34" charset="0"/>
              </a:rPr>
              <a:t>된 결과에서 집계함수로 필터링 할 수 있다</a:t>
            </a:r>
            <a:r>
              <a:rPr lang="en-US" altLang="ko-KR" dirty="0">
                <a:cs typeface="Arial" panose="020B0604020202020204" pitchFamily="34" charset="0"/>
              </a:rPr>
              <a:t>.</a:t>
            </a:r>
          </a:p>
          <a:p>
            <a:pPr eaLnBrk="1" hangingPunct="1">
              <a:defRPr/>
            </a:pPr>
            <a:r>
              <a:rPr lang="en-US" altLang="ko-KR" dirty="0">
                <a:cs typeface="Arial" panose="020B0604020202020204" pitchFamily="34" charset="0"/>
              </a:rPr>
              <a:t>SELECT </a:t>
            </a:r>
            <a:r>
              <a:rPr lang="en-US" altLang="ko-KR" dirty="0">
                <a:solidFill>
                  <a:srgbClr val="FF0000"/>
                </a:solidFill>
                <a:cs typeface="Arial" panose="020B0604020202020204" pitchFamily="34" charset="0"/>
              </a:rPr>
              <a:t>[COLUMN], [COLUMN], […] </a:t>
            </a:r>
            <a:br>
              <a:rPr lang="en-US" altLang="ko-KR" dirty="0">
                <a:solidFill>
                  <a:srgbClr val="FF0000"/>
                </a:solidFill>
                <a:cs typeface="Arial" panose="020B0604020202020204" pitchFamily="34" charset="0"/>
              </a:rPr>
            </a:br>
            <a:r>
              <a:rPr lang="en-US" altLang="ko-KR" dirty="0">
                <a:cs typeface="Arial" panose="020B0604020202020204" pitchFamily="34" charset="0"/>
              </a:rPr>
              <a:t>FROM </a:t>
            </a:r>
            <a:r>
              <a:rPr lang="en-US" altLang="ko-KR" dirty="0">
                <a:solidFill>
                  <a:srgbClr val="FF0000"/>
                </a:solidFill>
                <a:cs typeface="Arial" panose="020B0604020202020204" pitchFamily="34" charset="0"/>
              </a:rPr>
              <a:t>[TABLE]</a:t>
            </a:r>
            <a:br>
              <a:rPr lang="en-US" altLang="ko-KR" dirty="0">
                <a:solidFill>
                  <a:srgbClr val="FF0000"/>
                </a:solidFill>
                <a:cs typeface="Arial" panose="020B0604020202020204" pitchFamily="34" charset="0"/>
              </a:rPr>
            </a:br>
            <a:r>
              <a:rPr lang="en-US" altLang="ko-KR" dirty="0">
                <a:cs typeface="Arial" panose="020B0604020202020204" pitchFamily="34" charset="0"/>
              </a:rPr>
              <a:t>WHERE</a:t>
            </a:r>
            <a:r>
              <a:rPr lang="en-US" altLang="ko-KR" dirty="0">
                <a:solidFill>
                  <a:srgbClr val="FF0000"/>
                </a:solidFill>
                <a:cs typeface="Arial" panose="020B0604020202020204" pitchFamily="34" charset="0"/>
              </a:rPr>
              <a:t> [CONDITIONS]</a:t>
            </a:r>
            <a:br>
              <a:rPr lang="en-US" altLang="ko-KR" dirty="0">
                <a:solidFill>
                  <a:srgbClr val="FF0000"/>
                </a:solidFill>
                <a:cs typeface="Arial" panose="020B0604020202020204" pitchFamily="34" charset="0"/>
              </a:rPr>
            </a:br>
            <a:r>
              <a:rPr lang="en-US" altLang="ko-KR" dirty="0">
                <a:cs typeface="Arial" panose="020B0604020202020204" pitchFamily="34" charset="0"/>
              </a:rPr>
              <a:t>GROUP BY </a:t>
            </a:r>
            <a:r>
              <a:rPr lang="en-US" altLang="ko-KR" dirty="0">
                <a:solidFill>
                  <a:srgbClr val="FF0000"/>
                </a:solidFill>
                <a:cs typeface="Arial" panose="020B0604020202020204" pitchFamily="34" charset="0"/>
              </a:rPr>
              <a:t>[COLUMN], [COLUMN], […]</a:t>
            </a:r>
            <a:br>
              <a:rPr lang="en-US" altLang="ko-KR" dirty="0">
                <a:solidFill>
                  <a:srgbClr val="FF0000"/>
                </a:solidFill>
                <a:cs typeface="Arial" panose="020B0604020202020204" pitchFamily="34" charset="0"/>
              </a:rPr>
            </a:br>
            <a:r>
              <a:rPr lang="en-US" altLang="ko-KR" b="1" dirty="0">
                <a:cs typeface="Arial" panose="020B0604020202020204" pitchFamily="34" charset="0"/>
              </a:rPr>
              <a:t>HAVING </a:t>
            </a:r>
            <a:r>
              <a:rPr lang="en-US" altLang="ko-KR" b="1" dirty="0">
                <a:solidFill>
                  <a:srgbClr val="FF0000"/>
                </a:solidFill>
                <a:cs typeface="Arial" panose="020B0604020202020204" pitchFamily="34" charset="0"/>
              </a:rPr>
              <a:t>[CONDITION] </a:t>
            </a:r>
          </a:p>
          <a:p>
            <a:pPr eaLnBrk="1" hangingPunct="1">
              <a:defRPr/>
            </a:pPr>
            <a:endParaRPr lang="en-US" altLang="ko-KR" b="1" dirty="0">
              <a:solidFill>
                <a:srgbClr val="FF0000"/>
              </a:solidFill>
              <a:cs typeface="Arial" panose="020B0604020202020204" pitchFamily="34" charset="0"/>
            </a:endParaRPr>
          </a:p>
          <a:p>
            <a:pPr>
              <a:defRPr/>
            </a:pPr>
            <a:r>
              <a:rPr lang="en-US" altLang="ko-KR" dirty="0">
                <a:cs typeface="Arial" panose="020B0604020202020204" pitchFamily="34" charset="0"/>
              </a:rPr>
              <a:t>SELECT </a:t>
            </a:r>
            <a:r>
              <a:rPr lang="en-US" altLang="ko-KR" dirty="0">
                <a:solidFill>
                  <a:srgbClr val="FF0000"/>
                </a:solidFill>
                <a:cs typeface="Arial" panose="020B0604020202020204" pitchFamily="34" charset="0"/>
              </a:rPr>
              <a:t>COUNT(NAME)</a:t>
            </a:r>
            <a:br>
              <a:rPr lang="en-US" altLang="ko-KR" dirty="0">
                <a:solidFill>
                  <a:srgbClr val="FF0000"/>
                </a:solidFill>
                <a:cs typeface="Arial" panose="020B0604020202020204" pitchFamily="34" charset="0"/>
              </a:rPr>
            </a:br>
            <a:r>
              <a:rPr lang="en-US" altLang="ko-KR" dirty="0">
                <a:solidFill>
                  <a:srgbClr val="FF0000"/>
                </a:solidFill>
                <a:cs typeface="Arial" panose="020B0604020202020204" pitchFamily="34" charset="0"/>
              </a:rPr>
              <a:t>            , MAX(AGE)</a:t>
            </a:r>
            <a:br>
              <a:rPr lang="en-US" altLang="ko-KR" dirty="0">
                <a:solidFill>
                  <a:srgbClr val="FF0000"/>
                </a:solidFill>
                <a:cs typeface="Arial" panose="020B0604020202020204" pitchFamily="34" charset="0"/>
              </a:rPr>
            </a:br>
            <a:r>
              <a:rPr lang="en-US" altLang="ko-KR" dirty="0">
                <a:solidFill>
                  <a:srgbClr val="FF0000"/>
                </a:solidFill>
                <a:cs typeface="Arial" panose="020B0604020202020204" pitchFamily="34" charset="0"/>
              </a:rPr>
              <a:t>            , MIN(AGE)</a:t>
            </a:r>
            <a:br>
              <a:rPr lang="en-US" altLang="ko-KR" dirty="0">
                <a:solidFill>
                  <a:srgbClr val="FF0000"/>
                </a:solidFill>
                <a:cs typeface="Arial" panose="020B0604020202020204" pitchFamily="34" charset="0"/>
              </a:rPr>
            </a:br>
            <a:r>
              <a:rPr lang="en-US" altLang="ko-KR" dirty="0">
                <a:solidFill>
                  <a:srgbClr val="FF0000"/>
                </a:solidFill>
                <a:cs typeface="Arial" panose="020B0604020202020204" pitchFamily="34" charset="0"/>
              </a:rPr>
              <a:t>            , SUM(AGE)</a:t>
            </a:r>
            <a:br>
              <a:rPr lang="en-US" altLang="ko-KR" dirty="0">
                <a:solidFill>
                  <a:srgbClr val="FF0000"/>
                </a:solidFill>
                <a:cs typeface="Arial" panose="020B0604020202020204" pitchFamily="34" charset="0"/>
              </a:rPr>
            </a:br>
            <a:r>
              <a:rPr lang="en-US" altLang="ko-KR" dirty="0">
                <a:solidFill>
                  <a:srgbClr val="FF0000"/>
                </a:solidFill>
                <a:cs typeface="Arial" panose="020B0604020202020204" pitchFamily="34" charset="0"/>
              </a:rPr>
              <a:t>            , AVG(AGE)</a:t>
            </a:r>
            <a:br>
              <a:rPr lang="en-US" altLang="ko-KR" dirty="0">
                <a:solidFill>
                  <a:srgbClr val="FF0000"/>
                </a:solidFill>
                <a:cs typeface="Arial" panose="020B0604020202020204" pitchFamily="34" charset="0"/>
              </a:rPr>
            </a:br>
            <a:r>
              <a:rPr lang="en-US" altLang="ko-KR" dirty="0">
                <a:cs typeface="Arial" panose="020B0604020202020204" pitchFamily="34" charset="0"/>
              </a:rPr>
              <a:t>FROM </a:t>
            </a:r>
            <a:r>
              <a:rPr lang="en-US" altLang="ko-KR" dirty="0">
                <a:solidFill>
                  <a:srgbClr val="FF0000"/>
                </a:solidFill>
                <a:cs typeface="Arial" panose="020B0604020202020204" pitchFamily="34" charset="0"/>
              </a:rPr>
              <a:t>STUDENT</a:t>
            </a:r>
            <a:br>
              <a:rPr lang="en-US" altLang="ko-KR" dirty="0">
                <a:solidFill>
                  <a:srgbClr val="FF0000"/>
                </a:solidFill>
                <a:cs typeface="Arial" panose="020B0604020202020204" pitchFamily="34" charset="0"/>
              </a:rPr>
            </a:br>
            <a:r>
              <a:rPr lang="en-US" altLang="ko-KR" dirty="0">
                <a:cs typeface="Arial" panose="020B0604020202020204" pitchFamily="34" charset="0"/>
              </a:rPr>
              <a:t>GROUP BY </a:t>
            </a:r>
            <a:r>
              <a:rPr lang="en-US" altLang="ko-KR" dirty="0">
                <a:solidFill>
                  <a:srgbClr val="FF0000"/>
                </a:solidFill>
                <a:cs typeface="Arial" panose="020B0604020202020204" pitchFamily="34" charset="0"/>
              </a:rPr>
              <a:t>CLASS</a:t>
            </a:r>
            <a:br>
              <a:rPr lang="en-US" altLang="ko-KR" dirty="0">
                <a:solidFill>
                  <a:srgbClr val="FF0000"/>
                </a:solidFill>
                <a:cs typeface="Arial" panose="020B0604020202020204" pitchFamily="34" charset="0"/>
              </a:rPr>
            </a:br>
            <a:r>
              <a:rPr lang="en-US" altLang="ko-KR" b="1" dirty="0">
                <a:cs typeface="Arial" panose="020B0604020202020204" pitchFamily="34" charset="0"/>
              </a:rPr>
              <a:t>HAVING</a:t>
            </a:r>
            <a:r>
              <a:rPr lang="en-US" altLang="ko-KR" b="1" dirty="0">
                <a:solidFill>
                  <a:srgbClr val="FF0000"/>
                </a:solidFill>
                <a:cs typeface="Arial" panose="020B0604020202020204" pitchFamily="34" charset="0"/>
              </a:rPr>
              <a:t> COUNT(NAME) &gt; 1</a:t>
            </a:r>
          </a:p>
          <a:p>
            <a:pPr eaLnBrk="1" hangingPunct="1">
              <a:defRPr/>
            </a:pPr>
            <a:endParaRPr lang="en-US" altLang="ko-KR" dirty="0">
              <a:solidFill>
                <a:srgbClr val="FF0000"/>
              </a:solidFill>
              <a:cs typeface="Arial" panose="020B0604020202020204" pitchFamily="34" charset="0"/>
            </a:endParaRPr>
          </a:p>
          <a:p>
            <a:pPr eaLnBrk="1" hangingPunct="1">
              <a:defRPr/>
            </a:pPr>
            <a:endParaRPr lang="en-US" altLang="ko-KR" b="1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46084" name="슬라이드 번호 개체 틀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263D49BB-145C-473C-8D89-5638DE816DD5}" type="slidenum">
              <a:rPr lang="en-GB" altLang="ko-KR">
                <a:solidFill>
                  <a:srgbClr val="898989"/>
                </a:solidFill>
              </a:rPr>
              <a:pPr/>
              <a:t>21</a:t>
            </a:fld>
            <a:endParaRPr lang="en-GB" altLang="ko-KR">
              <a:solidFill>
                <a:srgbClr val="898989"/>
              </a:solidFill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dirty="0"/>
              <a:t>데이터 그룹</a:t>
            </a:r>
            <a:r>
              <a:rPr lang="en-US" altLang="ko-KR" dirty="0"/>
              <a:t> </a:t>
            </a:r>
            <a:r>
              <a:rPr lang="ko-KR" altLang="en-US" dirty="0" err="1"/>
              <a:t>필터링</a:t>
            </a:r>
            <a:endParaRPr lang="en-US" altLang="ko-KR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9F92E23-EEA1-DEB3-14D5-00DC889487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8599" y="3432503"/>
            <a:ext cx="4626631" cy="2608714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722DAA5A-4172-145A-BD09-13C959A5F0B6}"/>
              </a:ext>
            </a:extLst>
          </p:cNvPr>
          <p:cNvSpPr/>
          <p:nvPr/>
        </p:nvSpPr>
        <p:spPr>
          <a:xfrm>
            <a:off x="4038599" y="3429000"/>
            <a:ext cx="4648201" cy="175260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/>
              <a:t>COUNT(NAME) </a:t>
            </a:r>
            <a:r>
              <a:rPr lang="en-US" altLang="ko-KR" sz="3600" dirty="0">
                <a:sym typeface="Wingdings" panose="05000000000000000000" pitchFamily="2" charset="2"/>
              </a:rPr>
              <a:t></a:t>
            </a:r>
            <a:r>
              <a:rPr lang="en-US" altLang="ko-KR" sz="3600" dirty="0"/>
              <a:t> 1</a:t>
            </a:r>
          </a:p>
          <a:p>
            <a:pPr algn="ctr"/>
            <a:r>
              <a:rPr lang="ko-KR" altLang="en-US" sz="3600" dirty="0"/>
              <a:t>결과에서 제외</a:t>
            </a:r>
          </a:p>
        </p:txBody>
      </p:sp>
    </p:spTree>
    <p:extLst>
      <p:ext uri="{BB962C8B-B14F-4D97-AF65-F5344CB8AC3E}">
        <p14:creationId xmlns:p14="http://schemas.microsoft.com/office/powerpoint/2010/main" val="3167783436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dirty="0">
                <a:cs typeface="Arial" panose="020B0604020202020204" pitchFamily="34" charset="0"/>
              </a:rPr>
              <a:t>SELECT </a:t>
            </a:r>
            <a:r>
              <a:rPr lang="ko-KR" altLang="en-US" dirty="0">
                <a:cs typeface="Arial" panose="020B0604020202020204" pitchFamily="34" charset="0"/>
              </a:rPr>
              <a:t>쿼리 안의 </a:t>
            </a:r>
            <a:r>
              <a:rPr lang="en-US" altLang="ko-KR" dirty="0">
                <a:cs typeface="Arial" panose="020B0604020202020204" pitchFamily="34" charset="0"/>
              </a:rPr>
              <a:t>SELECT </a:t>
            </a:r>
            <a:r>
              <a:rPr lang="ko-KR" altLang="en-US" dirty="0">
                <a:cs typeface="Arial" panose="020B0604020202020204" pitchFamily="34" charset="0"/>
              </a:rPr>
              <a:t>쿼리 </a:t>
            </a:r>
            <a:r>
              <a:rPr lang="en-US" altLang="ko-KR" dirty="0">
                <a:cs typeface="Arial" panose="020B0604020202020204" pitchFamily="34" charset="0"/>
              </a:rPr>
              <a:t>(WHERE </a:t>
            </a:r>
            <a:r>
              <a:rPr lang="ko-KR" altLang="en-US" dirty="0">
                <a:cs typeface="Arial" panose="020B0604020202020204" pitchFamily="34" charset="0"/>
              </a:rPr>
              <a:t>에서 사용할 때</a:t>
            </a:r>
            <a:r>
              <a:rPr lang="en-US" altLang="ko-KR" dirty="0">
                <a:cs typeface="Arial" panose="020B0604020202020204" pitchFamily="34" charset="0"/>
              </a:rPr>
              <a:t>).</a:t>
            </a:r>
          </a:p>
          <a:p>
            <a:pPr eaLnBrk="1" hangingPunct="1">
              <a:defRPr/>
            </a:pPr>
            <a:r>
              <a:rPr lang="ko-KR" altLang="en-US" dirty="0">
                <a:cs typeface="Arial" panose="020B0604020202020204" pitchFamily="34" charset="0"/>
              </a:rPr>
              <a:t>조회하려는 대상을 정확히 알지 못할 때</a:t>
            </a:r>
            <a:r>
              <a:rPr lang="en-US" altLang="ko-KR" dirty="0">
                <a:cs typeface="Arial" panose="020B0604020202020204" pitchFamily="34" charset="0"/>
              </a:rPr>
              <a:t>,</a:t>
            </a:r>
            <a:br>
              <a:rPr lang="en-US" altLang="ko-KR" dirty="0">
                <a:cs typeface="Arial" panose="020B0604020202020204" pitchFamily="34" charset="0"/>
              </a:rPr>
            </a:br>
            <a:r>
              <a:rPr lang="ko-KR" altLang="en-US" dirty="0">
                <a:cs typeface="Arial" panose="020B0604020202020204" pitchFamily="34" charset="0"/>
              </a:rPr>
              <a:t>조회하려는 대상이 하나 이상일 때 사용함</a:t>
            </a:r>
            <a:r>
              <a:rPr lang="en-US" altLang="ko-KR" dirty="0">
                <a:cs typeface="Arial" panose="020B0604020202020204" pitchFamily="34" charset="0"/>
              </a:rPr>
              <a:t>.</a:t>
            </a:r>
          </a:p>
          <a:p>
            <a:pPr lvl="1">
              <a:defRPr/>
            </a:pPr>
            <a:r>
              <a:rPr lang="ko-KR" altLang="en-US" dirty="0">
                <a:cs typeface="Arial" panose="020B0604020202020204" pitchFamily="34" charset="0"/>
              </a:rPr>
              <a:t>예</a:t>
            </a:r>
            <a:r>
              <a:rPr lang="en-US" altLang="ko-KR" dirty="0">
                <a:cs typeface="Arial" panose="020B0604020202020204" pitchFamily="34" charset="0"/>
              </a:rPr>
              <a:t>&gt; “IT”</a:t>
            </a:r>
            <a:r>
              <a:rPr lang="ko-KR" altLang="en-US" dirty="0">
                <a:cs typeface="Arial" panose="020B0604020202020204" pitchFamily="34" charset="0"/>
              </a:rPr>
              <a:t> 부서에서 근무중인 사원들의 정보를 조회</a:t>
            </a:r>
            <a:r>
              <a:rPr lang="en-US" altLang="ko-KR" dirty="0">
                <a:cs typeface="Arial" panose="020B0604020202020204" pitchFamily="34" charset="0"/>
              </a:rPr>
              <a:t> (</a:t>
            </a:r>
            <a:r>
              <a:rPr lang="ko-KR" altLang="en-US" dirty="0">
                <a:cs typeface="Arial" panose="020B0604020202020204" pitchFamily="34" charset="0"/>
              </a:rPr>
              <a:t>조회대상</a:t>
            </a:r>
            <a:r>
              <a:rPr lang="en-US" altLang="ko-KR" dirty="0">
                <a:cs typeface="Arial" panose="020B0604020202020204" pitchFamily="34" charset="0"/>
              </a:rPr>
              <a:t>(PK)</a:t>
            </a:r>
            <a:r>
              <a:rPr lang="ko-KR" altLang="en-US" dirty="0">
                <a:cs typeface="Arial" panose="020B0604020202020204" pitchFamily="34" charset="0"/>
              </a:rPr>
              <a:t>을 모름</a:t>
            </a:r>
            <a:r>
              <a:rPr lang="en-US" altLang="ko-KR" dirty="0">
                <a:cs typeface="Arial" panose="020B0604020202020204" pitchFamily="34" charset="0"/>
              </a:rPr>
              <a:t>)</a:t>
            </a:r>
          </a:p>
          <a:p>
            <a:pPr lvl="2">
              <a:defRPr/>
            </a:pPr>
            <a:r>
              <a:rPr lang="ko-KR" altLang="en-US" dirty="0" err="1">
                <a:cs typeface="Arial" panose="020B0604020202020204" pitchFamily="34" charset="0"/>
              </a:rPr>
              <a:t>서브쿼리</a:t>
            </a:r>
            <a:r>
              <a:rPr lang="ko-KR" altLang="en-US" dirty="0">
                <a:cs typeface="Arial" panose="020B0604020202020204" pitchFamily="34" charset="0"/>
              </a:rPr>
              <a:t> 대상</a:t>
            </a:r>
            <a:br>
              <a:rPr lang="en-US" altLang="ko-KR" dirty="0">
                <a:cs typeface="Arial" panose="020B0604020202020204" pitchFamily="34" charset="0"/>
              </a:rPr>
            </a:br>
            <a:r>
              <a:rPr lang="en-US" altLang="ko-KR" dirty="0">
                <a:cs typeface="Arial" panose="020B0604020202020204" pitchFamily="34" charset="0"/>
              </a:rPr>
              <a:t>IT</a:t>
            </a:r>
            <a:r>
              <a:rPr lang="ko-KR" altLang="en-US" dirty="0">
                <a:cs typeface="Arial" panose="020B0604020202020204" pitchFamily="34" charset="0"/>
              </a:rPr>
              <a:t>에 부서에서 근무하려는 사원을 찾기 위해</a:t>
            </a:r>
            <a:br>
              <a:rPr lang="en-US" altLang="ko-KR" dirty="0">
                <a:cs typeface="Arial" panose="020B0604020202020204" pitchFamily="34" charset="0"/>
              </a:rPr>
            </a:br>
            <a:r>
              <a:rPr lang="en-US" altLang="ko-KR" dirty="0">
                <a:cs typeface="Arial" panose="020B0604020202020204" pitchFamily="34" charset="0"/>
              </a:rPr>
              <a:t>IT </a:t>
            </a:r>
            <a:r>
              <a:rPr lang="ko-KR" altLang="en-US" dirty="0">
                <a:cs typeface="Arial" panose="020B0604020202020204" pitchFamily="34" charset="0"/>
              </a:rPr>
              <a:t>부서의 부서 번호를 알아야 한다</a:t>
            </a:r>
            <a:r>
              <a:rPr lang="en-US" altLang="ko-KR" dirty="0">
                <a:cs typeface="Arial" panose="020B0604020202020204" pitchFamily="34" charset="0"/>
              </a:rPr>
              <a:t>.</a:t>
            </a:r>
          </a:p>
          <a:p>
            <a:pPr lvl="2">
              <a:defRPr/>
            </a:pPr>
            <a:r>
              <a:rPr lang="en-US" altLang="ko-KR" dirty="0">
                <a:cs typeface="Arial" panose="020B0604020202020204" pitchFamily="34" charset="0"/>
              </a:rPr>
              <a:t>IT</a:t>
            </a:r>
            <a:r>
              <a:rPr lang="ko-KR" altLang="en-US" dirty="0">
                <a:cs typeface="Arial" panose="020B0604020202020204" pitchFamily="34" charset="0"/>
              </a:rPr>
              <a:t> 부서의 부서 번호</a:t>
            </a:r>
            <a:r>
              <a:rPr lang="en-US" altLang="ko-KR" dirty="0">
                <a:cs typeface="Arial" panose="020B0604020202020204" pitchFamily="34" charset="0"/>
              </a:rPr>
              <a:t>(</a:t>
            </a:r>
            <a:r>
              <a:rPr lang="ko-KR" altLang="en-US" dirty="0" err="1">
                <a:cs typeface="Arial" panose="020B0604020202020204" pitchFamily="34" charset="0"/>
              </a:rPr>
              <a:t>서브쿼리의</a:t>
            </a:r>
            <a:r>
              <a:rPr lang="ko-KR" altLang="en-US" dirty="0">
                <a:cs typeface="Arial" panose="020B0604020202020204" pitchFamily="34" charset="0"/>
              </a:rPr>
              <a:t> 결과</a:t>
            </a:r>
            <a:r>
              <a:rPr lang="en-US" altLang="ko-KR" dirty="0">
                <a:cs typeface="Arial" panose="020B0604020202020204" pitchFamily="34" charset="0"/>
              </a:rPr>
              <a:t>)</a:t>
            </a:r>
            <a:r>
              <a:rPr lang="ko-KR" altLang="en-US" dirty="0">
                <a:cs typeface="Arial" panose="020B0604020202020204" pitchFamily="34" charset="0"/>
              </a:rPr>
              <a:t>를 찾아 사원의 부서 번호와 조회한다</a:t>
            </a:r>
            <a:r>
              <a:rPr lang="en-US" altLang="ko-KR" dirty="0">
                <a:cs typeface="Arial" panose="020B0604020202020204" pitchFamily="34" charset="0"/>
              </a:rPr>
              <a:t>.</a:t>
            </a:r>
          </a:p>
          <a:p>
            <a:pPr lvl="1">
              <a:defRPr/>
            </a:pPr>
            <a:r>
              <a:rPr lang="ko-KR" altLang="en-US" dirty="0">
                <a:cs typeface="Arial" panose="020B0604020202020204" pitchFamily="34" charset="0"/>
              </a:rPr>
              <a:t>예</a:t>
            </a:r>
            <a:r>
              <a:rPr lang="en-US" altLang="ko-KR" dirty="0">
                <a:cs typeface="Arial" panose="020B0604020202020204" pitchFamily="34" charset="0"/>
              </a:rPr>
              <a:t>&gt; </a:t>
            </a:r>
            <a:r>
              <a:rPr lang="ko-KR" altLang="en-US" dirty="0">
                <a:cs typeface="Arial" panose="020B0604020202020204" pitchFamily="34" charset="0"/>
              </a:rPr>
              <a:t>지역번호가 </a:t>
            </a:r>
            <a:r>
              <a:rPr lang="en-US" altLang="ko-KR" dirty="0">
                <a:cs typeface="Arial" panose="020B0604020202020204" pitchFamily="34" charset="0"/>
              </a:rPr>
              <a:t>1700</a:t>
            </a:r>
            <a:r>
              <a:rPr lang="ko-KR" altLang="en-US" dirty="0">
                <a:cs typeface="Arial" panose="020B0604020202020204" pitchFamily="34" charset="0"/>
              </a:rPr>
              <a:t>인 부서에서 근무중인 사원들의 정보를 조회  </a:t>
            </a:r>
            <a:r>
              <a:rPr lang="en-US" altLang="ko-KR" dirty="0">
                <a:cs typeface="Arial" panose="020B0604020202020204" pitchFamily="34" charset="0"/>
              </a:rPr>
              <a:t>(</a:t>
            </a:r>
            <a:r>
              <a:rPr lang="ko-KR" altLang="en-US" dirty="0">
                <a:cs typeface="Arial" panose="020B0604020202020204" pitchFamily="34" charset="0"/>
              </a:rPr>
              <a:t>대상이 하나 이상</a:t>
            </a:r>
            <a:r>
              <a:rPr lang="en-US" altLang="ko-KR" dirty="0">
                <a:cs typeface="Arial" panose="020B0604020202020204" pitchFamily="34" charset="0"/>
              </a:rPr>
              <a:t>)</a:t>
            </a:r>
          </a:p>
          <a:p>
            <a:pPr lvl="2">
              <a:defRPr/>
            </a:pPr>
            <a:r>
              <a:rPr lang="ko-KR" altLang="en-US" dirty="0" err="1">
                <a:cs typeface="Arial" panose="020B0604020202020204" pitchFamily="34" charset="0"/>
              </a:rPr>
              <a:t>서브쿼리</a:t>
            </a:r>
            <a:r>
              <a:rPr lang="ko-KR" altLang="en-US" dirty="0">
                <a:cs typeface="Arial" panose="020B0604020202020204" pitchFamily="34" charset="0"/>
              </a:rPr>
              <a:t> 대상</a:t>
            </a:r>
            <a:br>
              <a:rPr lang="en-US" altLang="ko-KR" dirty="0">
                <a:cs typeface="Arial" panose="020B0604020202020204" pitchFamily="34" charset="0"/>
              </a:rPr>
            </a:br>
            <a:r>
              <a:rPr lang="ko-KR" altLang="en-US" dirty="0">
                <a:cs typeface="Arial" panose="020B0604020202020204" pitchFamily="34" charset="0"/>
              </a:rPr>
              <a:t>지역번호가 </a:t>
            </a:r>
            <a:r>
              <a:rPr lang="en-US" altLang="ko-KR" dirty="0">
                <a:cs typeface="Arial" panose="020B0604020202020204" pitchFamily="34" charset="0"/>
              </a:rPr>
              <a:t>1700</a:t>
            </a:r>
            <a:r>
              <a:rPr lang="ko-KR" altLang="en-US" dirty="0">
                <a:cs typeface="Arial" panose="020B0604020202020204" pitchFamily="34" charset="0"/>
              </a:rPr>
              <a:t>인 부서에서 근무중인 사원을 찾기 위해</a:t>
            </a:r>
            <a:br>
              <a:rPr lang="en-US" altLang="ko-KR" dirty="0">
                <a:cs typeface="Arial" panose="020B0604020202020204" pitchFamily="34" charset="0"/>
              </a:rPr>
            </a:br>
            <a:r>
              <a:rPr lang="ko-KR" altLang="en-US" dirty="0">
                <a:cs typeface="Arial" panose="020B0604020202020204" pitchFamily="34" charset="0"/>
              </a:rPr>
              <a:t>지역번호가 </a:t>
            </a:r>
            <a:r>
              <a:rPr lang="en-US" altLang="ko-KR" dirty="0">
                <a:cs typeface="Arial" panose="020B0604020202020204" pitchFamily="34" charset="0"/>
              </a:rPr>
              <a:t>1700</a:t>
            </a:r>
            <a:r>
              <a:rPr lang="ko-KR" altLang="en-US" dirty="0">
                <a:cs typeface="Arial" panose="020B0604020202020204" pitchFamily="34" charset="0"/>
              </a:rPr>
              <a:t>인 부서의 부서번호를 알아야 한다</a:t>
            </a:r>
            <a:r>
              <a:rPr lang="en-US" altLang="ko-KR" dirty="0">
                <a:cs typeface="Arial" panose="020B0604020202020204" pitchFamily="34" charset="0"/>
              </a:rPr>
              <a:t>.</a:t>
            </a:r>
          </a:p>
          <a:p>
            <a:pPr lvl="2">
              <a:defRPr/>
            </a:pPr>
            <a:r>
              <a:rPr lang="ko-KR" altLang="en-US" dirty="0">
                <a:cs typeface="Arial" panose="020B0604020202020204" pitchFamily="34" charset="0"/>
              </a:rPr>
              <a:t>지역번호가 </a:t>
            </a:r>
            <a:r>
              <a:rPr lang="en-US" altLang="ko-KR" dirty="0">
                <a:cs typeface="Arial" panose="020B0604020202020204" pitchFamily="34" charset="0"/>
              </a:rPr>
              <a:t>1700</a:t>
            </a:r>
            <a:r>
              <a:rPr lang="ko-KR" altLang="en-US" dirty="0">
                <a:cs typeface="Arial" panose="020B0604020202020204" pitchFamily="34" charset="0"/>
              </a:rPr>
              <a:t>인 부서번호</a:t>
            </a:r>
            <a:r>
              <a:rPr lang="en-US" altLang="ko-KR" dirty="0">
                <a:cs typeface="Arial" panose="020B0604020202020204" pitchFamily="34" charset="0"/>
              </a:rPr>
              <a:t>(</a:t>
            </a:r>
            <a:r>
              <a:rPr lang="ko-KR" altLang="en-US" dirty="0" err="1">
                <a:cs typeface="Arial" panose="020B0604020202020204" pitchFamily="34" charset="0"/>
              </a:rPr>
              <a:t>서브쿼리의</a:t>
            </a:r>
            <a:r>
              <a:rPr lang="ko-KR" altLang="en-US" dirty="0">
                <a:cs typeface="Arial" panose="020B0604020202020204" pitchFamily="34" charset="0"/>
              </a:rPr>
              <a:t> 결과</a:t>
            </a:r>
            <a:r>
              <a:rPr lang="en-US" altLang="ko-KR" dirty="0">
                <a:cs typeface="Arial" panose="020B0604020202020204" pitchFamily="34" charset="0"/>
              </a:rPr>
              <a:t>)</a:t>
            </a:r>
            <a:r>
              <a:rPr lang="ko-KR" altLang="en-US" dirty="0">
                <a:cs typeface="Arial" panose="020B0604020202020204" pitchFamily="34" charset="0"/>
              </a:rPr>
              <a:t>를 찾아 사원의 부서 번호와 조회한다</a:t>
            </a:r>
            <a:r>
              <a:rPr lang="en-US" altLang="ko-KR" dirty="0">
                <a:cs typeface="Arial" panose="020B0604020202020204" pitchFamily="34" charset="0"/>
              </a:rPr>
              <a:t>.</a:t>
            </a:r>
          </a:p>
        </p:txBody>
      </p:sp>
      <p:sp>
        <p:nvSpPr>
          <p:cNvPr id="48132" name="슬라이드 번호 개체 틀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A013FEDB-A29C-43EC-AE13-DB31CBA456B4}" type="slidenum">
              <a:rPr lang="en-GB" altLang="ko-KR">
                <a:solidFill>
                  <a:srgbClr val="898989"/>
                </a:solidFill>
              </a:rPr>
              <a:pPr/>
              <a:t>22</a:t>
            </a:fld>
            <a:endParaRPr lang="en-GB" altLang="ko-KR">
              <a:solidFill>
                <a:srgbClr val="898989"/>
              </a:solidFill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dirty="0"/>
              <a:t>서브 쿼리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92700615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dirty="0">
                <a:cs typeface="Arial" panose="020B0604020202020204" pitchFamily="34" charset="0"/>
              </a:rPr>
              <a:t>SELECT </a:t>
            </a:r>
            <a:r>
              <a:rPr lang="en-US" altLang="ko-KR" dirty="0">
                <a:solidFill>
                  <a:srgbClr val="FF0000"/>
                </a:solidFill>
                <a:cs typeface="Arial" panose="020B0604020202020204" pitchFamily="34" charset="0"/>
              </a:rPr>
              <a:t>[COLUMN], [SUB QUERY], […]</a:t>
            </a:r>
            <a:br>
              <a:rPr lang="en-US" altLang="ko-KR" dirty="0">
                <a:solidFill>
                  <a:srgbClr val="FF0000"/>
                </a:solidFill>
                <a:cs typeface="Arial" panose="020B0604020202020204" pitchFamily="34" charset="0"/>
              </a:rPr>
            </a:br>
            <a:r>
              <a:rPr lang="en-US" altLang="ko-KR" dirty="0">
                <a:cs typeface="Arial" panose="020B0604020202020204" pitchFamily="34" charset="0"/>
              </a:rPr>
              <a:t>FROM </a:t>
            </a:r>
            <a:r>
              <a:rPr lang="en-US" altLang="ko-KR" dirty="0">
                <a:solidFill>
                  <a:srgbClr val="FF0000"/>
                </a:solidFill>
                <a:cs typeface="Arial" panose="020B0604020202020204" pitchFamily="34" charset="0"/>
              </a:rPr>
              <a:t>[TABLE]</a:t>
            </a:r>
            <a:br>
              <a:rPr lang="en-US" altLang="ko-KR" dirty="0">
                <a:solidFill>
                  <a:srgbClr val="FF0000"/>
                </a:solidFill>
                <a:cs typeface="Arial" panose="020B0604020202020204" pitchFamily="34" charset="0"/>
              </a:rPr>
            </a:br>
            <a:r>
              <a:rPr lang="en-US" altLang="ko-KR" dirty="0">
                <a:cs typeface="Arial" panose="020B0604020202020204" pitchFamily="34" charset="0"/>
              </a:rPr>
              <a:t>WHERE</a:t>
            </a:r>
            <a:r>
              <a:rPr lang="en-US" altLang="ko-KR" dirty="0">
                <a:solidFill>
                  <a:srgbClr val="FF0000"/>
                </a:solidFill>
                <a:cs typeface="Arial" panose="020B0604020202020204" pitchFamily="34" charset="0"/>
              </a:rPr>
              <a:t> [COLUMN </a:t>
            </a:r>
            <a:r>
              <a:rPr lang="ko-KR" altLang="en-US" dirty="0">
                <a:solidFill>
                  <a:srgbClr val="FF0000"/>
                </a:solidFill>
                <a:cs typeface="Arial" panose="020B0604020202020204" pitchFamily="34" charset="0"/>
              </a:rPr>
              <a:t>연산자</a:t>
            </a:r>
            <a:r>
              <a:rPr lang="en-US" altLang="ko-KR" dirty="0">
                <a:solidFill>
                  <a:srgbClr val="FF0000"/>
                </a:solidFill>
                <a:cs typeface="Arial" panose="020B0604020202020204" pitchFamily="34" charset="0"/>
              </a:rPr>
              <a:t> SUBQUERY]</a:t>
            </a:r>
          </a:p>
          <a:p>
            <a:pPr eaLnBrk="1" hangingPunct="1">
              <a:defRPr/>
            </a:pPr>
            <a:endParaRPr lang="en-US" altLang="ko-KR" dirty="0">
              <a:solidFill>
                <a:srgbClr val="FF0000"/>
              </a:solidFill>
              <a:cs typeface="Arial" panose="020B0604020202020204" pitchFamily="34" charset="0"/>
            </a:endParaRPr>
          </a:p>
          <a:p>
            <a:pPr eaLnBrk="1" hangingPunct="1">
              <a:defRPr/>
            </a:pPr>
            <a:r>
              <a:rPr lang="en-US" altLang="ko-KR" dirty="0">
                <a:cs typeface="Arial" panose="020B0604020202020204" pitchFamily="34" charset="0"/>
              </a:rPr>
              <a:t>SUBQUERY </a:t>
            </a:r>
            <a:r>
              <a:rPr lang="ko-KR" altLang="en-US" dirty="0">
                <a:cs typeface="Arial" panose="020B0604020202020204" pitchFamily="34" charset="0"/>
              </a:rPr>
              <a:t>는 </a:t>
            </a:r>
            <a:r>
              <a:rPr lang="en-US" altLang="ko-KR" dirty="0">
                <a:cs typeface="Arial" panose="020B0604020202020204" pitchFamily="34" charset="0"/>
              </a:rPr>
              <a:t>SELECT ~</a:t>
            </a:r>
            <a:r>
              <a:rPr lang="ko-KR" altLang="en-US" dirty="0">
                <a:cs typeface="Arial" panose="020B0604020202020204" pitchFamily="34" charset="0"/>
              </a:rPr>
              <a:t> </a:t>
            </a:r>
            <a:r>
              <a:rPr lang="en-US" altLang="ko-KR" dirty="0">
                <a:cs typeface="Arial" panose="020B0604020202020204" pitchFamily="34" charset="0"/>
              </a:rPr>
              <a:t>FROM</a:t>
            </a:r>
            <a:r>
              <a:rPr lang="ko-KR" altLang="en-US" dirty="0">
                <a:cs typeface="Arial" panose="020B0604020202020204" pitchFamily="34" charset="0"/>
              </a:rPr>
              <a:t> 형태로 작성해야 한다</a:t>
            </a:r>
            <a:r>
              <a:rPr lang="en-US" altLang="ko-KR" dirty="0">
                <a:cs typeface="Arial" panose="020B0604020202020204" pitchFamily="34" charset="0"/>
              </a:rPr>
              <a:t>.</a:t>
            </a:r>
          </a:p>
          <a:p>
            <a:pPr eaLnBrk="1" hangingPunct="1">
              <a:defRPr/>
            </a:pPr>
            <a:r>
              <a:rPr lang="en-US" altLang="ko-KR" dirty="0">
                <a:solidFill>
                  <a:srgbClr val="FF0000"/>
                </a:solidFill>
                <a:cs typeface="Arial" panose="020B0604020202020204" pitchFamily="34" charset="0"/>
              </a:rPr>
              <a:t>SELECT *</a:t>
            </a:r>
            <a:br>
              <a:rPr lang="en-US" altLang="ko-KR" dirty="0">
                <a:solidFill>
                  <a:srgbClr val="FF0000"/>
                </a:solidFill>
                <a:cs typeface="Arial" panose="020B0604020202020204" pitchFamily="34" charset="0"/>
              </a:rPr>
            </a:br>
            <a:r>
              <a:rPr lang="en-US" altLang="ko-KR" dirty="0">
                <a:solidFill>
                  <a:srgbClr val="FF0000"/>
                </a:solidFill>
                <a:cs typeface="Arial" panose="020B0604020202020204" pitchFamily="34" charset="0"/>
              </a:rPr>
              <a:t>   FROM TABLE</a:t>
            </a:r>
            <a:br>
              <a:rPr lang="en-US" altLang="ko-KR" dirty="0">
                <a:solidFill>
                  <a:srgbClr val="FF0000"/>
                </a:solidFill>
                <a:cs typeface="Arial" panose="020B0604020202020204" pitchFamily="34" charset="0"/>
              </a:rPr>
            </a:br>
            <a:r>
              <a:rPr lang="en-US" altLang="ko-KR" dirty="0">
                <a:solidFill>
                  <a:srgbClr val="FF0000"/>
                </a:solidFill>
                <a:cs typeface="Arial" panose="020B0604020202020204" pitchFamily="34" charset="0"/>
              </a:rPr>
              <a:t>WHERE COLUMN = </a:t>
            </a:r>
            <a:r>
              <a:rPr lang="en-US" altLang="ko-KR" b="1" dirty="0">
                <a:solidFill>
                  <a:srgbClr val="FF0000"/>
                </a:solidFill>
                <a:cs typeface="Arial" panose="020B0604020202020204" pitchFamily="34" charset="0"/>
              </a:rPr>
              <a:t>(SELECT COLUMN</a:t>
            </a:r>
            <a:br>
              <a:rPr lang="en-US" altLang="ko-KR" b="1" dirty="0">
                <a:solidFill>
                  <a:srgbClr val="FF0000"/>
                </a:solidFill>
                <a:cs typeface="Arial" panose="020B0604020202020204" pitchFamily="34" charset="0"/>
              </a:rPr>
            </a:br>
            <a:r>
              <a:rPr lang="en-US" altLang="ko-KR" b="1" dirty="0">
                <a:solidFill>
                  <a:srgbClr val="FF0000"/>
                </a:solidFill>
                <a:cs typeface="Arial" panose="020B0604020202020204" pitchFamily="34" charset="0"/>
              </a:rPr>
              <a:t>                                      FROM TABLE</a:t>
            </a:r>
            <a:br>
              <a:rPr lang="en-US" altLang="ko-KR" b="1" dirty="0">
                <a:solidFill>
                  <a:srgbClr val="FF0000"/>
                </a:solidFill>
                <a:cs typeface="Arial" panose="020B0604020202020204" pitchFamily="34" charset="0"/>
              </a:rPr>
            </a:br>
            <a:r>
              <a:rPr lang="en-US" altLang="ko-KR" b="1" dirty="0">
                <a:solidFill>
                  <a:srgbClr val="FF0000"/>
                </a:solidFill>
                <a:cs typeface="Arial" panose="020B0604020202020204" pitchFamily="34" charset="0"/>
              </a:rPr>
              <a:t>                                    WHERE </a:t>
            </a:r>
            <a:r>
              <a:rPr lang="ko-KR" altLang="en-US" b="1" dirty="0">
                <a:solidFill>
                  <a:srgbClr val="FF0000"/>
                </a:solidFill>
                <a:cs typeface="Arial" panose="020B0604020202020204" pitchFamily="34" charset="0"/>
              </a:rPr>
              <a:t>조건</a:t>
            </a:r>
            <a:r>
              <a:rPr lang="en-US" altLang="ko-KR" b="1" dirty="0">
                <a:solidFill>
                  <a:srgbClr val="FF0000"/>
                </a:solidFill>
                <a:cs typeface="Arial" panose="020B0604020202020204" pitchFamily="34" charset="0"/>
              </a:rPr>
              <a:t>)</a:t>
            </a:r>
            <a:br>
              <a:rPr lang="en-US" altLang="ko-KR" dirty="0">
                <a:solidFill>
                  <a:srgbClr val="FF0000"/>
                </a:solidFill>
                <a:cs typeface="Arial" panose="020B0604020202020204" pitchFamily="34" charset="0"/>
              </a:rPr>
            </a:br>
            <a:endParaRPr lang="en-US" altLang="ko-KR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50180" name="슬라이드 번호 개체 틀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D43715F6-A405-49C9-8954-EE74BD561FE2}" type="slidenum">
              <a:rPr lang="en-GB" altLang="ko-KR">
                <a:solidFill>
                  <a:srgbClr val="898989"/>
                </a:solidFill>
              </a:rPr>
              <a:pPr/>
              <a:t>23</a:t>
            </a:fld>
            <a:endParaRPr lang="en-GB" altLang="ko-KR">
              <a:solidFill>
                <a:srgbClr val="898989"/>
              </a:solidFill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dirty="0"/>
              <a:t>서브 쿼리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73678069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dirty="0">
                <a:cs typeface="Arial" panose="020B0604020202020204" pitchFamily="34" charset="0"/>
              </a:rPr>
              <a:t>테이블간 </a:t>
            </a:r>
            <a:r>
              <a:rPr lang="en-US" altLang="ko-KR" dirty="0">
                <a:cs typeface="Arial" panose="020B0604020202020204" pitchFamily="34" charset="0"/>
              </a:rPr>
              <a:t>Primary key – Foreign Key </a:t>
            </a:r>
            <a:r>
              <a:rPr lang="ko-KR" altLang="en-US" dirty="0">
                <a:cs typeface="Arial" panose="020B0604020202020204" pitchFamily="34" charset="0"/>
              </a:rPr>
              <a:t>로 연결해 관련정보들을 가져옴</a:t>
            </a:r>
            <a:r>
              <a:rPr lang="en-US" altLang="ko-KR" dirty="0">
                <a:cs typeface="Arial" panose="020B0604020202020204" pitchFamily="34" charset="0"/>
              </a:rPr>
              <a:t>.</a:t>
            </a:r>
          </a:p>
          <a:p>
            <a:pPr eaLnBrk="1" hangingPunct="1">
              <a:defRPr/>
            </a:pPr>
            <a:r>
              <a:rPr lang="en-US" altLang="ko-KR" dirty="0">
                <a:cs typeface="Arial" panose="020B0604020202020204" pitchFamily="34" charset="0"/>
              </a:rPr>
              <a:t>DEPARTMENTS </a:t>
            </a:r>
            <a:r>
              <a:rPr lang="ko-KR" altLang="en-US" dirty="0">
                <a:cs typeface="Arial" panose="020B0604020202020204" pitchFamily="34" charset="0"/>
              </a:rPr>
              <a:t>와 </a:t>
            </a:r>
            <a:r>
              <a:rPr lang="en-US" altLang="ko-KR" dirty="0">
                <a:cs typeface="Arial" panose="020B0604020202020204" pitchFamily="34" charset="0"/>
              </a:rPr>
              <a:t>EMPLOYEES </a:t>
            </a:r>
            <a:r>
              <a:rPr lang="ko-KR" altLang="en-US" dirty="0">
                <a:cs typeface="Arial" panose="020B0604020202020204" pitchFamily="34" charset="0"/>
              </a:rPr>
              <a:t>테이블은 </a:t>
            </a:r>
            <a:r>
              <a:rPr lang="en-US" altLang="ko-KR" dirty="0">
                <a:cs typeface="Arial" panose="020B0604020202020204" pitchFamily="34" charset="0"/>
              </a:rPr>
              <a:t>DEPARTMENT_ID</a:t>
            </a:r>
            <a:r>
              <a:rPr lang="ko-KR" altLang="en-US" dirty="0">
                <a:cs typeface="Arial" panose="020B0604020202020204" pitchFamily="34" charset="0"/>
              </a:rPr>
              <a:t>로 관계가 형성되어 있음</a:t>
            </a:r>
            <a:r>
              <a:rPr lang="en-US" altLang="ko-KR" dirty="0">
                <a:cs typeface="Arial" panose="020B0604020202020204" pitchFamily="34" charset="0"/>
              </a:rPr>
              <a:t>.</a:t>
            </a:r>
          </a:p>
          <a:p>
            <a:pPr lvl="1">
              <a:defRPr/>
            </a:pPr>
            <a:r>
              <a:rPr lang="en-US" altLang="ko-KR" b="1" dirty="0">
                <a:cs typeface="Arial" panose="020B0604020202020204" pitchFamily="34" charset="0"/>
              </a:rPr>
              <a:t>DEPARTMENTS </a:t>
            </a:r>
            <a:r>
              <a:rPr lang="ko-KR" altLang="en-US" b="1" dirty="0">
                <a:cs typeface="Arial" panose="020B0604020202020204" pitchFamily="34" charset="0"/>
              </a:rPr>
              <a:t>테이블의 </a:t>
            </a:r>
            <a:r>
              <a:rPr lang="en-US" altLang="ko-KR" b="1" dirty="0">
                <a:cs typeface="Arial" panose="020B0604020202020204" pitchFamily="34" charset="0"/>
              </a:rPr>
              <a:t>PK</a:t>
            </a:r>
            <a:r>
              <a:rPr lang="ko-KR" altLang="en-US" b="1" dirty="0">
                <a:cs typeface="Arial" panose="020B0604020202020204" pitchFamily="34" charset="0"/>
              </a:rPr>
              <a:t>인</a:t>
            </a:r>
            <a:r>
              <a:rPr lang="en-US" altLang="ko-KR" b="1" dirty="0">
                <a:cs typeface="Arial" panose="020B0604020202020204" pitchFamily="34" charset="0"/>
              </a:rPr>
              <a:t> DEPARTMENT_ID</a:t>
            </a:r>
            <a:r>
              <a:rPr lang="ko-KR" altLang="en-US" b="1" dirty="0">
                <a:cs typeface="Arial" panose="020B0604020202020204" pitchFamily="34" charset="0"/>
              </a:rPr>
              <a:t>의 값은</a:t>
            </a:r>
            <a:br>
              <a:rPr lang="en-US" altLang="ko-KR" b="1" dirty="0">
                <a:cs typeface="Arial" panose="020B0604020202020204" pitchFamily="34" charset="0"/>
              </a:rPr>
            </a:br>
            <a:r>
              <a:rPr lang="en-US" altLang="ko-KR" b="1" dirty="0">
                <a:cs typeface="Arial" panose="020B0604020202020204" pitchFamily="34" charset="0"/>
              </a:rPr>
              <a:t>EMPLOYEES </a:t>
            </a:r>
            <a:r>
              <a:rPr lang="ko-KR" altLang="en-US" b="1" dirty="0">
                <a:cs typeface="Arial" panose="020B0604020202020204" pitchFamily="34" charset="0"/>
              </a:rPr>
              <a:t>테이블의 </a:t>
            </a:r>
            <a:r>
              <a:rPr lang="en-US" altLang="ko-KR" b="1" dirty="0">
                <a:cs typeface="Arial" panose="020B0604020202020204" pitchFamily="34" charset="0"/>
              </a:rPr>
              <a:t>FK</a:t>
            </a:r>
            <a:r>
              <a:rPr lang="ko-KR" altLang="en-US" b="1" dirty="0">
                <a:cs typeface="Arial" panose="020B0604020202020204" pitchFamily="34" charset="0"/>
              </a:rPr>
              <a:t>인 </a:t>
            </a:r>
            <a:r>
              <a:rPr lang="en-US" altLang="ko-KR" b="1" dirty="0">
                <a:cs typeface="Arial" panose="020B0604020202020204" pitchFamily="34" charset="0"/>
              </a:rPr>
              <a:t>DEPARTMENT_ID</a:t>
            </a:r>
            <a:r>
              <a:rPr lang="ko-KR" altLang="en-US" b="1" dirty="0">
                <a:cs typeface="Arial" panose="020B0604020202020204" pitchFamily="34" charset="0"/>
              </a:rPr>
              <a:t>와 같다</a:t>
            </a:r>
            <a:r>
              <a:rPr lang="en-US" altLang="ko-KR" b="1" dirty="0">
                <a:cs typeface="Arial" panose="020B0604020202020204" pitchFamily="34" charset="0"/>
              </a:rPr>
              <a:t>.</a:t>
            </a:r>
          </a:p>
          <a:p>
            <a:pPr>
              <a:defRPr/>
            </a:pPr>
            <a:r>
              <a:rPr lang="ko-KR" altLang="en-US" dirty="0">
                <a:cs typeface="Arial" panose="020B0604020202020204" pitchFamily="34" charset="0"/>
              </a:rPr>
              <a:t>이런 연결 상태를 </a:t>
            </a:r>
            <a:r>
              <a:rPr lang="en-US" altLang="ko-KR" b="1" dirty="0">
                <a:cs typeface="Arial" panose="020B0604020202020204" pitchFamily="34" charset="0"/>
              </a:rPr>
              <a:t>JOIN</a:t>
            </a:r>
            <a:r>
              <a:rPr lang="ko-KR" altLang="en-US" dirty="0">
                <a:cs typeface="Arial" panose="020B0604020202020204" pitchFamily="34" charset="0"/>
              </a:rPr>
              <a:t>이라 하며 연결 관계를 지칭할 수 있다</a:t>
            </a:r>
            <a:r>
              <a:rPr lang="en-US" altLang="ko-KR" dirty="0">
                <a:cs typeface="Arial" panose="020B0604020202020204" pitchFamily="34" charset="0"/>
              </a:rPr>
              <a:t>. (Java</a:t>
            </a:r>
            <a:r>
              <a:rPr lang="ko-KR" altLang="en-US" dirty="0">
                <a:cs typeface="Arial" panose="020B0604020202020204" pitchFamily="34" charset="0"/>
              </a:rPr>
              <a:t>의 </a:t>
            </a:r>
            <a:r>
              <a:rPr lang="en-US" altLang="ko-KR" dirty="0">
                <a:cs typeface="Arial" panose="020B0604020202020204" pitchFamily="34" charset="0"/>
              </a:rPr>
              <a:t>Has A </a:t>
            </a:r>
            <a:r>
              <a:rPr lang="ko-KR" altLang="en-US" dirty="0">
                <a:cs typeface="Arial" panose="020B0604020202020204" pitchFamily="34" charset="0"/>
              </a:rPr>
              <a:t>관계</a:t>
            </a:r>
            <a:r>
              <a:rPr lang="en-US" altLang="ko-KR" dirty="0">
                <a:cs typeface="Arial" panose="020B0604020202020204" pitchFamily="34" charset="0"/>
              </a:rPr>
              <a:t>)</a:t>
            </a:r>
          </a:p>
          <a:p>
            <a:pPr lvl="1">
              <a:defRPr/>
            </a:pPr>
            <a:r>
              <a:rPr lang="ko-KR" altLang="en-US" dirty="0">
                <a:cs typeface="Arial" panose="020B0604020202020204" pitchFamily="34" charset="0"/>
              </a:rPr>
              <a:t>하나의 부서</a:t>
            </a:r>
            <a:r>
              <a:rPr lang="en-US" altLang="ko-KR" dirty="0">
                <a:cs typeface="Arial" panose="020B0604020202020204" pitchFamily="34" charset="0"/>
              </a:rPr>
              <a:t>(PK)</a:t>
            </a:r>
            <a:r>
              <a:rPr lang="ko-KR" altLang="en-US" dirty="0">
                <a:cs typeface="Arial" panose="020B0604020202020204" pitchFamily="34" charset="0"/>
              </a:rPr>
              <a:t>에 여러 명의 사원</a:t>
            </a:r>
            <a:r>
              <a:rPr lang="en-US" altLang="ko-KR" dirty="0">
                <a:cs typeface="Arial" panose="020B0604020202020204" pitchFamily="34" charset="0"/>
              </a:rPr>
              <a:t>(FK)</a:t>
            </a:r>
            <a:r>
              <a:rPr lang="ko-KR" altLang="en-US" dirty="0">
                <a:cs typeface="Arial" panose="020B0604020202020204" pitchFamily="34" charset="0"/>
              </a:rPr>
              <a:t>이 근무중이다</a:t>
            </a:r>
            <a:r>
              <a:rPr lang="en-US" altLang="ko-KR" dirty="0">
                <a:cs typeface="Arial" panose="020B0604020202020204" pitchFamily="34" charset="0"/>
              </a:rPr>
              <a:t>.</a:t>
            </a:r>
          </a:p>
        </p:txBody>
      </p:sp>
      <p:sp>
        <p:nvSpPr>
          <p:cNvPr id="52228" name="슬라이드 번호 개체 틀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3B64FA64-3A0F-4E42-A912-BD7279314ECD}" type="slidenum">
              <a:rPr lang="en-GB" altLang="ko-KR">
                <a:solidFill>
                  <a:srgbClr val="898989"/>
                </a:solidFill>
              </a:rPr>
              <a:pPr/>
              <a:t>24</a:t>
            </a:fld>
            <a:endParaRPr lang="en-GB" altLang="ko-KR">
              <a:solidFill>
                <a:srgbClr val="898989"/>
              </a:solidFill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dirty="0"/>
              <a:t>테이블 조인</a:t>
            </a:r>
            <a:endParaRPr lang="en-US" altLang="ko-KR" dirty="0"/>
          </a:p>
        </p:txBody>
      </p:sp>
      <p:pic>
        <p:nvPicPr>
          <p:cNvPr id="2" name="그림 5" descr="화면 캡처">
            <a:extLst>
              <a:ext uri="{FF2B5EF4-FFF2-40B4-BE49-F238E27FC236}">
                <a16:creationId xmlns:a16="http://schemas.microsoft.com/office/drawing/2014/main" id="{4D775BCE-469C-E4FA-B585-93889A3F2F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25" y="3305175"/>
            <a:ext cx="8334375" cy="355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82248928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dirty="0">
                <a:cs typeface="Arial" panose="020B0604020202020204" pitchFamily="34" charset="0"/>
              </a:rPr>
              <a:t>JOIN </a:t>
            </a:r>
            <a:r>
              <a:rPr lang="ko-KR" altLang="en-US" dirty="0">
                <a:cs typeface="Arial" panose="020B0604020202020204" pitchFamily="34" charset="0"/>
              </a:rPr>
              <a:t>관계에 있는 데이터에 따라 여러가지 형태의 관계가 형성된다</a:t>
            </a:r>
            <a:r>
              <a:rPr lang="en-US" altLang="ko-KR" dirty="0">
                <a:cs typeface="Arial" panose="020B0604020202020204" pitchFamily="34" charset="0"/>
              </a:rPr>
              <a:t>.</a:t>
            </a:r>
          </a:p>
          <a:p>
            <a:pPr eaLnBrk="1" hangingPunct="1">
              <a:defRPr/>
            </a:pPr>
            <a:r>
              <a:rPr lang="en-US" altLang="ko-KR" dirty="0">
                <a:cs typeface="Arial" panose="020B0604020202020204" pitchFamily="34" charset="0"/>
              </a:rPr>
              <a:t>1 : 1</a:t>
            </a:r>
          </a:p>
          <a:p>
            <a:pPr lvl="1">
              <a:defRPr/>
            </a:pPr>
            <a:r>
              <a:rPr lang="ko-KR" altLang="en-US" dirty="0">
                <a:cs typeface="Arial" panose="020B0604020202020204" pitchFamily="34" charset="0"/>
              </a:rPr>
              <a:t>한 테이블의 </a:t>
            </a:r>
            <a:r>
              <a:rPr lang="en-US" altLang="ko-KR" dirty="0">
                <a:cs typeface="Arial" panose="020B0604020202020204" pitchFamily="34" charset="0"/>
              </a:rPr>
              <a:t>PK</a:t>
            </a:r>
            <a:r>
              <a:rPr lang="ko-KR" altLang="en-US" dirty="0">
                <a:cs typeface="Arial" panose="020B0604020202020204" pitchFamily="34" charset="0"/>
              </a:rPr>
              <a:t>가 다른 테이블의 </a:t>
            </a:r>
            <a:r>
              <a:rPr lang="en-US" altLang="ko-KR" dirty="0">
                <a:cs typeface="Arial" panose="020B0604020202020204" pitchFamily="34" charset="0"/>
              </a:rPr>
              <a:t>FK</a:t>
            </a:r>
            <a:r>
              <a:rPr lang="ko-KR" altLang="en-US" dirty="0">
                <a:cs typeface="Arial" panose="020B0604020202020204" pitchFamily="34" charset="0"/>
              </a:rPr>
              <a:t>에 하나만 존재하는 관계</a:t>
            </a:r>
            <a:endParaRPr lang="en-US" altLang="ko-KR" dirty="0">
              <a:cs typeface="Arial" panose="020B0604020202020204" pitchFamily="34" charset="0"/>
            </a:endParaRPr>
          </a:p>
          <a:p>
            <a:pPr lvl="1">
              <a:defRPr/>
            </a:pPr>
            <a:r>
              <a:rPr lang="ko-KR" altLang="en-US" dirty="0">
                <a:cs typeface="Arial" panose="020B0604020202020204" pitchFamily="34" charset="0"/>
              </a:rPr>
              <a:t>만들어서는 안되는 관계</a:t>
            </a:r>
            <a:endParaRPr lang="en-US" altLang="ko-KR" dirty="0">
              <a:cs typeface="Arial" panose="020B0604020202020204" pitchFamily="34" charset="0"/>
            </a:endParaRPr>
          </a:p>
          <a:p>
            <a:pPr lvl="2">
              <a:defRPr/>
            </a:pPr>
            <a:r>
              <a:rPr lang="ko-KR" altLang="en-US" dirty="0">
                <a:cs typeface="Arial" panose="020B0604020202020204" pitchFamily="34" charset="0"/>
              </a:rPr>
              <a:t>단</a:t>
            </a:r>
            <a:r>
              <a:rPr lang="en-US" altLang="ko-KR" dirty="0">
                <a:cs typeface="Arial" panose="020B0604020202020204" pitchFamily="34" charset="0"/>
              </a:rPr>
              <a:t>, </a:t>
            </a:r>
            <a:r>
              <a:rPr lang="ko-KR" altLang="en-US" dirty="0">
                <a:cs typeface="Arial" panose="020B0604020202020204" pitchFamily="34" charset="0"/>
              </a:rPr>
              <a:t>컬럼의 수가 </a:t>
            </a:r>
            <a:r>
              <a:rPr lang="en-US" altLang="ko-KR" dirty="0">
                <a:cs typeface="Arial" panose="020B0604020202020204" pitchFamily="34" charset="0"/>
              </a:rPr>
              <a:t>40</a:t>
            </a:r>
            <a:r>
              <a:rPr lang="ko-KR" altLang="en-US" dirty="0">
                <a:cs typeface="Arial" panose="020B0604020202020204" pitchFamily="34" charset="0"/>
              </a:rPr>
              <a:t>개 이상 넘어갈 경우엔 테이블을 분리하여 </a:t>
            </a:r>
            <a:r>
              <a:rPr lang="en-US" altLang="ko-KR" dirty="0">
                <a:cs typeface="Arial" panose="020B0604020202020204" pitchFamily="34" charset="0"/>
              </a:rPr>
              <a:t>1 : 1 </a:t>
            </a:r>
            <a:r>
              <a:rPr lang="ko-KR" altLang="en-US" dirty="0">
                <a:cs typeface="Arial" panose="020B0604020202020204" pitchFamily="34" charset="0"/>
              </a:rPr>
              <a:t>관계를 맺어야 한다</a:t>
            </a:r>
            <a:r>
              <a:rPr lang="en-US" altLang="ko-KR" dirty="0">
                <a:cs typeface="Arial" panose="020B0604020202020204" pitchFamily="34" charset="0"/>
              </a:rPr>
              <a:t>.</a:t>
            </a:r>
          </a:p>
          <a:p>
            <a:pPr eaLnBrk="1" hangingPunct="1">
              <a:defRPr/>
            </a:pPr>
            <a:r>
              <a:rPr lang="en-US" altLang="ko-KR" dirty="0">
                <a:cs typeface="Arial" panose="020B0604020202020204" pitchFamily="34" charset="0"/>
              </a:rPr>
              <a:t>1 : N</a:t>
            </a:r>
          </a:p>
          <a:p>
            <a:pPr lvl="1">
              <a:defRPr/>
            </a:pPr>
            <a:r>
              <a:rPr lang="ko-KR" altLang="en-US" dirty="0">
                <a:cs typeface="Arial" panose="020B0604020202020204" pitchFamily="34" charset="0"/>
              </a:rPr>
              <a:t>한 테이블의 </a:t>
            </a:r>
            <a:r>
              <a:rPr lang="en-US" altLang="ko-KR" dirty="0">
                <a:cs typeface="Arial" panose="020B0604020202020204" pitchFamily="34" charset="0"/>
              </a:rPr>
              <a:t>PK</a:t>
            </a:r>
            <a:r>
              <a:rPr lang="ko-KR" altLang="en-US" dirty="0">
                <a:cs typeface="Arial" panose="020B0604020202020204" pitchFamily="34" charset="0"/>
              </a:rPr>
              <a:t>가 다른 테이블의 </a:t>
            </a:r>
            <a:r>
              <a:rPr lang="en-US" altLang="ko-KR" dirty="0">
                <a:cs typeface="Arial" panose="020B0604020202020204" pitchFamily="34" charset="0"/>
              </a:rPr>
              <a:t>FK</a:t>
            </a:r>
            <a:r>
              <a:rPr lang="ko-KR" altLang="en-US" dirty="0">
                <a:cs typeface="Arial" panose="020B0604020202020204" pitchFamily="34" charset="0"/>
              </a:rPr>
              <a:t>에 여러 개가 존재하는 관계</a:t>
            </a:r>
            <a:endParaRPr lang="en-US" altLang="ko-KR" dirty="0">
              <a:cs typeface="Arial" panose="020B0604020202020204" pitchFamily="34" charset="0"/>
            </a:endParaRPr>
          </a:p>
          <a:p>
            <a:pPr lvl="1">
              <a:defRPr/>
            </a:pPr>
            <a:r>
              <a:rPr lang="ko-KR" altLang="en-US" dirty="0">
                <a:cs typeface="Arial" panose="020B0604020202020204" pitchFamily="34" charset="0"/>
              </a:rPr>
              <a:t>가장 흔하게 만들게 되는 관계</a:t>
            </a:r>
            <a:endParaRPr lang="en-US" altLang="ko-KR" dirty="0">
              <a:cs typeface="Arial" panose="020B0604020202020204" pitchFamily="34" charset="0"/>
            </a:endParaRPr>
          </a:p>
          <a:p>
            <a:pPr lvl="2">
              <a:defRPr/>
            </a:pPr>
            <a:r>
              <a:rPr lang="ko-KR" altLang="en-US" dirty="0">
                <a:cs typeface="Arial" panose="020B0604020202020204" pitchFamily="34" charset="0"/>
              </a:rPr>
              <a:t>한 명의 회원</a:t>
            </a:r>
            <a:r>
              <a:rPr lang="en-US" altLang="ko-KR" dirty="0">
                <a:cs typeface="Arial" panose="020B0604020202020204" pitchFamily="34" charset="0"/>
              </a:rPr>
              <a:t>(PK)</a:t>
            </a:r>
            <a:r>
              <a:rPr lang="ko-KR" altLang="en-US" dirty="0">
                <a:cs typeface="Arial" panose="020B0604020202020204" pitchFamily="34" charset="0"/>
              </a:rPr>
              <a:t>이 여러 개의 상품을 주문</a:t>
            </a:r>
            <a:r>
              <a:rPr lang="en-US" altLang="ko-KR" dirty="0">
                <a:cs typeface="Arial" panose="020B0604020202020204" pitchFamily="34" charset="0"/>
              </a:rPr>
              <a:t>(FK)</a:t>
            </a:r>
            <a:r>
              <a:rPr lang="ko-KR" altLang="en-US" dirty="0">
                <a:cs typeface="Arial" panose="020B0604020202020204" pitchFamily="34" charset="0"/>
              </a:rPr>
              <a:t>한다</a:t>
            </a:r>
            <a:endParaRPr lang="en-US" altLang="ko-KR" dirty="0">
              <a:cs typeface="Arial" panose="020B0604020202020204" pitchFamily="34" charset="0"/>
            </a:endParaRPr>
          </a:p>
          <a:p>
            <a:pPr lvl="2">
              <a:defRPr/>
            </a:pPr>
            <a:r>
              <a:rPr lang="ko-KR" altLang="en-US" dirty="0">
                <a:cs typeface="Arial" panose="020B0604020202020204" pitchFamily="34" charset="0"/>
              </a:rPr>
              <a:t>한 명의 회원</a:t>
            </a:r>
            <a:r>
              <a:rPr lang="en-US" altLang="ko-KR" dirty="0">
                <a:cs typeface="Arial" panose="020B0604020202020204" pitchFamily="34" charset="0"/>
              </a:rPr>
              <a:t>(PK)</a:t>
            </a:r>
            <a:r>
              <a:rPr lang="ko-KR" altLang="en-US" dirty="0">
                <a:cs typeface="Arial" panose="020B0604020202020204" pitchFamily="34" charset="0"/>
              </a:rPr>
              <a:t>이 여러 개의 게시글을 작성</a:t>
            </a:r>
            <a:r>
              <a:rPr lang="en-US" altLang="ko-KR" dirty="0">
                <a:cs typeface="Arial" panose="020B0604020202020204" pitchFamily="34" charset="0"/>
              </a:rPr>
              <a:t> (FK) </a:t>
            </a:r>
            <a:r>
              <a:rPr lang="ko-KR" altLang="en-US" dirty="0">
                <a:cs typeface="Arial" panose="020B0604020202020204" pitchFamily="34" charset="0"/>
              </a:rPr>
              <a:t>한다</a:t>
            </a:r>
            <a:r>
              <a:rPr lang="en-US" altLang="ko-KR" dirty="0">
                <a:cs typeface="Arial" panose="020B0604020202020204" pitchFamily="34" charset="0"/>
              </a:rPr>
              <a:t>. </a:t>
            </a:r>
            <a:r>
              <a:rPr lang="ko-KR" altLang="en-US" dirty="0">
                <a:cs typeface="Arial" panose="020B0604020202020204" pitchFamily="34" charset="0"/>
              </a:rPr>
              <a:t>등</a:t>
            </a:r>
            <a:endParaRPr lang="en-US" altLang="ko-KR" dirty="0">
              <a:cs typeface="Arial" panose="020B0604020202020204" pitchFamily="34" charset="0"/>
            </a:endParaRPr>
          </a:p>
          <a:p>
            <a:pPr eaLnBrk="1" hangingPunct="1">
              <a:defRPr/>
            </a:pPr>
            <a:r>
              <a:rPr lang="en-US" altLang="ko-KR" dirty="0">
                <a:cs typeface="Arial" panose="020B0604020202020204" pitchFamily="34" charset="0"/>
              </a:rPr>
              <a:t>N : N</a:t>
            </a:r>
          </a:p>
          <a:p>
            <a:pPr lvl="1">
              <a:defRPr/>
            </a:pPr>
            <a:r>
              <a:rPr lang="ko-KR" altLang="en-US" dirty="0">
                <a:cs typeface="Arial" panose="020B0604020202020204" pitchFamily="34" charset="0"/>
              </a:rPr>
              <a:t>물리적으로 존재할 수 없는 관계</a:t>
            </a:r>
            <a:endParaRPr lang="en-US" altLang="ko-KR" dirty="0">
              <a:cs typeface="Arial" panose="020B0604020202020204" pitchFamily="34" charset="0"/>
            </a:endParaRPr>
          </a:p>
          <a:p>
            <a:pPr lvl="1">
              <a:defRPr/>
            </a:pPr>
            <a:r>
              <a:rPr lang="ko-KR" altLang="en-US" dirty="0">
                <a:cs typeface="Arial" panose="020B0604020202020204" pitchFamily="34" charset="0"/>
              </a:rPr>
              <a:t>한 명의 강사가 여러 명의 수강생에게 강의한다</a:t>
            </a:r>
            <a:r>
              <a:rPr lang="en-US" altLang="ko-KR" dirty="0">
                <a:cs typeface="Arial" panose="020B0604020202020204" pitchFamily="34" charset="0"/>
              </a:rPr>
              <a:t>. ( 1 : N )</a:t>
            </a:r>
          </a:p>
          <a:p>
            <a:pPr lvl="1">
              <a:defRPr/>
            </a:pPr>
            <a:r>
              <a:rPr lang="ko-KR" altLang="en-US" dirty="0">
                <a:cs typeface="Arial" panose="020B0604020202020204" pitchFamily="34" charset="0"/>
              </a:rPr>
              <a:t>한 명의 수강생은 여러 명의 강사에게 강의를 받는다</a:t>
            </a:r>
            <a:r>
              <a:rPr lang="en-US" altLang="ko-KR" dirty="0">
                <a:cs typeface="Arial" panose="020B0604020202020204" pitchFamily="34" charset="0"/>
              </a:rPr>
              <a:t>. ( 1 : N )</a:t>
            </a:r>
          </a:p>
          <a:p>
            <a:pPr lvl="2">
              <a:defRPr/>
            </a:pPr>
            <a:r>
              <a:rPr lang="ko-KR" altLang="en-US" dirty="0">
                <a:cs typeface="Arial" panose="020B0604020202020204" pitchFamily="34" charset="0"/>
              </a:rPr>
              <a:t>결국</a:t>
            </a:r>
            <a:r>
              <a:rPr lang="en-US" altLang="ko-KR" dirty="0">
                <a:cs typeface="Arial" panose="020B0604020202020204" pitchFamily="34" charset="0"/>
              </a:rPr>
              <a:t>, N : N</a:t>
            </a:r>
            <a:r>
              <a:rPr lang="ko-KR" altLang="en-US" dirty="0">
                <a:cs typeface="Arial" panose="020B0604020202020204" pitchFamily="34" charset="0"/>
              </a:rPr>
              <a:t>의 관계가 만들어진다</a:t>
            </a:r>
            <a:r>
              <a:rPr lang="en-US" altLang="ko-KR" dirty="0">
                <a:cs typeface="Arial" panose="020B0604020202020204" pitchFamily="34" charset="0"/>
              </a:rPr>
              <a:t>.</a:t>
            </a:r>
          </a:p>
          <a:p>
            <a:pPr lvl="2">
              <a:defRPr/>
            </a:pPr>
            <a:r>
              <a:rPr lang="en-US" altLang="ko-KR" dirty="0">
                <a:cs typeface="Arial" panose="020B0604020202020204" pitchFamily="34" charset="0"/>
              </a:rPr>
              <a:t>N : N</a:t>
            </a:r>
            <a:r>
              <a:rPr lang="ko-KR" altLang="en-US" dirty="0">
                <a:cs typeface="Arial" panose="020B0604020202020204" pitchFamily="34" charset="0"/>
              </a:rPr>
              <a:t> 관계는 별도의 테이블을 만들어 </a:t>
            </a:r>
            <a:r>
              <a:rPr lang="en-US" altLang="ko-KR" dirty="0">
                <a:cs typeface="Arial" panose="020B0604020202020204" pitchFamily="34" charset="0"/>
              </a:rPr>
              <a:t>1 : N </a:t>
            </a:r>
            <a:r>
              <a:rPr lang="ko-KR" altLang="en-US" dirty="0">
                <a:cs typeface="Arial" panose="020B0604020202020204" pitchFamily="34" charset="0"/>
              </a:rPr>
              <a:t>으로 해소하여야 한다</a:t>
            </a:r>
            <a:r>
              <a:rPr lang="en-US" altLang="ko-KR" dirty="0">
                <a:cs typeface="Arial" panose="020B0604020202020204" pitchFamily="34" charset="0"/>
              </a:rPr>
              <a:t>.</a:t>
            </a:r>
          </a:p>
        </p:txBody>
      </p:sp>
      <p:sp>
        <p:nvSpPr>
          <p:cNvPr id="52228" name="슬라이드 번호 개체 틀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3B64FA64-3A0F-4E42-A912-BD7279314ECD}" type="slidenum">
              <a:rPr lang="en-GB" altLang="ko-KR">
                <a:solidFill>
                  <a:srgbClr val="898989"/>
                </a:solidFill>
              </a:rPr>
              <a:pPr/>
              <a:t>25</a:t>
            </a:fld>
            <a:endParaRPr lang="en-GB" altLang="ko-KR">
              <a:solidFill>
                <a:srgbClr val="898989"/>
              </a:solidFill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dirty="0"/>
              <a:t>테이블 조인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3841809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>
                <a:cs typeface="Arial" panose="020B0604020202020204" pitchFamily="34" charset="0"/>
              </a:rPr>
              <a:t>A TABLE</a:t>
            </a:r>
            <a:r>
              <a:rPr lang="ko-KR" altLang="en-US" dirty="0">
                <a:cs typeface="Arial" panose="020B0604020202020204" pitchFamily="34" charset="0"/>
              </a:rPr>
              <a:t>의  </a:t>
            </a:r>
            <a:r>
              <a:rPr lang="en-US" altLang="ko-KR" dirty="0">
                <a:cs typeface="Arial" panose="020B0604020202020204" pitchFamily="34" charset="0"/>
              </a:rPr>
              <a:t>PK</a:t>
            </a:r>
            <a:r>
              <a:rPr lang="ko-KR" altLang="en-US" dirty="0">
                <a:cs typeface="Arial" panose="020B0604020202020204" pitchFamily="34" charset="0"/>
              </a:rPr>
              <a:t>값과 </a:t>
            </a:r>
            <a:r>
              <a:rPr lang="en-US" altLang="ko-KR" dirty="0">
                <a:cs typeface="Arial" panose="020B0604020202020204" pitchFamily="34" charset="0"/>
              </a:rPr>
              <a:t>B TABLE</a:t>
            </a:r>
            <a:r>
              <a:rPr lang="ko-KR" altLang="en-US" dirty="0">
                <a:cs typeface="Arial" panose="020B0604020202020204" pitchFamily="34" charset="0"/>
              </a:rPr>
              <a:t>의 </a:t>
            </a:r>
            <a:r>
              <a:rPr lang="en-US" altLang="ko-KR" dirty="0">
                <a:cs typeface="Arial" panose="020B0604020202020204" pitchFamily="34" charset="0"/>
              </a:rPr>
              <a:t>FK </a:t>
            </a:r>
            <a:r>
              <a:rPr lang="ko-KR" altLang="en-US" dirty="0">
                <a:cs typeface="Arial" panose="020B0604020202020204" pitchFamily="34" charset="0"/>
              </a:rPr>
              <a:t>값이 같은 </a:t>
            </a:r>
            <a:r>
              <a:rPr lang="en-US" altLang="ko-KR" dirty="0">
                <a:cs typeface="Arial" panose="020B0604020202020204" pitchFamily="34" charset="0"/>
              </a:rPr>
              <a:t>ROW</a:t>
            </a:r>
            <a:r>
              <a:rPr lang="ko-KR" altLang="en-US" dirty="0">
                <a:cs typeface="Arial" panose="020B0604020202020204" pitchFamily="34" charset="0"/>
              </a:rPr>
              <a:t>만 조회된다</a:t>
            </a:r>
            <a:r>
              <a:rPr lang="en-US" altLang="ko-KR" dirty="0">
                <a:cs typeface="Arial" panose="020B0604020202020204" pitchFamily="34" charset="0"/>
              </a:rPr>
              <a:t>.</a:t>
            </a:r>
          </a:p>
        </p:txBody>
      </p:sp>
      <p:sp>
        <p:nvSpPr>
          <p:cNvPr id="52228" name="슬라이드 번호 개체 틀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3B64FA64-3A0F-4E42-A912-BD7279314ECD}" type="slidenum">
              <a:rPr lang="en-GB" altLang="ko-KR">
                <a:solidFill>
                  <a:srgbClr val="898989"/>
                </a:solidFill>
              </a:rPr>
              <a:pPr/>
              <a:t>26</a:t>
            </a:fld>
            <a:endParaRPr lang="en-GB" altLang="ko-KR">
              <a:solidFill>
                <a:srgbClr val="898989"/>
              </a:solidFill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dirty="0"/>
              <a:t>테이블 조인</a:t>
            </a:r>
            <a:endParaRPr lang="en-US" altLang="ko-KR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04B7214-784F-85B9-7347-44FE1AB5DE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2527667"/>
            <a:ext cx="3512674" cy="101367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0A088A0-B66B-6D37-D4FA-D6254B4735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2600" y="2514600"/>
            <a:ext cx="2217420" cy="102071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4A65DC71-0F80-4F51-8A9A-61322B35B3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6800" y="4550006"/>
            <a:ext cx="6781800" cy="104077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AAF8F72-A012-6217-34AC-6CDC4F1E9894}"/>
              </a:ext>
            </a:extLst>
          </p:cNvPr>
          <p:cNvSpPr txBox="1"/>
          <p:nvPr/>
        </p:nvSpPr>
        <p:spPr>
          <a:xfrm>
            <a:off x="4606807" y="2816183"/>
            <a:ext cx="9284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JOIN</a:t>
            </a:r>
            <a:endParaRPr lang="ko-KR" altLang="en-US" sz="2400" dirty="0"/>
          </a:p>
        </p:txBody>
      </p:sp>
      <p:sp>
        <p:nvSpPr>
          <p:cNvPr id="14" name="화살표: 아래쪽 13">
            <a:extLst>
              <a:ext uri="{FF2B5EF4-FFF2-40B4-BE49-F238E27FC236}">
                <a16:creationId xmlns:a16="http://schemas.microsoft.com/office/drawing/2014/main" id="{6AC5D10C-6CD9-2FCB-A36F-F880D109BC13}"/>
              </a:ext>
            </a:extLst>
          </p:cNvPr>
          <p:cNvSpPr/>
          <p:nvPr/>
        </p:nvSpPr>
        <p:spPr>
          <a:xfrm>
            <a:off x="3567341" y="3785193"/>
            <a:ext cx="2133600" cy="654934"/>
          </a:xfrm>
          <a:prstGeom prst="down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DE91D7B-B5D6-6861-0E96-118E6E88265D}"/>
              </a:ext>
            </a:extLst>
          </p:cNvPr>
          <p:cNvSpPr txBox="1"/>
          <p:nvPr/>
        </p:nvSpPr>
        <p:spPr>
          <a:xfrm>
            <a:off x="2868272" y="3901148"/>
            <a:ext cx="38106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TEACHER.TEACHER_ID = STUDENT.TEACHER_ID</a:t>
            </a:r>
            <a:endParaRPr lang="ko-KR" altLang="en-US" sz="1200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4DC774F0-7F9A-211F-1AAF-79A91BBFF62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52126" y="1193026"/>
            <a:ext cx="1736426" cy="1114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457474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dirty="0">
                <a:cs typeface="Arial" panose="020B0604020202020204" pitchFamily="34" charset="0"/>
              </a:rPr>
              <a:t>각 테이블은 관련 정보만 담아 둠</a:t>
            </a:r>
            <a:r>
              <a:rPr lang="en-US" altLang="ko-KR" dirty="0">
                <a:cs typeface="Arial" panose="020B0604020202020204" pitchFamily="34" charset="0"/>
              </a:rPr>
              <a:t>.</a:t>
            </a:r>
          </a:p>
          <a:p>
            <a:pPr eaLnBrk="1" hangingPunct="1">
              <a:defRPr/>
            </a:pPr>
            <a:r>
              <a:rPr lang="ko-KR" altLang="en-US" dirty="0">
                <a:cs typeface="Arial" panose="020B0604020202020204" pitchFamily="34" charset="0"/>
              </a:rPr>
              <a:t>테이블 끼리 관계형성</a:t>
            </a:r>
            <a:r>
              <a:rPr lang="en-US" altLang="ko-KR" dirty="0">
                <a:cs typeface="Arial" panose="020B0604020202020204" pitchFamily="34" charset="0"/>
              </a:rPr>
              <a:t>(Constraint) </a:t>
            </a:r>
            <a:r>
              <a:rPr lang="ko-KR" altLang="en-US" dirty="0" err="1">
                <a:cs typeface="Arial" panose="020B0604020202020204" pitchFamily="34" charset="0"/>
              </a:rPr>
              <a:t>해두어</a:t>
            </a:r>
            <a:r>
              <a:rPr lang="ko-KR" altLang="en-US" dirty="0">
                <a:cs typeface="Arial" panose="020B0604020202020204" pitchFamily="34" charset="0"/>
              </a:rPr>
              <a:t> 관련된 여러 정보를 한번에 가져온다</a:t>
            </a:r>
            <a:r>
              <a:rPr lang="en-US" altLang="ko-KR" dirty="0">
                <a:cs typeface="Arial" panose="020B0604020202020204" pitchFamily="34" charset="0"/>
              </a:rPr>
              <a:t>.</a:t>
            </a:r>
          </a:p>
          <a:p>
            <a:pPr lvl="1">
              <a:defRPr/>
            </a:pPr>
            <a:r>
              <a:rPr lang="ko-KR" altLang="en-US" dirty="0">
                <a:cs typeface="Arial" panose="020B0604020202020204" pitchFamily="34" charset="0"/>
              </a:rPr>
              <a:t>예</a:t>
            </a:r>
            <a:r>
              <a:rPr lang="en-US" altLang="ko-KR" dirty="0">
                <a:cs typeface="Arial" panose="020B0604020202020204" pitchFamily="34" charset="0"/>
              </a:rPr>
              <a:t>&gt; </a:t>
            </a:r>
            <a:r>
              <a:rPr lang="ko-KR" altLang="en-US" dirty="0">
                <a:cs typeface="Arial" panose="020B0604020202020204" pitchFamily="34" charset="0"/>
              </a:rPr>
              <a:t>모든 부서의 부서이름과 사원의 이름을 조회한다</a:t>
            </a:r>
            <a:r>
              <a:rPr lang="en-US" altLang="ko-KR" dirty="0">
                <a:cs typeface="Arial" panose="020B0604020202020204" pitchFamily="34" charset="0"/>
              </a:rPr>
              <a:t>.</a:t>
            </a:r>
          </a:p>
          <a:p>
            <a:pPr eaLnBrk="1" hangingPunct="1">
              <a:defRPr/>
            </a:pPr>
            <a:endParaRPr lang="en-US" altLang="ko-KR" dirty="0">
              <a:cs typeface="Arial" panose="020B0604020202020204" pitchFamily="34" charset="0"/>
            </a:endParaRPr>
          </a:p>
          <a:p>
            <a:pPr eaLnBrk="1" hangingPunct="1">
              <a:defRPr/>
            </a:pPr>
            <a:r>
              <a:rPr lang="en-US" altLang="ko-KR" dirty="0">
                <a:cs typeface="Arial" panose="020B0604020202020204" pitchFamily="34" charset="0"/>
              </a:rPr>
              <a:t>JOIN </a:t>
            </a:r>
            <a:r>
              <a:rPr lang="ko-KR" altLang="en-US" dirty="0">
                <a:cs typeface="Arial" panose="020B0604020202020204" pitchFamily="34" charset="0"/>
              </a:rPr>
              <a:t>문법</a:t>
            </a:r>
            <a:endParaRPr lang="en-US" altLang="ko-KR" dirty="0">
              <a:cs typeface="Arial" panose="020B0604020202020204" pitchFamily="34" charset="0"/>
            </a:endParaRPr>
          </a:p>
          <a:p>
            <a:pPr eaLnBrk="1" hangingPunct="1">
              <a:defRPr/>
            </a:pPr>
            <a:r>
              <a:rPr lang="en-US" altLang="ko-KR" dirty="0">
                <a:cs typeface="Arial" panose="020B0604020202020204" pitchFamily="34" charset="0"/>
              </a:rPr>
              <a:t>SELECT </a:t>
            </a:r>
            <a:r>
              <a:rPr lang="en-US" altLang="ko-KR" dirty="0">
                <a:solidFill>
                  <a:srgbClr val="FF0000"/>
                </a:solidFill>
                <a:cs typeface="Arial" panose="020B0604020202020204" pitchFamily="34" charset="0"/>
              </a:rPr>
              <a:t>[COLUMN], [COLUMN], […]</a:t>
            </a:r>
            <a:br>
              <a:rPr lang="en-US" altLang="ko-KR" dirty="0">
                <a:solidFill>
                  <a:srgbClr val="FF0000"/>
                </a:solidFill>
                <a:cs typeface="Arial" panose="020B0604020202020204" pitchFamily="34" charset="0"/>
              </a:rPr>
            </a:br>
            <a:r>
              <a:rPr lang="en-US" altLang="ko-KR" dirty="0">
                <a:cs typeface="Arial" panose="020B0604020202020204" pitchFamily="34" charset="0"/>
              </a:rPr>
              <a:t>FROM </a:t>
            </a:r>
            <a:r>
              <a:rPr lang="en-US" altLang="ko-KR" b="1" dirty="0">
                <a:solidFill>
                  <a:srgbClr val="FF0000"/>
                </a:solidFill>
                <a:cs typeface="Arial" panose="020B0604020202020204" pitchFamily="34" charset="0"/>
              </a:rPr>
              <a:t>[TABLE A] A</a:t>
            </a:r>
            <a:br>
              <a:rPr lang="en-US" altLang="ko-KR" b="1" dirty="0">
                <a:solidFill>
                  <a:srgbClr val="FF0000"/>
                </a:solidFill>
                <a:cs typeface="Arial" panose="020B0604020202020204" pitchFamily="34" charset="0"/>
              </a:rPr>
            </a:br>
            <a:r>
              <a:rPr lang="en-US" altLang="ko-KR" b="1" dirty="0">
                <a:solidFill>
                  <a:srgbClr val="FF0000"/>
                </a:solidFill>
                <a:cs typeface="Arial" panose="020B0604020202020204" pitchFamily="34" charset="0"/>
              </a:rPr>
              <a:t>INNER JOIN [TABLE B] B</a:t>
            </a:r>
            <a:br>
              <a:rPr lang="en-US" altLang="ko-KR" b="1" dirty="0">
                <a:solidFill>
                  <a:srgbClr val="FF0000"/>
                </a:solidFill>
                <a:cs typeface="Arial" panose="020B0604020202020204" pitchFamily="34" charset="0"/>
              </a:rPr>
            </a:br>
            <a:r>
              <a:rPr lang="en-US" altLang="ko-KR" b="1" dirty="0">
                <a:solidFill>
                  <a:srgbClr val="FF0000"/>
                </a:solidFill>
                <a:cs typeface="Arial" panose="020B0604020202020204" pitchFamily="34" charset="0"/>
              </a:rPr>
              <a:t>ON A.PK = B.FK</a:t>
            </a:r>
            <a:br>
              <a:rPr lang="en-US" altLang="ko-KR" dirty="0">
                <a:solidFill>
                  <a:srgbClr val="FF0000"/>
                </a:solidFill>
                <a:cs typeface="Arial" panose="020B0604020202020204" pitchFamily="34" charset="0"/>
              </a:rPr>
            </a:br>
            <a:r>
              <a:rPr lang="en-US" altLang="ko-KR" dirty="0">
                <a:cs typeface="Arial" panose="020B0604020202020204" pitchFamily="34" charset="0"/>
              </a:rPr>
              <a:t>WHERE</a:t>
            </a:r>
            <a:r>
              <a:rPr lang="en-US" altLang="ko-KR" dirty="0">
                <a:solidFill>
                  <a:srgbClr val="FF0000"/>
                </a:solidFill>
                <a:cs typeface="Arial" panose="020B0604020202020204" pitchFamily="34" charset="0"/>
              </a:rPr>
              <a:t> [CONDITIONS]</a:t>
            </a:r>
          </a:p>
        </p:txBody>
      </p:sp>
      <p:sp>
        <p:nvSpPr>
          <p:cNvPr id="56324" name="슬라이드 번호 개체 틀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B30D9526-FB3E-4959-8429-35B700A4F802}" type="slidenum">
              <a:rPr lang="en-GB" altLang="ko-KR">
                <a:solidFill>
                  <a:srgbClr val="898989"/>
                </a:solidFill>
              </a:rPr>
              <a:pPr/>
              <a:t>27</a:t>
            </a:fld>
            <a:endParaRPr lang="en-GB" altLang="ko-KR">
              <a:solidFill>
                <a:srgbClr val="898989"/>
              </a:solidFill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dirty="0"/>
              <a:t>테이블 조인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34018134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dirty="0">
                <a:cs typeface="Arial" panose="020B0604020202020204" pitchFamily="34" charset="0"/>
              </a:rPr>
              <a:t>선생님에게 배우고 있는 모든 학생을 조회</a:t>
            </a:r>
            <a:endParaRPr lang="en-US" altLang="ko-KR" dirty="0">
              <a:cs typeface="Arial" panose="020B0604020202020204" pitchFamily="34" charset="0"/>
            </a:endParaRPr>
          </a:p>
          <a:p>
            <a:pPr eaLnBrk="1" hangingPunct="1">
              <a:defRPr/>
            </a:pPr>
            <a:endParaRPr lang="en-US" altLang="ko-KR" dirty="0">
              <a:solidFill>
                <a:srgbClr val="FF0000"/>
              </a:solidFill>
              <a:cs typeface="Arial" panose="020B0604020202020204" pitchFamily="34" charset="0"/>
            </a:endParaRPr>
          </a:p>
          <a:p>
            <a:pPr eaLnBrk="1" hangingPunct="1">
              <a:defRPr/>
            </a:pPr>
            <a:endParaRPr lang="en-US" altLang="ko-KR" dirty="0">
              <a:solidFill>
                <a:srgbClr val="FF0000"/>
              </a:solidFill>
              <a:cs typeface="Arial" panose="020B0604020202020204" pitchFamily="34" charset="0"/>
            </a:endParaRPr>
          </a:p>
          <a:p>
            <a:pPr eaLnBrk="1" hangingPunct="1">
              <a:defRPr/>
            </a:pPr>
            <a:endParaRPr lang="en-US" altLang="ko-KR" dirty="0">
              <a:solidFill>
                <a:srgbClr val="FF0000"/>
              </a:solidFill>
              <a:cs typeface="Arial" panose="020B0604020202020204" pitchFamily="34" charset="0"/>
            </a:endParaRPr>
          </a:p>
          <a:p>
            <a:pPr eaLnBrk="1" hangingPunct="1">
              <a:defRPr/>
            </a:pPr>
            <a:endParaRPr lang="en-US" altLang="ko-KR" dirty="0">
              <a:solidFill>
                <a:srgbClr val="FF0000"/>
              </a:solidFill>
              <a:cs typeface="Arial" panose="020B0604020202020204" pitchFamily="34" charset="0"/>
            </a:endParaRPr>
          </a:p>
          <a:p>
            <a:pPr eaLnBrk="1" hangingPunct="1">
              <a:defRPr/>
            </a:pPr>
            <a:endParaRPr lang="en-US" altLang="ko-KR" dirty="0">
              <a:solidFill>
                <a:srgbClr val="FF0000"/>
              </a:solidFill>
              <a:cs typeface="Arial" panose="020B0604020202020204" pitchFamily="34" charset="0"/>
            </a:endParaRPr>
          </a:p>
          <a:p>
            <a:pPr eaLnBrk="1" hangingPunct="1">
              <a:defRPr/>
            </a:pPr>
            <a:endParaRPr lang="en-US" altLang="ko-KR" dirty="0">
              <a:solidFill>
                <a:srgbClr val="FF0000"/>
              </a:solidFill>
              <a:cs typeface="Arial" panose="020B0604020202020204" pitchFamily="34" charset="0"/>
            </a:endParaRPr>
          </a:p>
          <a:p>
            <a:pPr eaLnBrk="1" hangingPunct="1">
              <a:defRPr/>
            </a:pPr>
            <a:endParaRPr lang="en-US" altLang="ko-KR" dirty="0">
              <a:solidFill>
                <a:srgbClr val="FF0000"/>
              </a:solidFill>
              <a:cs typeface="Arial" panose="020B0604020202020204" pitchFamily="34" charset="0"/>
            </a:endParaRPr>
          </a:p>
          <a:p>
            <a:pPr eaLnBrk="1" hangingPunct="1">
              <a:defRPr/>
            </a:pPr>
            <a:endParaRPr lang="en-US" altLang="ko-KR" dirty="0">
              <a:solidFill>
                <a:srgbClr val="FF0000"/>
              </a:solidFill>
              <a:cs typeface="Arial" panose="020B0604020202020204" pitchFamily="34" charset="0"/>
            </a:endParaRPr>
          </a:p>
          <a:p>
            <a:pPr eaLnBrk="1" hangingPunct="1">
              <a:defRPr/>
            </a:pPr>
            <a:r>
              <a:rPr lang="en-US" altLang="ko-KR" dirty="0">
                <a:solidFill>
                  <a:srgbClr val="FF0000"/>
                </a:solidFill>
                <a:cs typeface="Arial" panose="020B0604020202020204" pitchFamily="34" charset="0"/>
              </a:rPr>
              <a:t>SELECT A.*, B.*</a:t>
            </a:r>
            <a:br>
              <a:rPr lang="en-US" altLang="ko-KR" dirty="0">
                <a:solidFill>
                  <a:srgbClr val="FF0000"/>
                </a:solidFill>
                <a:cs typeface="Arial" panose="020B0604020202020204" pitchFamily="34" charset="0"/>
              </a:rPr>
            </a:br>
            <a:r>
              <a:rPr lang="en-US" altLang="ko-KR" dirty="0">
                <a:solidFill>
                  <a:srgbClr val="FF0000"/>
                </a:solidFill>
                <a:cs typeface="Arial" panose="020B0604020202020204" pitchFamily="34" charset="0"/>
              </a:rPr>
              <a:t>FROM STUDENT A</a:t>
            </a:r>
            <a:br>
              <a:rPr lang="en-US" altLang="ko-KR" dirty="0">
                <a:solidFill>
                  <a:srgbClr val="FF0000"/>
                </a:solidFill>
                <a:cs typeface="Arial" panose="020B0604020202020204" pitchFamily="34" charset="0"/>
              </a:rPr>
            </a:br>
            <a:r>
              <a:rPr lang="en-US" altLang="ko-KR" dirty="0">
                <a:solidFill>
                  <a:srgbClr val="FF0000"/>
                </a:solidFill>
                <a:cs typeface="Arial" panose="020B0604020202020204" pitchFamily="34" charset="0"/>
              </a:rPr>
              <a:t>INNER JOIN TEACHER B</a:t>
            </a:r>
            <a:br>
              <a:rPr lang="en-US" altLang="ko-KR" dirty="0">
                <a:solidFill>
                  <a:srgbClr val="FF0000"/>
                </a:solidFill>
                <a:cs typeface="Arial" panose="020B0604020202020204" pitchFamily="34" charset="0"/>
              </a:rPr>
            </a:br>
            <a:r>
              <a:rPr lang="en-US" altLang="ko-KR" dirty="0">
                <a:solidFill>
                  <a:srgbClr val="FF0000"/>
                </a:solidFill>
                <a:cs typeface="Arial" panose="020B0604020202020204" pitchFamily="34" charset="0"/>
              </a:rPr>
              <a:t>ON B.TEACHER_ID = A.TEACHER_ID</a:t>
            </a:r>
          </a:p>
        </p:txBody>
      </p:sp>
      <p:sp>
        <p:nvSpPr>
          <p:cNvPr id="56324" name="슬라이드 번호 개체 틀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B30D9526-FB3E-4959-8429-35B700A4F802}" type="slidenum">
              <a:rPr lang="en-GB" altLang="ko-KR">
                <a:solidFill>
                  <a:srgbClr val="898989"/>
                </a:solidFill>
              </a:rPr>
              <a:pPr/>
              <a:t>28</a:t>
            </a:fld>
            <a:endParaRPr lang="en-GB" altLang="ko-KR">
              <a:solidFill>
                <a:srgbClr val="898989"/>
              </a:solidFill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dirty="0"/>
              <a:t>테이블 조인</a:t>
            </a:r>
            <a:endParaRPr lang="en-US" altLang="ko-KR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BD1E24D-B3F8-493C-008D-B4A95154C7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1685142"/>
            <a:ext cx="3512674" cy="1013677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A31AD06A-3043-9214-A978-A320017166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5400" y="1672075"/>
            <a:ext cx="2217420" cy="1020717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AC8B50EE-DA8E-6234-737E-55D1D62A4D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" y="3518257"/>
            <a:ext cx="6781800" cy="104077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99912A9-E21E-26A0-EAF6-74D3113E7E5C}"/>
              </a:ext>
            </a:extLst>
          </p:cNvPr>
          <p:cNvSpPr txBox="1"/>
          <p:nvPr/>
        </p:nvSpPr>
        <p:spPr>
          <a:xfrm>
            <a:off x="4149607" y="1973658"/>
            <a:ext cx="9284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JOIN</a:t>
            </a:r>
            <a:endParaRPr lang="ko-KR" altLang="en-US" sz="2400" dirty="0"/>
          </a:p>
        </p:txBody>
      </p:sp>
      <p:sp>
        <p:nvSpPr>
          <p:cNvPr id="6" name="화살표: 아래쪽 5">
            <a:extLst>
              <a:ext uri="{FF2B5EF4-FFF2-40B4-BE49-F238E27FC236}">
                <a16:creationId xmlns:a16="http://schemas.microsoft.com/office/drawing/2014/main" id="{778E4AB0-705D-5848-2DC5-68DDCCD01667}"/>
              </a:ext>
            </a:extLst>
          </p:cNvPr>
          <p:cNvSpPr/>
          <p:nvPr/>
        </p:nvSpPr>
        <p:spPr>
          <a:xfrm>
            <a:off x="3102521" y="2792041"/>
            <a:ext cx="2133600" cy="654934"/>
          </a:xfrm>
          <a:prstGeom prst="down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77425-AB3C-881B-E1F6-11C5A09387C7}"/>
              </a:ext>
            </a:extLst>
          </p:cNvPr>
          <p:cNvSpPr txBox="1"/>
          <p:nvPr/>
        </p:nvSpPr>
        <p:spPr>
          <a:xfrm>
            <a:off x="2403452" y="2907996"/>
            <a:ext cx="38106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TEACHER.TEACHER_ID = STUDENT.TEACHER_ID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124195116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dirty="0">
                <a:cs typeface="Arial" panose="020B0604020202020204" pitchFamily="34" charset="0"/>
              </a:rPr>
              <a:t>재귀 조인 </a:t>
            </a:r>
            <a:r>
              <a:rPr lang="en-US" altLang="ko-KR" dirty="0">
                <a:cs typeface="Arial" panose="020B0604020202020204" pitchFamily="34" charset="0"/>
              </a:rPr>
              <a:t>(Recursive Join)</a:t>
            </a:r>
          </a:p>
          <a:p>
            <a:pPr eaLnBrk="1" hangingPunct="1">
              <a:defRPr/>
            </a:pPr>
            <a:r>
              <a:rPr lang="ko-KR" altLang="en-US" dirty="0">
                <a:cs typeface="Arial" panose="020B0604020202020204" pitchFamily="34" charset="0"/>
              </a:rPr>
              <a:t>한 테이블에 </a:t>
            </a:r>
            <a:r>
              <a:rPr lang="en-US" altLang="ko-KR" dirty="0">
                <a:cs typeface="Arial" panose="020B0604020202020204" pitchFamily="34" charset="0"/>
              </a:rPr>
              <a:t>PK</a:t>
            </a:r>
            <a:r>
              <a:rPr lang="ko-KR" altLang="en-US" dirty="0">
                <a:cs typeface="Arial" panose="020B0604020202020204" pitchFamily="34" charset="0"/>
              </a:rPr>
              <a:t>가 존재하고</a:t>
            </a:r>
            <a:r>
              <a:rPr lang="en-US" altLang="ko-KR" dirty="0">
                <a:cs typeface="Arial" panose="020B0604020202020204" pitchFamily="34" charset="0"/>
              </a:rPr>
              <a:t>, </a:t>
            </a:r>
            <a:r>
              <a:rPr lang="ko-KR" altLang="en-US" dirty="0">
                <a:cs typeface="Arial" panose="020B0604020202020204" pitchFamily="34" charset="0"/>
              </a:rPr>
              <a:t>해당 </a:t>
            </a:r>
            <a:r>
              <a:rPr lang="en-US" altLang="ko-KR" dirty="0">
                <a:cs typeface="Arial" panose="020B0604020202020204" pitchFamily="34" charset="0"/>
              </a:rPr>
              <a:t>PK</a:t>
            </a:r>
            <a:r>
              <a:rPr lang="ko-KR" altLang="en-US" dirty="0">
                <a:cs typeface="Arial" panose="020B0604020202020204" pitchFamily="34" charset="0"/>
              </a:rPr>
              <a:t>를 참조하는 </a:t>
            </a:r>
            <a:r>
              <a:rPr lang="en-US" altLang="ko-KR" dirty="0">
                <a:cs typeface="Arial" panose="020B0604020202020204" pitchFamily="34" charset="0"/>
              </a:rPr>
              <a:t>FK</a:t>
            </a:r>
            <a:r>
              <a:rPr lang="ko-KR" altLang="en-US" dirty="0">
                <a:cs typeface="Arial" panose="020B0604020202020204" pitchFamily="34" charset="0"/>
              </a:rPr>
              <a:t>가 동시에 있는 경우의 조인</a:t>
            </a:r>
            <a:endParaRPr lang="en-US" altLang="ko-KR" dirty="0">
              <a:cs typeface="Arial" panose="020B0604020202020204" pitchFamily="34" charset="0"/>
            </a:endParaRPr>
          </a:p>
          <a:p>
            <a:pPr>
              <a:defRPr/>
            </a:pPr>
            <a:r>
              <a:rPr lang="ko-KR" altLang="en-US" dirty="0">
                <a:cs typeface="Arial" panose="020B0604020202020204" pitchFamily="34" charset="0"/>
              </a:rPr>
              <a:t>주로 계층형</a:t>
            </a:r>
            <a:r>
              <a:rPr lang="en-US" altLang="ko-KR" dirty="0">
                <a:cs typeface="Arial" panose="020B0604020202020204" pitchFamily="34" charset="0"/>
              </a:rPr>
              <a:t> </a:t>
            </a:r>
            <a:r>
              <a:rPr lang="ko-KR" altLang="en-US" dirty="0">
                <a:cs typeface="Arial" panose="020B0604020202020204" pitchFamily="34" charset="0"/>
              </a:rPr>
              <a:t>관계에 이용한다</a:t>
            </a:r>
            <a:r>
              <a:rPr lang="en-US" altLang="ko-KR" dirty="0">
                <a:cs typeface="Arial" panose="020B0604020202020204" pitchFamily="34" charset="0"/>
              </a:rPr>
              <a:t>.</a:t>
            </a:r>
          </a:p>
          <a:p>
            <a:pPr lvl="1">
              <a:defRPr/>
            </a:pPr>
            <a:r>
              <a:rPr lang="en-US" altLang="ko-KR" dirty="0">
                <a:cs typeface="Arial" panose="020B0604020202020204" pitchFamily="34" charset="0"/>
              </a:rPr>
              <a:t>EMPLOYEES </a:t>
            </a:r>
            <a:r>
              <a:rPr lang="ko-KR" altLang="en-US" dirty="0">
                <a:cs typeface="Arial" panose="020B0604020202020204" pitchFamily="34" charset="0"/>
              </a:rPr>
              <a:t>테이블</a:t>
            </a:r>
            <a:endParaRPr lang="en-US" altLang="ko-KR" dirty="0">
              <a:cs typeface="Arial" panose="020B0604020202020204" pitchFamily="34" charset="0"/>
            </a:endParaRPr>
          </a:p>
          <a:p>
            <a:pPr lvl="2">
              <a:defRPr/>
            </a:pPr>
            <a:r>
              <a:rPr lang="ko-KR" altLang="en-US" dirty="0">
                <a:cs typeface="Arial" panose="020B0604020202020204" pitchFamily="34" charset="0"/>
              </a:rPr>
              <a:t>여러 명의 사원</a:t>
            </a:r>
            <a:r>
              <a:rPr lang="en-US" altLang="ko-KR" dirty="0">
                <a:cs typeface="Arial" panose="020B0604020202020204" pitchFamily="34" charset="0"/>
              </a:rPr>
              <a:t>(EMPLOYEE_ID: PK)</a:t>
            </a:r>
            <a:r>
              <a:rPr lang="ko-KR" altLang="en-US" dirty="0">
                <a:cs typeface="Arial" panose="020B0604020202020204" pitchFamily="34" charset="0"/>
              </a:rPr>
              <a:t>은 한 명의 상사</a:t>
            </a:r>
            <a:r>
              <a:rPr lang="en-US" altLang="ko-KR" dirty="0">
                <a:cs typeface="Arial" panose="020B0604020202020204" pitchFamily="34" charset="0"/>
              </a:rPr>
              <a:t>(MANAGER_ID: FK)</a:t>
            </a:r>
            <a:r>
              <a:rPr lang="ko-KR" altLang="en-US" dirty="0">
                <a:cs typeface="Arial" panose="020B0604020202020204" pitchFamily="34" charset="0"/>
              </a:rPr>
              <a:t>가 있다</a:t>
            </a:r>
            <a:r>
              <a:rPr lang="en-US" altLang="ko-KR" dirty="0">
                <a:cs typeface="Arial" panose="020B0604020202020204" pitchFamily="34" charset="0"/>
              </a:rPr>
              <a:t>.</a:t>
            </a:r>
          </a:p>
          <a:p>
            <a:pPr lvl="2">
              <a:defRPr/>
            </a:pPr>
            <a:r>
              <a:rPr lang="ko-KR" altLang="en-US" dirty="0">
                <a:cs typeface="Arial" panose="020B0604020202020204" pitchFamily="34" charset="0"/>
              </a:rPr>
              <a:t>동일 테이블에서 참조가 이루어지고 있음</a:t>
            </a:r>
            <a:r>
              <a:rPr lang="en-US" altLang="ko-KR" dirty="0">
                <a:cs typeface="Arial" panose="020B0604020202020204" pitchFamily="34" charset="0"/>
              </a:rPr>
              <a:t>.</a:t>
            </a:r>
          </a:p>
          <a:p>
            <a:pPr>
              <a:defRPr/>
            </a:pPr>
            <a:endParaRPr lang="en-US" altLang="ko-KR" dirty="0">
              <a:cs typeface="Arial" panose="020B0604020202020204" pitchFamily="34" charset="0"/>
            </a:endParaRPr>
          </a:p>
          <a:p>
            <a:pPr>
              <a:defRPr/>
            </a:pPr>
            <a:r>
              <a:rPr lang="en-US" altLang="ko-KR" dirty="0">
                <a:cs typeface="Arial" panose="020B0604020202020204" pitchFamily="34" charset="0"/>
              </a:rPr>
              <a:t>START</a:t>
            </a:r>
            <a:r>
              <a:rPr lang="ko-KR" altLang="en-US" dirty="0">
                <a:cs typeface="Arial" panose="020B0604020202020204" pitchFamily="34" charset="0"/>
              </a:rPr>
              <a:t> </a:t>
            </a:r>
            <a:r>
              <a:rPr lang="en-US" altLang="ko-KR" dirty="0">
                <a:cs typeface="Arial" panose="020B0604020202020204" pitchFamily="34" charset="0"/>
              </a:rPr>
              <a:t>WITH</a:t>
            </a:r>
            <a:r>
              <a:rPr lang="ko-KR" altLang="en-US" dirty="0">
                <a:cs typeface="Arial" panose="020B0604020202020204" pitchFamily="34" charset="0"/>
              </a:rPr>
              <a:t> </a:t>
            </a:r>
            <a:r>
              <a:rPr lang="en-US" altLang="ko-KR" dirty="0">
                <a:cs typeface="Arial" panose="020B0604020202020204" pitchFamily="34" charset="0"/>
              </a:rPr>
              <a:t>[CONDITION] CONNECT BY PRIOR [</a:t>
            </a:r>
            <a:r>
              <a:rPr lang="ko-KR" altLang="en-US" dirty="0">
                <a:cs typeface="Arial" panose="020B0604020202020204" pitchFamily="34" charset="0"/>
              </a:rPr>
              <a:t>관계 조건</a:t>
            </a:r>
            <a:r>
              <a:rPr lang="en-US" altLang="ko-KR" dirty="0">
                <a:cs typeface="Arial" panose="020B0604020202020204" pitchFamily="34" charset="0"/>
              </a:rPr>
              <a:t>]</a:t>
            </a:r>
          </a:p>
          <a:p>
            <a:pPr>
              <a:defRPr/>
            </a:pPr>
            <a:r>
              <a:rPr lang="en-US" altLang="ko-KR" dirty="0">
                <a:cs typeface="Arial" panose="020B0604020202020204" pitchFamily="34" charset="0"/>
              </a:rPr>
              <a:t>100</a:t>
            </a:r>
            <a:r>
              <a:rPr lang="ko-KR" altLang="en-US" dirty="0">
                <a:cs typeface="Arial" panose="020B0604020202020204" pitchFamily="34" charset="0"/>
              </a:rPr>
              <a:t>번 사원의 부하직원들을 모두 조회하는 쿼리</a:t>
            </a:r>
            <a:endParaRPr lang="en-US" altLang="ko-KR" dirty="0">
              <a:cs typeface="Arial" panose="020B0604020202020204" pitchFamily="34" charset="0"/>
            </a:endParaRPr>
          </a:p>
          <a:p>
            <a:pPr>
              <a:defRPr/>
            </a:pPr>
            <a:r>
              <a:rPr lang="en-US" altLang="ko-KR" dirty="0">
                <a:cs typeface="Arial" panose="020B0604020202020204" pitchFamily="34" charset="0"/>
              </a:rPr>
              <a:t>SELECT *</a:t>
            </a:r>
            <a:br>
              <a:rPr lang="en-US" altLang="ko-KR" dirty="0">
                <a:cs typeface="Arial" panose="020B0604020202020204" pitchFamily="34" charset="0"/>
              </a:rPr>
            </a:br>
            <a:r>
              <a:rPr lang="en-US" altLang="ko-KR" dirty="0">
                <a:cs typeface="Arial" panose="020B0604020202020204" pitchFamily="34" charset="0"/>
              </a:rPr>
              <a:t>FROM EMPLOYEES</a:t>
            </a:r>
            <a:br>
              <a:rPr lang="en-US" altLang="ko-KR" dirty="0">
                <a:cs typeface="Arial" panose="020B0604020202020204" pitchFamily="34" charset="0"/>
              </a:rPr>
            </a:br>
            <a:r>
              <a:rPr lang="en-US" altLang="ko-KR" b="1" dirty="0">
                <a:solidFill>
                  <a:srgbClr val="FF0000"/>
                </a:solidFill>
                <a:cs typeface="Arial" panose="020B0604020202020204" pitchFamily="34" charset="0"/>
              </a:rPr>
              <a:t>START WITH EMPLOYEE_ID = 100 </a:t>
            </a:r>
            <a:r>
              <a:rPr lang="en-US" altLang="ko-KR" b="1" dirty="0">
                <a:solidFill>
                  <a:srgbClr val="FF000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-- </a:t>
            </a:r>
            <a:r>
              <a:rPr lang="ko-KR" altLang="en-US" b="1" dirty="0">
                <a:solidFill>
                  <a:srgbClr val="FF000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최상위 </a:t>
            </a:r>
            <a:r>
              <a:rPr lang="en-US" altLang="ko-KR" b="1" dirty="0">
                <a:solidFill>
                  <a:srgbClr val="FF000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ROW</a:t>
            </a:r>
            <a:r>
              <a:rPr lang="ko-KR" altLang="en-US" b="1" dirty="0">
                <a:solidFill>
                  <a:srgbClr val="FF000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가 될 기준</a:t>
            </a:r>
            <a:br>
              <a:rPr lang="en-US" altLang="ko-KR" b="1" dirty="0">
                <a:solidFill>
                  <a:srgbClr val="FF0000"/>
                </a:solidFill>
                <a:cs typeface="Arial" panose="020B0604020202020204" pitchFamily="34" charset="0"/>
              </a:rPr>
            </a:br>
            <a:r>
              <a:rPr lang="en-US" altLang="ko-KR" b="1" dirty="0">
                <a:solidFill>
                  <a:srgbClr val="FF0000"/>
                </a:solidFill>
                <a:cs typeface="Arial" panose="020B0604020202020204" pitchFamily="34" charset="0"/>
              </a:rPr>
              <a:t>CONNECT BY PRIOR EMPLOYEE_ID = MANAGER_ID </a:t>
            </a:r>
            <a:r>
              <a:rPr lang="en-US" altLang="ko-KR" b="1" dirty="0">
                <a:solidFill>
                  <a:srgbClr val="FF000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-- </a:t>
            </a:r>
            <a:r>
              <a:rPr lang="ko-KR" altLang="en-US" b="1" dirty="0">
                <a:solidFill>
                  <a:srgbClr val="FF000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데이터를 연결할 기준</a:t>
            </a:r>
            <a:r>
              <a:rPr lang="en-US" altLang="ko-KR" dirty="0">
                <a:cs typeface="Arial" panose="020B0604020202020204" pitchFamily="34" charset="0"/>
              </a:rPr>
              <a:t>; </a:t>
            </a:r>
          </a:p>
          <a:p>
            <a:pPr>
              <a:defRPr/>
            </a:pPr>
            <a:r>
              <a:rPr lang="en-US" altLang="ko-KR" dirty="0">
                <a:cs typeface="Arial" panose="020B0604020202020204" pitchFamily="34" charset="0"/>
                <a:sym typeface="Wingdings" panose="05000000000000000000" pitchFamily="2" charset="2"/>
              </a:rPr>
              <a:t>EMPLOYEE_ID(100)</a:t>
            </a:r>
            <a:r>
              <a:rPr lang="ko-KR" altLang="en-US" dirty="0">
                <a:cs typeface="Arial" panose="020B0604020202020204" pitchFamily="34" charset="0"/>
                <a:sym typeface="Wingdings" panose="05000000000000000000" pitchFamily="2" charset="2"/>
              </a:rPr>
              <a:t>가 누군가의 </a:t>
            </a:r>
            <a:r>
              <a:rPr lang="en-US" altLang="ko-KR" dirty="0">
                <a:cs typeface="Arial" panose="020B0604020202020204" pitchFamily="34" charset="0"/>
                <a:sym typeface="Wingdings" panose="05000000000000000000" pitchFamily="2" charset="2"/>
              </a:rPr>
              <a:t>MANAGER_ID(100)</a:t>
            </a:r>
            <a:r>
              <a:rPr lang="ko-KR" altLang="en-US" dirty="0">
                <a:cs typeface="Arial" panose="020B0604020202020204" pitchFamily="34" charset="0"/>
                <a:sym typeface="Wingdings" panose="05000000000000000000" pitchFamily="2" charset="2"/>
              </a:rPr>
              <a:t>가 되어야 한다</a:t>
            </a:r>
            <a:r>
              <a:rPr lang="en-US" altLang="ko-KR" dirty="0">
                <a:cs typeface="Arial" panose="020B0604020202020204" pitchFamily="34" charset="0"/>
                <a:sym typeface="Wingdings" panose="05000000000000000000" pitchFamily="2" charset="2"/>
              </a:rPr>
              <a:t>.</a:t>
            </a:r>
          </a:p>
          <a:p>
            <a:pPr lvl="1">
              <a:defRPr/>
            </a:pPr>
            <a:r>
              <a:rPr lang="ko-KR" altLang="en-US" dirty="0">
                <a:cs typeface="Arial" panose="020B0604020202020204" pitchFamily="34" charset="0"/>
                <a:sym typeface="Wingdings" panose="05000000000000000000" pitchFamily="2" charset="2"/>
              </a:rPr>
              <a:t>연결된 모든 부하직원들을 조회한다</a:t>
            </a:r>
            <a:r>
              <a:rPr lang="en-US" altLang="ko-KR" dirty="0">
                <a:cs typeface="Arial" panose="020B0604020202020204" pitchFamily="34" charset="0"/>
                <a:sym typeface="Wingdings" panose="05000000000000000000" pitchFamily="2" charset="2"/>
              </a:rPr>
              <a:t>.</a:t>
            </a:r>
            <a:endParaRPr lang="en-US" altLang="ko-KR" dirty="0">
              <a:cs typeface="Arial" panose="020B0604020202020204" pitchFamily="34" charset="0"/>
            </a:endParaRPr>
          </a:p>
        </p:txBody>
      </p:sp>
      <p:sp>
        <p:nvSpPr>
          <p:cNvPr id="56324" name="슬라이드 번호 개체 틀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B30D9526-FB3E-4959-8429-35B700A4F802}" type="slidenum">
              <a:rPr lang="en-GB" altLang="ko-KR">
                <a:solidFill>
                  <a:srgbClr val="898989"/>
                </a:solidFill>
              </a:rPr>
              <a:pPr/>
              <a:t>29</a:t>
            </a:fld>
            <a:endParaRPr lang="en-GB" altLang="ko-KR">
              <a:solidFill>
                <a:srgbClr val="898989"/>
              </a:solidFill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dirty="0"/>
              <a:t>테이블 조인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08346351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dirty="0">
                <a:cs typeface="Arial" panose="020B0604020202020204" pitchFamily="34" charset="0"/>
              </a:rPr>
              <a:t>대량의 데이터를 처리하기 위한 공간</a:t>
            </a:r>
            <a:endParaRPr lang="en-US" altLang="ko-KR" dirty="0">
              <a:cs typeface="Arial" panose="020B0604020202020204" pitchFamily="34" charset="0"/>
            </a:endParaRPr>
          </a:p>
          <a:p>
            <a:pPr eaLnBrk="1" hangingPunct="1">
              <a:defRPr/>
            </a:pPr>
            <a:r>
              <a:rPr lang="ko-KR" altLang="en-US" dirty="0">
                <a:cs typeface="Arial" panose="020B0604020202020204" pitchFamily="34" charset="0"/>
              </a:rPr>
              <a:t>하나의 </a:t>
            </a:r>
            <a:r>
              <a:rPr lang="en-US" altLang="ko-KR" dirty="0">
                <a:cs typeface="Arial" panose="020B0604020202020204" pitchFamily="34" charset="0"/>
              </a:rPr>
              <a:t>Database </a:t>
            </a:r>
            <a:r>
              <a:rPr lang="ko-KR" altLang="en-US" dirty="0">
                <a:cs typeface="Arial" panose="020B0604020202020204" pitchFamily="34" charset="0"/>
              </a:rPr>
              <a:t>는 다수의 </a:t>
            </a:r>
            <a:r>
              <a:rPr lang="en-US" altLang="ko-KR" dirty="0">
                <a:cs typeface="Arial" panose="020B0604020202020204" pitchFamily="34" charset="0"/>
              </a:rPr>
              <a:t>Table</a:t>
            </a:r>
            <a:r>
              <a:rPr lang="ko-KR" altLang="en-US" dirty="0">
                <a:cs typeface="Arial" panose="020B0604020202020204" pitchFamily="34" charset="0"/>
              </a:rPr>
              <a:t>로 구성되어 있음</a:t>
            </a:r>
            <a:r>
              <a:rPr lang="en-US" altLang="ko-KR" dirty="0">
                <a:cs typeface="Arial" panose="020B0604020202020204" pitchFamily="34" charset="0"/>
              </a:rPr>
              <a:t>.</a:t>
            </a:r>
          </a:p>
          <a:p>
            <a:pPr eaLnBrk="1" hangingPunct="1">
              <a:defRPr/>
            </a:pPr>
            <a:endParaRPr lang="en-US" altLang="ko-KR" dirty="0">
              <a:cs typeface="Arial" panose="020B0604020202020204" pitchFamily="34" charset="0"/>
            </a:endParaRPr>
          </a:p>
        </p:txBody>
      </p:sp>
      <p:sp>
        <p:nvSpPr>
          <p:cNvPr id="8198" name="슬라이드 번호 개체 틀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C95797CE-72F8-455B-A4FE-3490AA62E911}" type="slidenum">
              <a:rPr lang="en-GB" altLang="ko-KR">
                <a:solidFill>
                  <a:srgbClr val="898989"/>
                </a:solidFill>
              </a:rPr>
              <a:pPr/>
              <a:t>3</a:t>
            </a:fld>
            <a:endParaRPr lang="en-GB" altLang="ko-KR">
              <a:solidFill>
                <a:srgbClr val="898989"/>
              </a:solidFill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dirty="0">
                <a:cs typeface="Arial" charset="0"/>
              </a:rPr>
              <a:t>Database</a:t>
            </a:r>
            <a:endParaRPr lang="en-US" altLang="ko-KR" dirty="0">
              <a:cs typeface="Arial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6F76955-E817-2B3F-0069-55C5572DEC4B}"/>
              </a:ext>
            </a:extLst>
          </p:cNvPr>
          <p:cNvSpPr/>
          <p:nvPr/>
        </p:nvSpPr>
        <p:spPr>
          <a:xfrm>
            <a:off x="609600" y="2962925"/>
            <a:ext cx="7924800" cy="2667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809D88-BD60-3D8D-1DA3-8AA201F7ABF5}"/>
              </a:ext>
            </a:extLst>
          </p:cNvPr>
          <p:cNvSpPr txBox="1"/>
          <p:nvPr/>
        </p:nvSpPr>
        <p:spPr>
          <a:xfrm>
            <a:off x="609600" y="2408927"/>
            <a:ext cx="186974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000" dirty="0">
                <a:latin typeface="+mj-ea"/>
                <a:ea typeface="+mj-ea"/>
              </a:rPr>
              <a:t>Database</a:t>
            </a:r>
            <a:endParaRPr lang="ko-KR" altLang="en-US" sz="3000" dirty="0">
              <a:latin typeface="+mj-ea"/>
              <a:ea typeface="+mj-ea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B3A659E-F8A9-B618-11B1-828B2A29A0C1}"/>
              </a:ext>
            </a:extLst>
          </p:cNvPr>
          <p:cNvSpPr/>
          <p:nvPr/>
        </p:nvSpPr>
        <p:spPr>
          <a:xfrm>
            <a:off x="908568" y="3215059"/>
            <a:ext cx="1600200" cy="20978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Table</a:t>
            </a:r>
            <a:endParaRPr lang="ko-KR" altLang="en-US" sz="3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B3C77A0-C41C-7C05-4CDC-66DFE9F29E02}"/>
              </a:ext>
            </a:extLst>
          </p:cNvPr>
          <p:cNvSpPr/>
          <p:nvPr/>
        </p:nvSpPr>
        <p:spPr>
          <a:xfrm>
            <a:off x="2807736" y="3215059"/>
            <a:ext cx="1600200" cy="20978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Table</a:t>
            </a:r>
            <a:endParaRPr lang="ko-KR" altLang="en-US" sz="3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D255B76-44BE-8245-9F2A-D83C63805587}"/>
              </a:ext>
            </a:extLst>
          </p:cNvPr>
          <p:cNvSpPr/>
          <p:nvPr/>
        </p:nvSpPr>
        <p:spPr>
          <a:xfrm>
            <a:off x="4706904" y="3215059"/>
            <a:ext cx="1600200" cy="20978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Table</a:t>
            </a:r>
            <a:endParaRPr lang="ko-KR" altLang="en-US" sz="3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D824015-527A-85E1-218F-330DFF74CE82}"/>
              </a:ext>
            </a:extLst>
          </p:cNvPr>
          <p:cNvSpPr/>
          <p:nvPr/>
        </p:nvSpPr>
        <p:spPr>
          <a:xfrm>
            <a:off x="6606072" y="3215059"/>
            <a:ext cx="1600200" cy="20978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…</a:t>
            </a:r>
            <a:endParaRPr lang="ko-KR" altLang="en-US" sz="3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0844601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dirty="0">
                <a:cs typeface="Arial" panose="020B0604020202020204" pitchFamily="34" charset="0"/>
              </a:rPr>
              <a:t>SELECT </a:t>
            </a:r>
            <a:r>
              <a:rPr lang="en-US" altLang="ko-KR" dirty="0">
                <a:solidFill>
                  <a:srgbClr val="FF0000"/>
                </a:solidFill>
                <a:cs typeface="Arial" panose="020B0604020202020204" pitchFamily="34" charset="0"/>
              </a:rPr>
              <a:t>[COLUMN], [SCALA QUERY], […]</a:t>
            </a:r>
            <a:br>
              <a:rPr lang="en-US" altLang="ko-KR" dirty="0">
                <a:solidFill>
                  <a:srgbClr val="FF0000"/>
                </a:solidFill>
                <a:cs typeface="Arial" panose="020B0604020202020204" pitchFamily="34" charset="0"/>
              </a:rPr>
            </a:br>
            <a:r>
              <a:rPr lang="en-US" altLang="ko-KR" dirty="0">
                <a:cs typeface="Arial" panose="020B0604020202020204" pitchFamily="34" charset="0"/>
              </a:rPr>
              <a:t>FROM </a:t>
            </a:r>
            <a:r>
              <a:rPr lang="en-US" altLang="ko-KR" b="1" dirty="0">
                <a:solidFill>
                  <a:srgbClr val="FF0000"/>
                </a:solidFill>
                <a:cs typeface="Arial" panose="020B0604020202020204" pitchFamily="34" charset="0"/>
              </a:rPr>
              <a:t>[TABLE A]</a:t>
            </a:r>
            <a:br>
              <a:rPr lang="en-US" altLang="ko-KR" dirty="0">
                <a:solidFill>
                  <a:srgbClr val="FF0000"/>
                </a:solidFill>
                <a:cs typeface="Arial" panose="020B0604020202020204" pitchFamily="34" charset="0"/>
              </a:rPr>
            </a:br>
            <a:r>
              <a:rPr lang="en-US" altLang="ko-KR" b="1" dirty="0">
                <a:solidFill>
                  <a:srgbClr val="FF0000"/>
                </a:solidFill>
                <a:cs typeface="Arial" panose="020B0604020202020204" pitchFamily="34" charset="0"/>
              </a:rPr>
              <a:t>INNER JOIN ( </a:t>
            </a:r>
            <a:br>
              <a:rPr lang="en-US" altLang="ko-KR" b="1" dirty="0">
                <a:solidFill>
                  <a:srgbClr val="FF0000"/>
                </a:solidFill>
                <a:cs typeface="Arial" panose="020B0604020202020204" pitchFamily="34" charset="0"/>
              </a:rPr>
            </a:br>
            <a:r>
              <a:rPr lang="en-US" altLang="ko-KR" b="1" dirty="0">
                <a:solidFill>
                  <a:srgbClr val="FF0000"/>
                </a:solidFill>
                <a:cs typeface="Arial" panose="020B0604020202020204" pitchFamily="34" charset="0"/>
              </a:rPr>
              <a:t>              SELECT .. FROM .. WHERE … </a:t>
            </a:r>
            <a:br>
              <a:rPr lang="en-US" altLang="ko-KR" b="1" dirty="0">
                <a:solidFill>
                  <a:srgbClr val="FF0000"/>
                </a:solidFill>
                <a:cs typeface="Arial" panose="020B0604020202020204" pitchFamily="34" charset="0"/>
              </a:rPr>
            </a:br>
            <a:r>
              <a:rPr lang="en-US" altLang="ko-KR" b="1" dirty="0">
                <a:solidFill>
                  <a:srgbClr val="FF0000"/>
                </a:solidFill>
                <a:cs typeface="Arial" panose="020B0604020202020204" pitchFamily="34" charset="0"/>
              </a:rPr>
              <a:t>              ) B</a:t>
            </a:r>
            <a:br>
              <a:rPr lang="en-US" altLang="ko-KR" b="1" dirty="0">
                <a:solidFill>
                  <a:srgbClr val="FF0000"/>
                </a:solidFill>
                <a:cs typeface="Arial" panose="020B0604020202020204" pitchFamily="34" charset="0"/>
              </a:rPr>
            </a:br>
            <a:r>
              <a:rPr lang="en-US" altLang="ko-KR" b="1" dirty="0">
                <a:solidFill>
                  <a:srgbClr val="FF0000"/>
                </a:solidFill>
                <a:cs typeface="Arial" panose="020B0604020202020204" pitchFamily="34" charset="0"/>
              </a:rPr>
              <a:t>ON A.PK = B.FK</a:t>
            </a:r>
            <a:br>
              <a:rPr lang="en-US" altLang="ko-KR" b="1" dirty="0">
                <a:cs typeface="Arial" panose="020B0604020202020204" pitchFamily="34" charset="0"/>
              </a:rPr>
            </a:br>
            <a:r>
              <a:rPr lang="en-US" altLang="ko-KR" dirty="0">
                <a:cs typeface="Arial" panose="020B0604020202020204" pitchFamily="34" charset="0"/>
              </a:rPr>
              <a:t>WHERE </a:t>
            </a:r>
            <a:r>
              <a:rPr lang="en-US" altLang="ko-KR" dirty="0">
                <a:solidFill>
                  <a:srgbClr val="FF0000"/>
                </a:solidFill>
                <a:cs typeface="Arial" panose="020B0604020202020204" pitchFamily="34" charset="0"/>
              </a:rPr>
              <a:t>[CONDITIONS]</a:t>
            </a:r>
          </a:p>
          <a:p>
            <a:pPr eaLnBrk="1" hangingPunct="1">
              <a:defRPr/>
            </a:pPr>
            <a:r>
              <a:rPr lang="ko-KR" altLang="en-US" dirty="0">
                <a:cs typeface="Arial" panose="020B0604020202020204" pitchFamily="34" charset="0"/>
              </a:rPr>
              <a:t>조인만으로 풀리지 않는 문제를 </a:t>
            </a:r>
            <a:r>
              <a:rPr lang="en-US" altLang="ko-KR" dirty="0">
                <a:cs typeface="Arial" panose="020B0604020202020204" pitchFamily="34" charset="0"/>
              </a:rPr>
              <a:t>INLINE VIEW </a:t>
            </a:r>
            <a:r>
              <a:rPr lang="ko-KR" altLang="en-US" dirty="0">
                <a:cs typeface="Arial" panose="020B0604020202020204" pitchFamily="34" charset="0"/>
              </a:rPr>
              <a:t>를 통해서 처리함</a:t>
            </a:r>
            <a:r>
              <a:rPr lang="en-US" altLang="ko-KR" dirty="0">
                <a:cs typeface="Arial" panose="020B0604020202020204" pitchFamily="34" charset="0"/>
              </a:rPr>
              <a:t>.</a:t>
            </a:r>
          </a:p>
          <a:p>
            <a:pPr eaLnBrk="1" hangingPunct="1">
              <a:defRPr/>
            </a:pPr>
            <a:r>
              <a:rPr lang="ko-KR" altLang="en-US" dirty="0">
                <a:cs typeface="Arial" panose="020B0604020202020204" pitchFamily="34" charset="0"/>
              </a:rPr>
              <a:t>보통 </a:t>
            </a:r>
            <a:r>
              <a:rPr lang="en-US" altLang="ko-KR" dirty="0">
                <a:cs typeface="Arial" panose="020B0604020202020204" pitchFamily="34" charset="0"/>
              </a:rPr>
              <a:t>INLINE VIEW</a:t>
            </a:r>
            <a:r>
              <a:rPr lang="ko-KR" altLang="en-US" dirty="0">
                <a:cs typeface="Arial" panose="020B0604020202020204" pitchFamily="34" charset="0"/>
              </a:rPr>
              <a:t>내부에는 복잡한 </a:t>
            </a:r>
            <a:r>
              <a:rPr lang="en-US" altLang="ko-KR" dirty="0">
                <a:cs typeface="Arial" panose="020B0604020202020204" pitchFamily="34" charset="0"/>
              </a:rPr>
              <a:t>JOIN </a:t>
            </a:r>
            <a:r>
              <a:rPr lang="ko-KR" altLang="en-US" dirty="0">
                <a:cs typeface="Arial" panose="020B0604020202020204" pitchFamily="34" charset="0"/>
              </a:rPr>
              <a:t>쿼리가 작성된다</a:t>
            </a:r>
            <a:r>
              <a:rPr lang="en-US" altLang="ko-KR" dirty="0">
                <a:cs typeface="Arial" panose="020B0604020202020204" pitchFamily="34" charset="0"/>
              </a:rPr>
              <a:t>.</a:t>
            </a:r>
          </a:p>
        </p:txBody>
      </p:sp>
      <p:sp>
        <p:nvSpPr>
          <p:cNvPr id="62468" name="슬라이드 번호 개체 틀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A04B983A-1161-4137-BF83-E5110798F86B}" type="slidenum">
              <a:rPr lang="en-GB" altLang="ko-KR">
                <a:solidFill>
                  <a:srgbClr val="898989"/>
                </a:solidFill>
              </a:rPr>
              <a:pPr/>
              <a:t>30</a:t>
            </a:fld>
            <a:endParaRPr lang="en-GB" altLang="ko-KR">
              <a:solidFill>
                <a:srgbClr val="898989"/>
              </a:solidFill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dirty="0"/>
              <a:t>테이블 조인 </a:t>
            </a:r>
            <a:r>
              <a:rPr lang="en-US" altLang="ko-KR" dirty="0"/>
              <a:t>(INLINE VIEW)</a:t>
            </a:r>
          </a:p>
        </p:txBody>
      </p:sp>
    </p:spTree>
    <p:extLst>
      <p:ext uri="{BB962C8B-B14F-4D97-AF65-F5344CB8AC3E}">
        <p14:creationId xmlns:p14="http://schemas.microsoft.com/office/powerpoint/2010/main" val="584883236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charset="0"/>
              <a:buChar char="•"/>
              <a:defRPr/>
            </a:pPr>
            <a:r>
              <a:rPr lang="en-US" altLang="ko-KR" dirty="0">
                <a:cs typeface="Arial" charset="0"/>
              </a:rPr>
              <a:t>LEFT OUTER JOIN</a:t>
            </a:r>
          </a:p>
          <a:p>
            <a:pPr lvl="1" eaLnBrk="1" hangingPunct="1">
              <a:buFont typeface="Arial" charset="0"/>
              <a:buChar char="–"/>
              <a:defRPr/>
            </a:pPr>
            <a:r>
              <a:rPr lang="en-US" altLang="ko-KR" dirty="0">
                <a:cs typeface="Arial" charset="0"/>
              </a:rPr>
              <a:t>TABLE A </a:t>
            </a:r>
            <a:r>
              <a:rPr lang="ko-KR" altLang="en-US" dirty="0">
                <a:cs typeface="Arial" charset="0"/>
              </a:rPr>
              <a:t>에 </a:t>
            </a:r>
            <a:r>
              <a:rPr lang="en-US" altLang="ko-KR" dirty="0">
                <a:cs typeface="Arial" charset="0"/>
              </a:rPr>
              <a:t>TABLE B </a:t>
            </a:r>
            <a:r>
              <a:rPr lang="ko-KR" altLang="en-US" dirty="0">
                <a:cs typeface="Arial" charset="0"/>
              </a:rPr>
              <a:t>를 조인하여 데이터를 가져온다</a:t>
            </a:r>
            <a:r>
              <a:rPr lang="en-US" altLang="ko-KR" dirty="0">
                <a:cs typeface="Arial" charset="0"/>
              </a:rPr>
              <a:t>.</a:t>
            </a:r>
          </a:p>
          <a:p>
            <a:pPr lvl="1" eaLnBrk="1" hangingPunct="1">
              <a:buFont typeface="Arial" charset="0"/>
              <a:buChar char="–"/>
              <a:defRPr/>
            </a:pPr>
            <a:endParaRPr lang="en-US" altLang="ko-KR" dirty="0">
              <a:cs typeface="Arial" charset="0"/>
            </a:endParaRPr>
          </a:p>
          <a:p>
            <a:pPr lvl="1" eaLnBrk="1" hangingPunct="1">
              <a:buFont typeface="Arial" charset="0"/>
              <a:buChar char="–"/>
              <a:defRPr/>
            </a:pPr>
            <a:endParaRPr lang="en-US" altLang="ko-KR" dirty="0">
              <a:cs typeface="Arial" charset="0"/>
            </a:endParaRPr>
          </a:p>
          <a:p>
            <a:pPr eaLnBrk="1" hangingPunct="1">
              <a:buFont typeface="Arial" charset="0"/>
              <a:buChar char="•"/>
              <a:defRPr/>
            </a:pPr>
            <a:endParaRPr lang="en-US" altLang="ko-KR" dirty="0">
              <a:cs typeface="Arial" charset="0"/>
            </a:endParaRPr>
          </a:p>
          <a:p>
            <a:pPr marL="0" indent="0" eaLnBrk="1" hangingPunct="1">
              <a:buFont typeface="Arial" charset="0"/>
              <a:buNone/>
              <a:defRPr/>
            </a:pPr>
            <a:endParaRPr lang="en-US" altLang="ko-KR" dirty="0">
              <a:cs typeface="Arial" charset="0"/>
            </a:endParaRPr>
          </a:p>
        </p:txBody>
      </p:sp>
      <p:sp>
        <p:nvSpPr>
          <p:cNvPr id="60422" name="슬라이드 번호 개체 틀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23ED2B30-4D24-46FF-8692-64F5586BDCC0}" type="slidenum">
              <a:rPr lang="en-GB" altLang="ko-KR">
                <a:solidFill>
                  <a:srgbClr val="898989"/>
                </a:solidFill>
              </a:rPr>
              <a:pPr/>
              <a:t>31</a:t>
            </a:fld>
            <a:endParaRPr lang="en-GB" altLang="ko-KR">
              <a:solidFill>
                <a:srgbClr val="898989"/>
              </a:solidFill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dirty="0"/>
              <a:t>테이블 조인 </a:t>
            </a:r>
            <a:r>
              <a:rPr lang="en-US" altLang="ko-KR" dirty="0"/>
              <a:t>(</a:t>
            </a:r>
            <a:r>
              <a:rPr lang="ko-KR" altLang="en-US" dirty="0"/>
              <a:t>외부조인</a:t>
            </a:r>
            <a:r>
              <a:rPr lang="en-US" altLang="ko-KR" dirty="0"/>
              <a:t>)</a:t>
            </a:r>
          </a:p>
        </p:txBody>
      </p:sp>
      <p:grpSp>
        <p:nvGrpSpPr>
          <p:cNvPr id="60420" name="그룹 10"/>
          <p:cNvGrpSpPr>
            <a:grpSpLocks/>
          </p:cNvGrpSpPr>
          <p:nvPr/>
        </p:nvGrpSpPr>
        <p:grpSpPr bwMode="auto">
          <a:xfrm>
            <a:off x="939281" y="2018414"/>
            <a:ext cx="5232919" cy="727818"/>
            <a:chOff x="1187624" y="2492896"/>
            <a:chExt cx="4506816" cy="1080120"/>
          </a:xfrm>
        </p:grpSpPr>
        <p:sp>
          <p:nvSpPr>
            <p:cNvPr id="2" name="직사각형 1"/>
            <p:cNvSpPr/>
            <p:nvPr/>
          </p:nvSpPr>
          <p:spPr>
            <a:xfrm>
              <a:off x="1187624" y="2492896"/>
              <a:ext cx="1512855" cy="10801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altLang="ko-KR" sz="3200" dirty="0">
                  <a:solidFill>
                    <a:schemeClr val="tx1"/>
                  </a:solidFill>
                </a:rPr>
                <a:t>TABLE A</a:t>
              </a:r>
              <a:endParaRPr lang="ko-KR" altLang="en-US" sz="3200" dirty="0">
                <a:solidFill>
                  <a:schemeClr val="tx1"/>
                </a:solidFill>
              </a:endParaRPr>
            </a:p>
          </p:txBody>
        </p:sp>
        <p:cxnSp>
          <p:nvCxnSpPr>
            <p:cNvPr id="7" name="직선 화살표 연결선 6"/>
            <p:cNvCxnSpPr>
              <a:stCxn id="9" idx="1"/>
            </p:cNvCxnSpPr>
            <p:nvPr/>
          </p:nvCxnSpPr>
          <p:spPr>
            <a:xfrm flipH="1">
              <a:off x="2700479" y="3032956"/>
              <a:ext cx="148110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직사각형 8"/>
            <p:cNvSpPr/>
            <p:nvPr/>
          </p:nvSpPr>
          <p:spPr>
            <a:xfrm>
              <a:off x="4181585" y="2492896"/>
              <a:ext cx="1512855" cy="10801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altLang="ko-KR" sz="3200" dirty="0">
                  <a:solidFill>
                    <a:schemeClr val="tx1"/>
                  </a:solidFill>
                </a:rPr>
                <a:t>TABLE B</a:t>
              </a:r>
              <a:endParaRPr lang="ko-KR" altLang="en-US" sz="32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4A6EC550-7E1D-6014-3DBF-7C3DA25366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8607" y="1959482"/>
            <a:ext cx="1293793" cy="87054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AA40DDF-A26F-339C-811A-5629510B08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8130" y="4828738"/>
            <a:ext cx="6382316" cy="114755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7664FDBB-F5A2-E70D-C93C-DF2A453109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9281" y="3043017"/>
            <a:ext cx="3512674" cy="1013677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96A3E9E6-6E98-3F2B-CA35-F4A4EDB01A4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35081" y="3029950"/>
            <a:ext cx="2217420" cy="102071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60359E2-DA8B-E8B9-A68C-F5D77A87B498}"/>
              </a:ext>
            </a:extLst>
          </p:cNvPr>
          <p:cNvSpPr txBox="1"/>
          <p:nvPr/>
        </p:nvSpPr>
        <p:spPr>
          <a:xfrm>
            <a:off x="4557405" y="3172894"/>
            <a:ext cx="80182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LEFT</a:t>
            </a:r>
          </a:p>
          <a:p>
            <a:r>
              <a:rPr lang="en-US" altLang="ko-KR" sz="1600" dirty="0"/>
              <a:t>OUTER</a:t>
            </a:r>
          </a:p>
          <a:p>
            <a:r>
              <a:rPr lang="en-US" altLang="ko-KR" sz="1600" dirty="0"/>
              <a:t>JOIN</a:t>
            </a:r>
            <a:endParaRPr lang="ko-KR" altLang="en-US" sz="1600" dirty="0"/>
          </a:p>
        </p:txBody>
      </p:sp>
      <p:sp>
        <p:nvSpPr>
          <p:cNvPr id="18" name="화살표: 아래쪽 17">
            <a:extLst>
              <a:ext uri="{FF2B5EF4-FFF2-40B4-BE49-F238E27FC236}">
                <a16:creationId xmlns:a16="http://schemas.microsoft.com/office/drawing/2014/main" id="{774E261A-4A51-0421-B3A6-95E67661AB93}"/>
              </a:ext>
            </a:extLst>
          </p:cNvPr>
          <p:cNvSpPr/>
          <p:nvPr/>
        </p:nvSpPr>
        <p:spPr>
          <a:xfrm>
            <a:off x="3432202" y="4149916"/>
            <a:ext cx="2133600" cy="654934"/>
          </a:xfrm>
          <a:prstGeom prst="down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F6433A4-77C4-4C72-46DE-210951B535AC}"/>
              </a:ext>
            </a:extLst>
          </p:cNvPr>
          <p:cNvSpPr txBox="1"/>
          <p:nvPr/>
        </p:nvSpPr>
        <p:spPr>
          <a:xfrm>
            <a:off x="2733133" y="4265871"/>
            <a:ext cx="38106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TEACHER.TEACHER_ID = STUDENT.TEACHER_ID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634326344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charset="0"/>
              <a:buChar char="•"/>
              <a:defRPr/>
            </a:pPr>
            <a:r>
              <a:rPr lang="en-US" altLang="ko-KR" dirty="0">
                <a:cs typeface="Arial" charset="0"/>
              </a:rPr>
              <a:t>RIGHT OUTER JOIN</a:t>
            </a:r>
          </a:p>
          <a:p>
            <a:pPr lvl="1" eaLnBrk="1" hangingPunct="1">
              <a:buFont typeface="Arial" charset="0"/>
              <a:buChar char="–"/>
              <a:defRPr/>
            </a:pPr>
            <a:r>
              <a:rPr lang="en-US" altLang="ko-KR" dirty="0">
                <a:cs typeface="Arial" charset="0"/>
              </a:rPr>
              <a:t>TABLE B </a:t>
            </a:r>
            <a:r>
              <a:rPr lang="ko-KR" altLang="en-US" dirty="0">
                <a:cs typeface="Arial" charset="0"/>
              </a:rPr>
              <a:t>에 </a:t>
            </a:r>
            <a:r>
              <a:rPr lang="en-US" altLang="ko-KR" dirty="0">
                <a:cs typeface="Arial" charset="0"/>
              </a:rPr>
              <a:t>TABLE A </a:t>
            </a:r>
            <a:r>
              <a:rPr lang="ko-KR" altLang="en-US" dirty="0">
                <a:cs typeface="Arial" charset="0"/>
              </a:rPr>
              <a:t>를 조인하여 데이터를 가져온다</a:t>
            </a:r>
            <a:r>
              <a:rPr lang="en-US" altLang="ko-KR" dirty="0">
                <a:cs typeface="Arial" charset="0"/>
              </a:rPr>
              <a:t>.</a:t>
            </a:r>
          </a:p>
        </p:txBody>
      </p:sp>
      <p:sp>
        <p:nvSpPr>
          <p:cNvPr id="60422" name="슬라이드 번호 개체 틀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23ED2B30-4D24-46FF-8692-64F5586BDCC0}" type="slidenum">
              <a:rPr lang="en-GB" altLang="ko-KR">
                <a:solidFill>
                  <a:srgbClr val="898989"/>
                </a:solidFill>
              </a:rPr>
              <a:pPr/>
              <a:t>32</a:t>
            </a:fld>
            <a:endParaRPr lang="en-GB" altLang="ko-KR">
              <a:solidFill>
                <a:srgbClr val="898989"/>
              </a:solidFill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dirty="0"/>
              <a:t>테이블 조인 </a:t>
            </a:r>
            <a:r>
              <a:rPr lang="en-US" altLang="ko-KR" dirty="0"/>
              <a:t>(</a:t>
            </a:r>
            <a:r>
              <a:rPr lang="ko-KR" altLang="en-US" dirty="0"/>
              <a:t>외부조인</a:t>
            </a:r>
            <a:r>
              <a:rPr lang="en-US" altLang="ko-KR" dirty="0"/>
              <a:t>)</a:t>
            </a:r>
          </a:p>
        </p:txBody>
      </p:sp>
      <p:grpSp>
        <p:nvGrpSpPr>
          <p:cNvPr id="60421" name="그룹 12"/>
          <p:cNvGrpSpPr>
            <a:grpSpLocks/>
          </p:cNvGrpSpPr>
          <p:nvPr/>
        </p:nvGrpSpPr>
        <p:grpSpPr bwMode="auto">
          <a:xfrm>
            <a:off x="939280" y="2057400"/>
            <a:ext cx="5232920" cy="707256"/>
            <a:chOff x="1187624" y="2492896"/>
            <a:chExt cx="4506816" cy="1080120"/>
          </a:xfrm>
        </p:grpSpPr>
        <p:sp>
          <p:nvSpPr>
            <p:cNvPr id="14" name="직사각형 13"/>
            <p:cNvSpPr/>
            <p:nvPr/>
          </p:nvSpPr>
          <p:spPr>
            <a:xfrm>
              <a:off x="1187624" y="2492896"/>
              <a:ext cx="1512855" cy="10801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altLang="ko-KR" sz="3200" dirty="0">
                  <a:solidFill>
                    <a:schemeClr val="tx1"/>
                  </a:solidFill>
                </a:rPr>
                <a:t>TABLE A</a:t>
              </a:r>
              <a:endParaRPr lang="ko-KR" altLang="en-US" sz="3200" dirty="0">
                <a:solidFill>
                  <a:schemeClr val="tx1"/>
                </a:solidFill>
              </a:endParaRPr>
            </a:p>
          </p:txBody>
        </p:sp>
        <p:cxnSp>
          <p:nvCxnSpPr>
            <p:cNvPr id="15" name="직선 화살표 연결선 14"/>
            <p:cNvCxnSpPr>
              <a:stCxn id="14" idx="3"/>
              <a:endCxn id="16" idx="1"/>
            </p:cNvCxnSpPr>
            <p:nvPr/>
          </p:nvCxnSpPr>
          <p:spPr>
            <a:xfrm>
              <a:off x="2700479" y="3032956"/>
              <a:ext cx="148110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직사각형 15"/>
            <p:cNvSpPr/>
            <p:nvPr/>
          </p:nvSpPr>
          <p:spPr>
            <a:xfrm>
              <a:off x="4181585" y="2492896"/>
              <a:ext cx="1512855" cy="10801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altLang="ko-KR" sz="3200" dirty="0">
                  <a:solidFill>
                    <a:schemeClr val="tx1"/>
                  </a:solidFill>
                </a:rPr>
                <a:t>TABLE B</a:t>
              </a:r>
              <a:endParaRPr lang="ko-KR" altLang="en-US" sz="32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8" name="그림 7">
            <a:extLst>
              <a:ext uri="{FF2B5EF4-FFF2-40B4-BE49-F238E27FC236}">
                <a16:creationId xmlns:a16="http://schemas.microsoft.com/office/drawing/2014/main" id="{F57D2485-89BF-667A-F4CF-C1D18EEDC3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1132" y="1983977"/>
            <a:ext cx="1307994" cy="854101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95536705-1745-4343-FEFD-640626E2EB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9281" y="3043017"/>
            <a:ext cx="3512674" cy="101367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276C9E3-9493-F9C3-EE8F-A83C1354D5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35081" y="3029950"/>
            <a:ext cx="2217420" cy="102071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B2A02D4-F918-AD29-0A7A-CD0F089C75A1}"/>
              </a:ext>
            </a:extLst>
          </p:cNvPr>
          <p:cNvSpPr txBox="1"/>
          <p:nvPr/>
        </p:nvSpPr>
        <p:spPr>
          <a:xfrm>
            <a:off x="4557405" y="3172894"/>
            <a:ext cx="80182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RIGHT</a:t>
            </a:r>
          </a:p>
          <a:p>
            <a:r>
              <a:rPr lang="en-US" altLang="ko-KR" sz="1600" dirty="0"/>
              <a:t>OUTER</a:t>
            </a:r>
          </a:p>
          <a:p>
            <a:r>
              <a:rPr lang="en-US" altLang="ko-KR" sz="1600" dirty="0"/>
              <a:t>JOIN</a:t>
            </a:r>
            <a:endParaRPr lang="ko-KR" altLang="en-US" sz="1600" dirty="0"/>
          </a:p>
        </p:txBody>
      </p:sp>
      <p:sp>
        <p:nvSpPr>
          <p:cNvPr id="11" name="화살표: 아래쪽 10">
            <a:extLst>
              <a:ext uri="{FF2B5EF4-FFF2-40B4-BE49-F238E27FC236}">
                <a16:creationId xmlns:a16="http://schemas.microsoft.com/office/drawing/2014/main" id="{A9ECB6DF-2456-9A7A-FE7D-EB10DEA0AAD1}"/>
              </a:ext>
            </a:extLst>
          </p:cNvPr>
          <p:cNvSpPr/>
          <p:nvPr/>
        </p:nvSpPr>
        <p:spPr>
          <a:xfrm>
            <a:off x="3432202" y="4149916"/>
            <a:ext cx="2133600" cy="654934"/>
          </a:xfrm>
          <a:prstGeom prst="down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066F93-2902-F920-E30F-15608E7B5AE4}"/>
              </a:ext>
            </a:extLst>
          </p:cNvPr>
          <p:cNvSpPr txBox="1"/>
          <p:nvPr/>
        </p:nvSpPr>
        <p:spPr>
          <a:xfrm>
            <a:off x="2733133" y="4265871"/>
            <a:ext cx="38106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TEACHER.TEACHER_ID = STUDENT.TEACHER_ID</a:t>
            </a:r>
            <a:endParaRPr lang="ko-KR" altLang="en-US" sz="1200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E61400B8-55EB-B7C6-FF9A-1B8640145C4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95400" y="4884643"/>
            <a:ext cx="5918720" cy="122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230976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>
                <a:cs typeface="Arial" panose="020B0604020202020204" pitchFamily="34" charset="0"/>
              </a:rPr>
              <a:t>INSERT INTO </a:t>
            </a:r>
            <a:r>
              <a:rPr lang="en-US" altLang="ko-KR">
                <a:solidFill>
                  <a:srgbClr val="FF0000"/>
                </a:solidFill>
                <a:cs typeface="Arial" panose="020B0604020202020204" pitchFamily="34" charset="0"/>
              </a:rPr>
              <a:t>[TABLE NAME]</a:t>
            </a:r>
            <a:r>
              <a:rPr lang="en-US" altLang="ko-KR">
                <a:cs typeface="Arial" panose="020B0604020202020204" pitchFamily="34" charset="0"/>
              </a:rPr>
              <a:t> (</a:t>
            </a:r>
            <a:br>
              <a:rPr lang="en-US" altLang="ko-KR">
                <a:cs typeface="Arial" panose="020B0604020202020204" pitchFamily="34" charset="0"/>
              </a:rPr>
            </a:br>
            <a:r>
              <a:rPr lang="en-US" altLang="ko-KR">
                <a:cs typeface="Arial" panose="020B0604020202020204" pitchFamily="34" charset="0"/>
              </a:rPr>
              <a:t>		</a:t>
            </a:r>
            <a:r>
              <a:rPr lang="en-US" altLang="ko-KR">
                <a:solidFill>
                  <a:srgbClr val="FF0000"/>
                </a:solidFill>
                <a:cs typeface="Arial" panose="020B0604020202020204" pitchFamily="34" charset="0"/>
              </a:rPr>
              <a:t>[COLUMN NAME],  </a:t>
            </a:r>
            <a:br>
              <a:rPr lang="en-US" altLang="ko-KR">
                <a:solidFill>
                  <a:srgbClr val="FF0000"/>
                </a:solidFill>
                <a:cs typeface="Arial" panose="020B0604020202020204" pitchFamily="34" charset="0"/>
              </a:rPr>
            </a:br>
            <a:r>
              <a:rPr lang="en-US" altLang="ko-KR">
                <a:solidFill>
                  <a:srgbClr val="FF0000"/>
                </a:solidFill>
                <a:cs typeface="Arial" panose="020B0604020202020204" pitchFamily="34" charset="0"/>
              </a:rPr>
              <a:t>		[COLUMN NAME],</a:t>
            </a:r>
            <a:br>
              <a:rPr lang="en-US" altLang="ko-KR">
                <a:solidFill>
                  <a:srgbClr val="FF0000"/>
                </a:solidFill>
                <a:cs typeface="Arial" panose="020B0604020202020204" pitchFamily="34" charset="0"/>
              </a:rPr>
            </a:br>
            <a:r>
              <a:rPr lang="en-US" altLang="ko-KR">
                <a:solidFill>
                  <a:srgbClr val="FF0000"/>
                </a:solidFill>
                <a:cs typeface="Arial" panose="020B0604020202020204" pitchFamily="34" charset="0"/>
              </a:rPr>
              <a:t>		[…]</a:t>
            </a:r>
            <a:br>
              <a:rPr lang="en-US" altLang="ko-KR">
                <a:solidFill>
                  <a:srgbClr val="FF0000"/>
                </a:solidFill>
                <a:cs typeface="Arial" panose="020B0604020202020204" pitchFamily="34" charset="0"/>
              </a:rPr>
            </a:br>
            <a:r>
              <a:rPr lang="en-US" altLang="ko-KR">
                <a:cs typeface="Arial" panose="020B0604020202020204" pitchFamily="34" charset="0"/>
              </a:rPr>
              <a:t>) VALUES (</a:t>
            </a:r>
            <a:br>
              <a:rPr lang="en-US" altLang="ko-KR">
                <a:cs typeface="Arial" panose="020B0604020202020204" pitchFamily="34" charset="0"/>
              </a:rPr>
            </a:br>
            <a:r>
              <a:rPr lang="en-US" altLang="ko-KR">
                <a:cs typeface="Arial" panose="020B0604020202020204" pitchFamily="34" charset="0"/>
              </a:rPr>
              <a:t>		</a:t>
            </a:r>
            <a:r>
              <a:rPr lang="en-US" altLang="ko-KR">
                <a:solidFill>
                  <a:srgbClr val="FF0000"/>
                </a:solidFill>
                <a:cs typeface="Arial" panose="020B0604020202020204" pitchFamily="34" charset="0"/>
              </a:rPr>
              <a:t>[DATA],</a:t>
            </a:r>
            <a:br>
              <a:rPr lang="en-US" altLang="ko-KR">
                <a:solidFill>
                  <a:srgbClr val="FF0000"/>
                </a:solidFill>
                <a:cs typeface="Arial" panose="020B0604020202020204" pitchFamily="34" charset="0"/>
              </a:rPr>
            </a:br>
            <a:r>
              <a:rPr lang="en-US" altLang="ko-KR">
                <a:solidFill>
                  <a:srgbClr val="FF0000"/>
                </a:solidFill>
                <a:cs typeface="Arial" panose="020B0604020202020204" pitchFamily="34" charset="0"/>
              </a:rPr>
              <a:t>		[DATA],</a:t>
            </a:r>
            <a:br>
              <a:rPr lang="en-US" altLang="ko-KR">
                <a:solidFill>
                  <a:srgbClr val="FF0000"/>
                </a:solidFill>
                <a:cs typeface="Arial" panose="020B0604020202020204" pitchFamily="34" charset="0"/>
              </a:rPr>
            </a:br>
            <a:r>
              <a:rPr lang="en-US" altLang="ko-KR">
                <a:solidFill>
                  <a:srgbClr val="FF0000"/>
                </a:solidFill>
                <a:cs typeface="Arial" panose="020B0604020202020204" pitchFamily="34" charset="0"/>
              </a:rPr>
              <a:t>		[…]</a:t>
            </a:r>
            <a:br>
              <a:rPr lang="en-US" altLang="ko-KR">
                <a:solidFill>
                  <a:srgbClr val="FF0000"/>
                </a:solidFill>
                <a:cs typeface="Arial" panose="020B0604020202020204" pitchFamily="34" charset="0"/>
              </a:rPr>
            </a:br>
            <a:r>
              <a:rPr lang="en-US" altLang="ko-KR">
                <a:cs typeface="Arial" panose="020B0604020202020204" pitchFamily="34" charset="0"/>
              </a:rPr>
              <a:t>)</a:t>
            </a:r>
          </a:p>
        </p:txBody>
      </p:sp>
      <p:sp>
        <p:nvSpPr>
          <p:cNvPr id="65541" name="슬라이드 번호 개체 틀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B412505A-2A62-4B7D-9A6C-94BF21A9CA3E}" type="slidenum">
              <a:rPr lang="en-GB" altLang="ko-KR">
                <a:solidFill>
                  <a:srgbClr val="898989"/>
                </a:solidFill>
              </a:rPr>
              <a:pPr/>
              <a:t>33</a:t>
            </a:fld>
            <a:endParaRPr lang="en-GB" altLang="ko-KR">
              <a:solidFill>
                <a:srgbClr val="898989"/>
              </a:solidFill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dirty="0"/>
              <a:t>데이터 삽입</a:t>
            </a:r>
            <a:endParaRPr lang="en-US" altLang="ko-KR" dirty="0"/>
          </a:p>
        </p:txBody>
      </p:sp>
      <p:sp>
        <p:nvSpPr>
          <p:cNvPr id="65540" name="TextBox 1"/>
          <p:cNvSpPr txBox="1">
            <a:spLocks noChangeArrowheads="1"/>
          </p:cNvSpPr>
          <p:nvPr/>
        </p:nvSpPr>
        <p:spPr bwMode="auto">
          <a:xfrm>
            <a:off x="3085929" y="3222625"/>
            <a:ext cx="476284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400" dirty="0">
                <a:latin typeface="+mj-ea"/>
                <a:ea typeface="+mj-ea"/>
              </a:rPr>
              <a:t>각 컬럼 생략가능</a:t>
            </a:r>
            <a:r>
              <a:rPr lang="en-US" altLang="ko-KR" sz="1400" dirty="0">
                <a:latin typeface="+mj-ea"/>
                <a:ea typeface="+mj-ea"/>
              </a:rPr>
              <a:t>. </a:t>
            </a:r>
            <a:r>
              <a:rPr lang="ko-KR" altLang="en-US" sz="1400" dirty="0">
                <a:latin typeface="+mj-ea"/>
                <a:ea typeface="+mj-ea"/>
              </a:rPr>
              <a:t>단</a:t>
            </a:r>
            <a:r>
              <a:rPr lang="en-US" altLang="ko-KR" sz="1400" dirty="0">
                <a:latin typeface="+mj-ea"/>
                <a:ea typeface="+mj-ea"/>
              </a:rPr>
              <a:t>, NULL</a:t>
            </a:r>
            <a:r>
              <a:rPr lang="ko-KR" altLang="en-US" sz="1400" dirty="0">
                <a:latin typeface="+mj-ea"/>
                <a:ea typeface="+mj-ea"/>
              </a:rPr>
              <a:t>을 지원하는 컬럼만 생략가능</a:t>
            </a:r>
          </a:p>
        </p:txBody>
      </p:sp>
    </p:spTree>
    <p:extLst>
      <p:ext uri="{BB962C8B-B14F-4D97-AF65-F5344CB8AC3E}">
        <p14:creationId xmlns:p14="http://schemas.microsoft.com/office/powerpoint/2010/main" val="2904091777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>
                <a:cs typeface="Arial" panose="020B0604020202020204" pitchFamily="34" charset="0"/>
              </a:rPr>
              <a:t>INSERT INTO </a:t>
            </a:r>
            <a:r>
              <a:rPr lang="en-US" altLang="ko-KR">
                <a:solidFill>
                  <a:srgbClr val="FF0000"/>
                </a:solidFill>
                <a:cs typeface="Arial" panose="020B0604020202020204" pitchFamily="34" charset="0"/>
              </a:rPr>
              <a:t>[TABLE NAME]</a:t>
            </a:r>
            <a:r>
              <a:rPr lang="en-US" altLang="ko-KR">
                <a:cs typeface="Arial" panose="020B0604020202020204" pitchFamily="34" charset="0"/>
              </a:rPr>
              <a:t> (</a:t>
            </a:r>
            <a:br>
              <a:rPr lang="en-US" altLang="ko-KR">
                <a:cs typeface="Arial" panose="020B0604020202020204" pitchFamily="34" charset="0"/>
              </a:rPr>
            </a:br>
            <a:r>
              <a:rPr lang="en-US" altLang="ko-KR">
                <a:cs typeface="Arial" panose="020B0604020202020204" pitchFamily="34" charset="0"/>
              </a:rPr>
              <a:t>		</a:t>
            </a:r>
            <a:r>
              <a:rPr lang="en-US" altLang="ko-KR">
                <a:solidFill>
                  <a:srgbClr val="FF0000"/>
                </a:solidFill>
                <a:cs typeface="Arial" panose="020B0604020202020204" pitchFamily="34" charset="0"/>
              </a:rPr>
              <a:t>[COLUMN NAME],  </a:t>
            </a:r>
            <a:br>
              <a:rPr lang="en-US" altLang="ko-KR">
                <a:solidFill>
                  <a:srgbClr val="FF0000"/>
                </a:solidFill>
                <a:cs typeface="Arial" panose="020B0604020202020204" pitchFamily="34" charset="0"/>
              </a:rPr>
            </a:br>
            <a:r>
              <a:rPr lang="en-US" altLang="ko-KR">
                <a:solidFill>
                  <a:srgbClr val="FF0000"/>
                </a:solidFill>
                <a:cs typeface="Arial" panose="020B0604020202020204" pitchFamily="34" charset="0"/>
              </a:rPr>
              <a:t>		[COLUMN NAME],</a:t>
            </a:r>
            <a:br>
              <a:rPr lang="en-US" altLang="ko-KR">
                <a:solidFill>
                  <a:srgbClr val="FF0000"/>
                </a:solidFill>
                <a:cs typeface="Arial" panose="020B0604020202020204" pitchFamily="34" charset="0"/>
              </a:rPr>
            </a:br>
            <a:r>
              <a:rPr lang="en-US" altLang="ko-KR">
                <a:solidFill>
                  <a:srgbClr val="FF0000"/>
                </a:solidFill>
                <a:cs typeface="Arial" panose="020B0604020202020204" pitchFamily="34" charset="0"/>
              </a:rPr>
              <a:t>		[…]</a:t>
            </a:r>
            <a:br>
              <a:rPr lang="en-US" altLang="ko-KR">
                <a:solidFill>
                  <a:srgbClr val="FF0000"/>
                </a:solidFill>
                <a:cs typeface="Arial" panose="020B0604020202020204" pitchFamily="34" charset="0"/>
              </a:rPr>
            </a:br>
            <a:r>
              <a:rPr lang="en-US" altLang="ko-KR">
                <a:cs typeface="Arial" panose="020B0604020202020204" pitchFamily="34" charset="0"/>
              </a:rPr>
              <a:t>)</a:t>
            </a:r>
            <a:br>
              <a:rPr lang="en-US" altLang="ko-KR">
                <a:cs typeface="Arial" panose="020B0604020202020204" pitchFamily="34" charset="0"/>
              </a:rPr>
            </a:br>
            <a:r>
              <a:rPr lang="en-US" altLang="ko-KR">
                <a:cs typeface="Arial" panose="020B0604020202020204" pitchFamily="34" charset="0"/>
              </a:rPr>
              <a:t>SELECT </a:t>
            </a:r>
            <a:r>
              <a:rPr lang="en-US" altLang="ko-KR">
                <a:solidFill>
                  <a:srgbClr val="FF0000"/>
                </a:solidFill>
                <a:cs typeface="Arial" panose="020B0604020202020204" pitchFamily="34" charset="0"/>
              </a:rPr>
              <a:t>[COLUMN NAME],  </a:t>
            </a:r>
            <a:br>
              <a:rPr lang="en-US" altLang="ko-KR">
                <a:solidFill>
                  <a:srgbClr val="FF0000"/>
                </a:solidFill>
                <a:cs typeface="Arial" panose="020B0604020202020204" pitchFamily="34" charset="0"/>
              </a:rPr>
            </a:br>
            <a:r>
              <a:rPr lang="en-US" altLang="ko-KR">
                <a:solidFill>
                  <a:srgbClr val="FF0000"/>
                </a:solidFill>
                <a:cs typeface="Arial" panose="020B0604020202020204" pitchFamily="34" charset="0"/>
              </a:rPr>
              <a:t>		[COLUMN NAME],</a:t>
            </a:r>
            <a:br>
              <a:rPr lang="en-US" altLang="ko-KR">
                <a:solidFill>
                  <a:srgbClr val="FF0000"/>
                </a:solidFill>
                <a:cs typeface="Arial" panose="020B0604020202020204" pitchFamily="34" charset="0"/>
              </a:rPr>
            </a:br>
            <a:r>
              <a:rPr lang="en-US" altLang="ko-KR">
                <a:solidFill>
                  <a:srgbClr val="FF0000"/>
                </a:solidFill>
                <a:cs typeface="Arial" panose="020B0604020202020204" pitchFamily="34" charset="0"/>
              </a:rPr>
              <a:t>		[…]</a:t>
            </a:r>
            <a:br>
              <a:rPr lang="en-US" altLang="ko-KR">
                <a:solidFill>
                  <a:srgbClr val="FF0000"/>
                </a:solidFill>
                <a:cs typeface="Arial" panose="020B0604020202020204" pitchFamily="34" charset="0"/>
              </a:rPr>
            </a:br>
            <a:r>
              <a:rPr lang="en-US" altLang="ko-KR">
                <a:cs typeface="Arial" panose="020B0604020202020204" pitchFamily="34" charset="0"/>
              </a:rPr>
              <a:t>FROM</a:t>
            </a:r>
            <a:r>
              <a:rPr lang="en-US" altLang="ko-KR">
                <a:solidFill>
                  <a:srgbClr val="FF0000"/>
                </a:solidFill>
                <a:cs typeface="Arial" panose="020B0604020202020204" pitchFamily="34" charset="0"/>
              </a:rPr>
              <a:t> [TABLE NAME]</a:t>
            </a:r>
            <a:endParaRPr lang="en-US" altLang="ko-KR">
              <a:cs typeface="Arial" panose="020B0604020202020204" pitchFamily="34" charset="0"/>
            </a:endParaRPr>
          </a:p>
        </p:txBody>
      </p:sp>
      <p:sp>
        <p:nvSpPr>
          <p:cNvPr id="67589" name="슬라이드 번호 개체 틀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C17A9F22-1C88-44CA-9C30-7AE0348EC745}" type="slidenum">
              <a:rPr lang="en-GB" altLang="ko-KR">
                <a:solidFill>
                  <a:srgbClr val="898989"/>
                </a:solidFill>
              </a:rPr>
              <a:pPr/>
              <a:t>34</a:t>
            </a:fld>
            <a:endParaRPr lang="en-GB" altLang="ko-KR">
              <a:solidFill>
                <a:srgbClr val="898989"/>
              </a:solidFill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dirty="0"/>
              <a:t>데이터 삽입 </a:t>
            </a:r>
            <a:r>
              <a:rPr lang="en-US" altLang="ko-KR" dirty="0"/>
              <a:t>(</a:t>
            </a:r>
            <a:r>
              <a:rPr lang="ko-KR" altLang="en-US" dirty="0"/>
              <a:t>쿼리결과 삽입</a:t>
            </a:r>
            <a:r>
              <a:rPr lang="en-US" altLang="ko-KR" dirty="0"/>
              <a:t>)</a:t>
            </a:r>
          </a:p>
        </p:txBody>
      </p:sp>
      <p:sp>
        <p:nvSpPr>
          <p:cNvPr id="67588" name="TextBox 1"/>
          <p:cNvSpPr txBox="1">
            <a:spLocks noChangeArrowheads="1"/>
          </p:cNvSpPr>
          <p:nvPr/>
        </p:nvSpPr>
        <p:spPr bwMode="auto">
          <a:xfrm>
            <a:off x="3085929" y="3222625"/>
            <a:ext cx="476284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400" dirty="0">
                <a:latin typeface="+mj-ea"/>
                <a:ea typeface="+mj-ea"/>
              </a:rPr>
              <a:t>각 컬럼 생략가능</a:t>
            </a:r>
            <a:r>
              <a:rPr lang="en-US" altLang="ko-KR" sz="1400" dirty="0">
                <a:latin typeface="+mj-ea"/>
                <a:ea typeface="+mj-ea"/>
              </a:rPr>
              <a:t>. </a:t>
            </a:r>
            <a:r>
              <a:rPr lang="ko-KR" altLang="en-US" sz="1400" dirty="0">
                <a:latin typeface="+mj-ea"/>
                <a:ea typeface="+mj-ea"/>
              </a:rPr>
              <a:t>단</a:t>
            </a:r>
            <a:r>
              <a:rPr lang="en-US" altLang="ko-KR" sz="1400" dirty="0">
                <a:latin typeface="+mj-ea"/>
                <a:ea typeface="+mj-ea"/>
              </a:rPr>
              <a:t>, NULL</a:t>
            </a:r>
            <a:r>
              <a:rPr lang="ko-KR" altLang="en-US" sz="1400" dirty="0">
                <a:latin typeface="+mj-ea"/>
                <a:ea typeface="+mj-ea"/>
              </a:rPr>
              <a:t>을 지원하는 컬럼만 생략가능</a:t>
            </a:r>
          </a:p>
        </p:txBody>
      </p:sp>
    </p:spTree>
    <p:extLst>
      <p:ext uri="{BB962C8B-B14F-4D97-AF65-F5344CB8AC3E}">
        <p14:creationId xmlns:p14="http://schemas.microsoft.com/office/powerpoint/2010/main" val="1364588073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>
                <a:cs typeface="Arial" panose="020B0604020202020204" pitchFamily="34" charset="0"/>
              </a:rPr>
              <a:t>SELECT </a:t>
            </a:r>
            <a:r>
              <a:rPr lang="en-US" altLang="ko-KR">
                <a:solidFill>
                  <a:srgbClr val="FF0000"/>
                </a:solidFill>
                <a:cs typeface="Arial" panose="020B0604020202020204" pitchFamily="34" charset="0"/>
              </a:rPr>
              <a:t>[COLUMN NAME],  </a:t>
            </a:r>
            <a:br>
              <a:rPr lang="en-US" altLang="ko-KR">
                <a:solidFill>
                  <a:srgbClr val="FF0000"/>
                </a:solidFill>
                <a:cs typeface="Arial" panose="020B0604020202020204" pitchFamily="34" charset="0"/>
              </a:rPr>
            </a:br>
            <a:r>
              <a:rPr lang="en-US" altLang="ko-KR">
                <a:solidFill>
                  <a:srgbClr val="FF0000"/>
                </a:solidFill>
                <a:cs typeface="Arial" panose="020B0604020202020204" pitchFamily="34" charset="0"/>
              </a:rPr>
              <a:t>		[COLUMN NAME],</a:t>
            </a:r>
            <a:br>
              <a:rPr lang="en-US" altLang="ko-KR">
                <a:solidFill>
                  <a:srgbClr val="FF0000"/>
                </a:solidFill>
                <a:cs typeface="Arial" panose="020B0604020202020204" pitchFamily="34" charset="0"/>
              </a:rPr>
            </a:br>
            <a:r>
              <a:rPr lang="en-US" altLang="ko-KR">
                <a:solidFill>
                  <a:srgbClr val="FF0000"/>
                </a:solidFill>
                <a:cs typeface="Arial" panose="020B0604020202020204" pitchFamily="34" charset="0"/>
              </a:rPr>
              <a:t>		[…]</a:t>
            </a:r>
            <a:br>
              <a:rPr lang="en-US" altLang="ko-KR">
                <a:solidFill>
                  <a:srgbClr val="FF0000"/>
                </a:solidFill>
                <a:cs typeface="Arial" panose="020B0604020202020204" pitchFamily="34" charset="0"/>
              </a:rPr>
            </a:br>
            <a:r>
              <a:rPr lang="en-US" altLang="ko-KR">
                <a:cs typeface="Arial" panose="020B0604020202020204" pitchFamily="34" charset="0"/>
              </a:rPr>
              <a:t>INTO</a:t>
            </a:r>
            <a:r>
              <a:rPr lang="en-US" altLang="ko-KR">
                <a:solidFill>
                  <a:srgbClr val="FF0000"/>
                </a:solidFill>
                <a:cs typeface="Arial" panose="020B0604020202020204" pitchFamily="34" charset="0"/>
              </a:rPr>
              <a:t> [NEW TABLE NAME]</a:t>
            </a:r>
            <a:br>
              <a:rPr lang="en-US" altLang="ko-KR">
                <a:solidFill>
                  <a:srgbClr val="FF0000"/>
                </a:solidFill>
                <a:cs typeface="Arial" panose="020B0604020202020204" pitchFamily="34" charset="0"/>
              </a:rPr>
            </a:br>
            <a:r>
              <a:rPr lang="en-US" altLang="ko-KR">
                <a:cs typeface="Arial" panose="020B0604020202020204" pitchFamily="34" charset="0"/>
              </a:rPr>
              <a:t>FROM</a:t>
            </a:r>
            <a:r>
              <a:rPr lang="en-US" altLang="ko-KR">
                <a:solidFill>
                  <a:srgbClr val="FF0000"/>
                </a:solidFill>
                <a:cs typeface="Arial" panose="020B0604020202020204" pitchFamily="34" charset="0"/>
              </a:rPr>
              <a:t> [ORIGINAL TABLE NAME]</a:t>
            </a:r>
          </a:p>
          <a:p>
            <a:pPr eaLnBrk="1" hangingPunct="1">
              <a:defRPr/>
            </a:pPr>
            <a:r>
              <a:rPr lang="en-US" altLang="ko-KR">
                <a:cs typeface="Arial" panose="020B0604020202020204" pitchFamily="34" charset="0"/>
              </a:rPr>
              <a:t>ORIGINAL TABLE NAME </a:t>
            </a:r>
            <a:r>
              <a:rPr lang="ko-KR" altLang="en-US">
                <a:cs typeface="Arial" panose="020B0604020202020204" pitchFamily="34" charset="0"/>
              </a:rPr>
              <a:t>에서 </a:t>
            </a:r>
            <a:r>
              <a:rPr lang="en-US" altLang="ko-KR">
                <a:cs typeface="Arial" panose="020B0604020202020204" pitchFamily="34" charset="0"/>
              </a:rPr>
              <a:t>NEW TABLE NAME </a:t>
            </a:r>
            <a:r>
              <a:rPr lang="ko-KR" altLang="en-US">
                <a:cs typeface="Arial" panose="020B0604020202020204" pitchFamily="34" charset="0"/>
              </a:rPr>
              <a:t>으로 데이터를 전부 복사함</a:t>
            </a:r>
            <a:r>
              <a:rPr lang="en-US" altLang="ko-KR">
                <a:cs typeface="Arial" panose="020B0604020202020204" pitchFamily="34" charset="0"/>
              </a:rPr>
              <a:t>.</a:t>
            </a:r>
          </a:p>
        </p:txBody>
      </p:sp>
      <p:sp>
        <p:nvSpPr>
          <p:cNvPr id="69636" name="슬라이드 번호 개체 틀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B5C83300-C9C6-43BE-9AAD-8F299C3AF07D}" type="slidenum">
              <a:rPr lang="en-GB" altLang="ko-KR">
                <a:solidFill>
                  <a:srgbClr val="898989"/>
                </a:solidFill>
              </a:rPr>
              <a:pPr/>
              <a:t>35</a:t>
            </a:fld>
            <a:endParaRPr lang="en-GB" altLang="ko-KR">
              <a:solidFill>
                <a:srgbClr val="898989"/>
              </a:solidFill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dirty="0"/>
              <a:t>데이터 삽입 </a:t>
            </a:r>
            <a:r>
              <a:rPr lang="en-US" altLang="ko-KR" dirty="0"/>
              <a:t>(</a:t>
            </a:r>
            <a:r>
              <a:rPr lang="ko-KR" altLang="en-US" dirty="0"/>
              <a:t>테이블 복사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04940328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>
                <a:cs typeface="Arial" panose="020B0604020202020204" pitchFamily="34" charset="0"/>
              </a:rPr>
              <a:t>UPDATE </a:t>
            </a:r>
            <a:r>
              <a:rPr lang="en-US" altLang="ko-KR">
                <a:solidFill>
                  <a:srgbClr val="FF0000"/>
                </a:solidFill>
                <a:cs typeface="Arial" panose="020B0604020202020204" pitchFamily="34" charset="0"/>
              </a:rPr>
              <a:t>[TABLE NAME]</a:t>
            </a:r>
            <a:br>
              <a:rPr lang="en-US" altLang="ko-KR">
                <a:solidFill>
                  <a:srgbClr val="FF0000"/>
                </a:solidFill>
                <a:cs typeface="Arial" panose="020B0604020202020204" pitchFamily="34" charset="0"/>
              </a:rPr>
            </a:br>
            <a:r>
              <a:rPr lang="en-US" altLang="ko-KR">
                <a:cs typeface="Arial" panose="020B0604020202020204" pitchFamily="34" charset="0"/>
              </a:rPr>
              <a:t>SET </a:t>
            </a:r>
            <a:r>
              <a:rPr lang="en-US" altLang="ko-KR">
                <a:solidFill>
                  <a:srgbClr val="FF0000"/>
                </a:solidFill>
                <a:cs typeface="Arial" panose="020B0604020202020204" pitchFamily="34" charset="0"/>
              </a:rPr>
              <a:t>[CULUMN NAME]</a:t>
            </a:r>
            <a:r>
              <a:rPr lang="en-US" altLang="ko-KR">
                <a:cs typeface="Arial" panose="020B0604020202020204" pitchFamily="34" charset="0"/>
              </a:rPr>
              <a:t> = </a:t>
            </a:r>
            <a:r>
              <a:rPr lang="en-US" altLang="ko-KR">
                <a:solidFill>
                  <a:srgbClr val="FF0000"/>
                </a:solidFill>
                <a:cs typeface="Arial" panose="020B0604020202020204" pitchFamily="34" charset="0"/>
              </a:rPr>
              <a:t>[VALUE]</a:t>
            </a:r>
            <a:br>
              <a:rPr lang="en-US" altLang="ko-KR">
                <a:solidFill>
                  <a:srgbClr val="FF0000"/>
                </a:solidFill>
                <a:cs typeface="Arial" panose="020B0604020202020204" pitchFamily="34" charset="0"/>
              </a:rPr>
            </a:br>
            <a:r>
              <a:rPr lang="en-US" altLang="ko-KR">
                <a:cs typeface="Arial" panose="020B0604020202020204" pitchFamily="34" charset="0"/>
              </a:rPr>
              <a:t>WHERE </a:t>
            </a:r>
            <a:r>
              <a:rPr lang="en-US" altLang="ko-KR">
                <a:solidFill>
                  <a:srgbClr val="FF0000"/>
                </a:solidFill>
                <a:cs typeface="Arial" panose="020B0604020202020204" pitchFamily="34" charset="0"/>
              </a:rPr>
              <a:t>[CONDITIONS]</a:t>
            </a:r>
            <a:endParaRPr lang="en-US" altLang="ko-KR">
              <a:cs typeface="Arial" panose="020B0604020202020204" pitchFamily="34" charset="0"/>
            </a:endParaRPr>
          </a:p>
          <a:p>
            <a:pPr eaLnBrk="1" hangingPunct="1">
              <a:defRPr/>
            </a:pPr>
            <a:r>
              <a:rPr lang="en-US" altLang="ko-KR">
                <a:cs typeface="Arial" panose="020B0604020202020204" pitchFamily="34" charset="0"/>
              </a:rPr>
              <a:t>WHERE</a:t>
            </a:r>
            <a:r>
              <a:rPr lang="ko-KR" altLang="en-US">
                <a:cs typeface="Arial" panose="020B0604020202020204" pitchFamily="34" charset="0"/>
              </a:rPr>
              <a:t>절을 입력하지 않으면 모든 데이터가 수정될 수 있다</a:t>
            </a:r>
            <a:r>
              <a:rPr lang="en-US" altLang="ko-KR">
                <a:cs typeface="Arial" panose="020B0604020202020204" pitchFamily="34" charset="0"/>
              </a:rPr>
              <a:t>.</a:t>
            </a:r>
          </a:p>
          <a:p>
            <a:pPr eaLnBrk="1" hangingPunct="1">
              <a:defRPr/>
            </a:pPr>
            <a:r>
              <a:rPr lang="en-US" altLang="ko-KR">
                <a:cs typeface="Arial" panose="020B0604020202020204" pitchFamily="34" charset="0"/>
              </a:rPr>
              <a:t>Constraint(</a:t>
            </a:r>
            <a:r>
              <a:rPr lang="ko-KR" altLang="en-US">
                <a:cs typeface="Arial" panose="020B0604020202020204" pitchFamily="34" charset="0"/>
              </a:rPr>
              <a:t>관계형성</a:t>
            </a:r>
            <a:r>
              <a:rPr lang="en-US" altLang="ko-KR">
                <a:cs typeface="Arial" panose="020B0604020202020204" pitchFamily="34" charset="0"/>
              </a:rPr>
              <a:t>)</a:t>
            </a:r>
            <a:r>
              <a:rPr lang="ko-KR" altLang="en-US">
                <a:cs typeface="Arial" panose="020B0604020202020204" pitchFamily="34" charset="0"/>
              </a:rPr>
              <a:t>가 있는 컬럼을 수정할 때는 때에 따라 변경이 되지 않을 수 있다</a:t>
            </a:r>
            <a:r>
              <a:rPr lang="en-US" altLang="ko-KR">
                <a:cs typeface="Arial" panose="020B0604020202020204" pitchFamily="34" charset="0"/>
              </a:rPr>
              <a:t>.</a:t>
            </a:r>
          </a:p>
        </p:txBody>
      </p:sp>
      <p:sp>
        <p:nvSpPr>
          <p:cNvPr id="72708" name="슬라이드 번호 개체 틀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BCD4E7F2-516C-4D93-8C79-532313AFB6DD}" type="slidenum">
              <a:rPr lang="en-GB" altLang="ko-KR">
                <a:solidFill>
                  <a:srgbClr val="898989"/>
                </a:solidFill>
              </a:rPr>
              <a:pPr/>
              <a:t>36</a:t>
            </a:fld>
            <a:endParaRPr lang="en-GB" altLang="ko-KR">
              <a:solidFill>
                <a:srgbClr val="898989"/>
              </a:solidFill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dirty="0"/>
              <a:t>데이터 수정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3915341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>
                <a:cs typeface="Arial" panose="020B0604020202020204" pitchFamily="34" charset="0"/>
              </a:rPr>
              <a:t>DELETE </a:t>
            </a:r>
            <a:br>
              <a:rPr lang="en-US" altLang="ko-KR">
                <a:cs typeface="Arial" panose="020B0604020202020204" pitchFamily="34" charset="0"/>
              </a:rPr>
            </a:br>
            <a:r>
              <a:rPr lang="en-US" altLang="ko-KR">
                <a:cs typeface="Arial" panose="020B0604020202020204" pitchFamily="34" charset="0"/>
              </a:rPr>
              <a:t>FROM </a:t>
            </a:r>
            <a:r>
              <a:rPr lang="en-US" altLang="ko-KR">
                <a:solidFill>
                  <a:srgbClr val="FF0000"/>
                </a:solidFill>
                <a:cs typeface="Arial" panose="020B0604020202020204" pitchFamily="34" charset="0"/>
              </a:rPr>
              <a:t>[TABLE NAME]</a:t>
            </a:r>
            <a:br>
              <a:rPr lang="en-US" altLang="ko-KR">
                <a:solidFill>
                  <a:srgbClr val="FF0000"/>
                </a:solidFill>
                <a:cs typeface="Arial" panose="020B0604020202020204" pitchFamily="34" charset="0"/>
              </a:rPr>
            </a:br>
            <a:r>
              <a:rPr lang="en-US" altLang="ko-KR">
                <a:cs typeface="Arial" panose="020B0604020202020204" pitchFamily="34" charset="0"/>
              </a:rPr>
              <a:t>WHERE </a:t>
            </a:r>
            <a:r>
              <a:rPr lang="en-US" altLang="ko-KR">
                <a:solidFill>
                  <a:srgbClr val="FF0000"/>
                </a:solidFill>
                <a:cs typeface="Arial" panose="020B0604020202020204" pitchFamily="34" charset="0"/>
              </a:rPr>
              <a:t>[CONDITIONS]</a:t>
            </a:r>
            <a:endParaRPr lang="en-US" altLang="ko-KR">
              <a:cs typeface="Arial" panose="020B0604020202020204" pitchFamily="34" charset="0"/>
            </a:endParaRPr>
          </a:p>
          <a:p>
            <a:pPr eaLnBrk="1" hangingPunct="1">
              <a:defRPr/>
            </a:pPr>
            <a:r>
              <a:rPr lang="en-US" altLang="ko-KR">
                <a:cs typeface="Arial" panose="020B0604020202020204" pitchFamily="34" charset="0"/>
              </a:rPr>
              <a:t>WHERE</a:t>
            </a:r>
            <a:r>
              <a:rPr lang="ko-KR" altLang="en-US">
                <a:cs typeface="Arial" panose="020B0604020202020204" pitchFamily="34" charset="0"/>
              </a:rPr>
              <a:t>절을 입력하지 않으면 모든 데이터가 삭제될 수 있다</a:t>
            </a:r>
            <a:r>
              <a:rPr lang="en-US" altLang="ko-KR">
                <a:cs typeface="Arial" panose="020B0604020202020204" pitchFamily="34" charset="0"/>
              </a:rPr>
              <a:t>.</a:t>
            </a:r>
          </a:p>
          <a:p>
            <a:pPr eaLnBrk="1" hangingPunct="1">
              <a:defRPr/>
            </a:pPr>
            <a:r>
              <a:rPr lang="en-US" altLang="ko-KR">
                <a:cs typeface="Arial" panose="020B0604020202020204" pitchFamily="34" charset="0"/>
              </a:rPr>
              <a:t>Constraint(</a:t>
            </a:r>
            <a:r>
              <a:rPr lang="ko-KR" altLang="en-US">
                <a:cs typeface="Arial" panose="020B0604020202020204" pitchFamily="34" charset="0"/>
              </a:rPr>
              <a:t>관계형성</a:t>
            </a:r>
            <a:r>
              <a:rPr lang="en-US" altLang="ko-KR">
                <a:cs typeface="Arial" panose="020B0604020202020204" pitchFamily="34" charset="0"/>
              </a:rPr>
              <a:t>)</a:t>
            </a:r>
            <a:r>
              <a:rPr lang="ko-KR" altLang="en-US">
                <a:cs typeface="Arial" panose="020B0604020202020204" pitchFamily="34" charset="0"/>
              </a:rPr>
              <a:t>가 있는 컬럼을 삭제할 때는 때에 따라 삭제가 되지 않을 수 있다</a:t>
            </a:r>
            <a:r>
              <a:rPr lang="en-US" altLang="ko-KR">
                <a:cs typeface="Arial" panose="020B0604020202020204" pitchFamily="34" charset="0"/>
              </a:rPr>
              <a:t>.</a:t>
            </a:r>
          </a:p>
        </p:txBody>
      </p:sp>
      <p:sp>
        <p:nvSpPr>
          <p:cNvPr id="75780" name="슬라이드 번호 개체 틀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C8C2BF9D-88D6-4193-8087-9809E425EAEE}" type="slidenum">
              <a:rPr lang="en-GB" altLang="ko-KR">
                <a:solidFill>
                  <a:srgbClr val="898989"/>
                </a:solidFill>
              </a:rPr>
              <a:pPr/>
              <a:t>37</a:t>
            </a:fld>
            <a:endParaRPr lang="en-GB" altLang="ko-KR">
              <a:solidFill>
                <a:srgbClr val="898989"/>
              </a:solidFill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dirty="0"/>
              <a:t>데이터 삭제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34747816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EB6AD8-EBF0-5C20-CE5A-1F3F59D8BE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3200" y="4051263"/>
            <a:ext cx="8737600" cy="676636"/>
          </a:xfrm>
        </p:spPr>
        <p:txBody>
          <a:bodyPr/>
          <a:lstStyle/>
          <a:p>
            <a:pPr algn="l"/>
            <a:r>
              <a:rPr lang="en-US" altLang="ko-KR" sz="4000" dirty="0">
                <a:latin typeface="+mj-ea"/>
              </a:rPr>
              <a:t>Sequence</a:t>
            </a:r>
            <a:endParaRPr lang="ko-KR" altLang="en-US" sz="4000" dirty="0">
              <a:latin typeface="+mj-ea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E3B0D9F-0B5E-7AFF-535F-8B82491F1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D7398-607C-407A-8D67-83D151584F53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636628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4427D15E-54A0-B5C4-FBA9-49A8D7389F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일련번호를 만들어주는 기능을 수행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주로 </a:t>
            </a:r>
            <a:r>
              <a:rPr lang="en-US" altLang="ko-KR" dirty="0"/>
              <a:t>PK</a:t>
            </a:r>
            <a:r>
              <a:rPr lang="ko-KR" altLang="en-US" dirty="0"/>
              <a:t>를 생성할 때</a:t>
            </a:r>
            <a:r>
              <a:rPr lang="en-US" altLang="ko-KR" dirty="0"/>
              <a:t> </a:t>
            </a:r>
            <a:r>
              <a:rPr lang="ko-KR" altLang="en-US" dirty="0"/>
              <a:t>사용함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시퀀스명</a:t>
            </a:r>
            <a:r>
              <a:rPr lang="en-US" altLang="ko-KR" dirty="0"/>
              <a:t>.NEXTVAL</a:t>
            </a:r>
            <a:r>
              <a:rPr lang="ko-KR" altLang="en-US" dirty="0"/>
              <a:t>을 통해 다음 일련번호 값을 조회할 수 있음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시퀀스명</a:t>
            </a:r>
            <a:r>
              <a:rPr lang="en-US" altLang="ko-KR" dirty="0"/>
              <a:t>.CURRVAL</a:t>
            </a:r>
            <a:r>
              <a:rPr lang="ko-KR" altLang="en-US" dirty="0"/>
              <a:t>을 통해 현재 일련번호 값을 조회할 수 있음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SELECT SEQUENCE_NAME.NEXTVAL FROM DUAL;</a:t>
            </a:r>
          </a:p>
          <a:p>
            <a:r>
              <a:rPr lang="en-US" altLang="ko-KR" dirty="0"/>
              <a:t>SELECT SEQUENCE_NAME.CURRVAL FROM DUAL;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97E7D-1882-4ACF-B7E5-A0FDB0042815}" type="slidenum">
              <a:rPr lang="ko-KR" altLang="en-US" smtClean="0"/>
              <a:pPr/>
              <a:t>39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Sequence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3641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dirty="0">
                <a:cs typeface="Arial" panose="020B0604020202020204" pitchFamily="34" charset="0"/>
              </a:rPr>
              <a:t>실제 데이터가 보관되는 정형화된 구조의 저장소</a:t>
            </a:r>
            <a:endParaRPr lang="en-US" altLang="ko-KR" dirty="0">
              <a:cs typeface="Arial" panose="020B0604020202020204" pitchFamily="34" charset="0"/>
            </a:endParaRPr>
          </a:p>
          <a:p>
            <a:pPr eaLnBrk="1" hangingPunct="1">
              <a:defRPr/>
            </a:pPr>
            <a:r>
              <a:rPr lang="ko-KR" altLang="en-US" dirty="0">
                <a:cs typeface="Arial" panose="020B0604020202020204" pitchFamily="34" charset="0"/>
              </a:rPr>
              <a:t>여러 정보들이 </a:t>
            </a:r>
            <a:r>
              <a:rPr lang="en-US" altLang="ko-KR" dirty="0">
                <a:cs typeface="Arial" panose="020B0604020202020204" pitchFamily="34" charset="0"/>
              </a:rPr>
              <a:t>“</a:t>
            </a:r>
            <a:r>
              <a:rPr lang="ko-KR" altLang="en-US" dirty="0">
                <a:cs typeface="Arial" panose="020B0604020202020204" pitchFamily="34" charset="0"/>
              </a:rPr>
              <a:t>정형화</a:t>
            </a:r>
            <a:r>
              <a:rPr lang="en-US" altLang="ko-KR" dirty="0">
                <a:cs typeface="Arial" panose="020B0604020202020204" pitchFamily="34" charset="0"/>
              </a:rPr>
              <a:t>”</a:t>
            </a:r>
            <a:r>
              <a:rPr lang="ko-KR" altLang="en-US" dirty="0">
                <a:cs typeface="Arial" panose="020B0604020202020204" pitchFamily="34" charset="0"/>
              </a:rPr>
              <a:t>된 타입으로 저장됨</a:t>
            </a:r>
            <a:r>
              <a:rPr lang="en-US" altLang="ko-KR" dirty="0">
                <a:cs typeface="Arial" panose="020B0604020202020204" pitchFamily="34" charset="0"/>
              </a:rPr>
              <a:t>.</a:t>
            </a:r>
          </a:p>
          <a:p>
            <a:pPr lvl="1">
              <a:defRPr/>
            </a:pPr>
            <a:r>
              <a:rPr lang="ko-KR" altLang="en-US" dirty="0">
                <a:cs typeface="Arial" panose="020B0604020202020204" pitchFamily="34" charset="0"/>
              </a:rPr>
              <a:t>컬럼과 데이터 </a:t>
            </a:r>
            <a:r>
              <a:rPr lang="ko-KR" altLang="en-US" dirty="0" err="1">
                <a:cs typeface="Arial" panose="020B0604020202020204" pitchFamily="34" charset="0"/>
              </a:rPr>
              <a:t>타입등으로</a:t>
            </a:r>
            <a:r>
              <a:rPr lang="ko-KR" altLang="en-US" dirty="0">
                <a:cs typeface="Arial" panose="020B0604020202020204" pitchFamily="34" charset="0"/>
              </a:rPr>
              <a:t> 정형화 되어있음</a:t>
            </a:r>
            <a:r>
              <a:rPr lang="en-US" altLang="ko-KR" dirty="0">
                <a:cs typeface="Arial" panose="020B0604020202020204" pitchFamily="34" charset="0"/>
              </a:rPr>
              <a:t>.</a:t>
            </a:r>
          </a:p>
          <a:p>
            <a:pPr eaLnBrk="1" hangingPunct="1">
              <a:defRPr/>
            </a:pPr>
            <a:r>
              <a:rPr lang="ko-KR" altLang="en-US" dirty="0">
                <a:cs typeface="Arial" panose="020B0604020202020204" pitchFamily="34" charset="0"/>
              </a:rPr>
              <a:t>여러 테이블은 관련된 정보들로 </a:t>
            </a:r>
            <a:r>
              <a:rPr lang="ko-KR" altLang="en-US" dirty="0" err="1">
                <a:cs typeface="Arial" panose="020B0604020202020204" pitchFamily="34" charset="0"/>
              </a:rPr>
              <a:t>채워짐</a:t>
            </a:r>
            <a:r>
              <a:rPr lang="en-US" altLang="ko-KR" dirty="0">
                <a:cs typeface="Arial" panose="020B0604020202020204" pitchFamily="34" charset="0"/>
              </a:rPr>
              <a:t>.</a:t>
            </a:r>
          </a:p>
          <a:p>
            <a:pPr lvl="1" eaLnBrk="1" hangingPunct="1">
              <a:defRPr/>
            </a:pPr>
            <a:r>
              <a:rPr lang="ko-KR" altLang="en-US" dirty="0">
                <a:cs typeface="Arial" panose="020B0604020202020204" pitchFamily="34" charset="0"/>
              </a:rPr>
              <a:t>상품</a:t>
            </a:r>
            <a:r>
              <a:rPr lang="en-US" altLang="ko-KR" dirty="0">
                <a:cs typeface="Arial" panose="020B0604020202020204" pitchFamily="34" charset="0"/>
              </a:rPr>
              <a:t>, </a:t>
            </a:r>
            <a:r>
              <a:rPr lang="ko-KR" altLang="en-US" dirty="0">
                <a:cs typeface="Arial" panose="020B0604020202020204" pitchFamily="34" charset="0"/>
              </a:rPr>
              <a:t>회원</a:t>
            </a:r>
            <a:r>
              <a:rPr lang="en-US" altLang="ko-KR" dirty="0">
                <a:cs typeface="Arial" panose="020B0604020202020204" pitchFamily="34" charset="0"/>
              </a:rPr>
              <a:t>, </a:t>
            </a:r>
            <a:r>
              <a:rPr lang="ko-KR" altLang="en-US" dirty="0">
                <a:cs typeface="Arial" panose="020B0604020202020204" pitchFamily="34" charset="0"/>
              </a:rPr>
              <a:t>장바구니</a:t>
            </a:r>
            <a:r>
              <a:rPr lang="en-US" altLang="ko-KR" dirty="0">
                <a:cs typeface="Arial" panose="020B0604020202020204" pitchFamily="34" charset="0"/>
              </a:rPr>
              <a:t>, </a:t>
            </a:r>
            <a:r>
              <a:rPr lang="ko-KR" altLang="en-US" dirty="0">
                <a:cs typeface="Arial" panose="020B0604020202020204" pitchFamily="34" charset="0"/>
              </a:rPr>
              <a:t>구매목록</a:t>
            </a:r>
            <a:r>
              <a:rPr lang="en-US" altLang="ko-KR" dirty="0">
                <a:cs typeface="Arial" panose="020B0604020202020204" pitchFamily="34" charset="0"/>
              </a:rPr>
              <a:t>, </a:t>
            </a:r>
            <a:r>
              <a:rPr lang="ko-KR" altLang="en-US" dirty="0">
                <a:cs typeface="Arial" panose="020B0604020202020204" pitchFamily="34" charset="0"/>
              </a:rPr>
              <a:t>게시글</a:t>
            </a:r>
            <a:r>
              <a:rPr lang="en-US" altLang="ko-KR" dirty="0">
                <a:cs typeface="Arial" panose="020B0604020202020204" pitchFamily="34" charset="0"/>
              </a:rPr>
              <a:t>, </a:t>
            </a:r>
            <a:r>
              <a:rPr lang="ko-KR" altLang="en-US" dirty="0">
                <a:cs typeface="Arial" panose="020B0604020202020204" pitchFamily="34" charset="0"/>
              </a:rPr>
              <a:t>댓글</a:t>
            </a:r>
            <a:r>
              <a:rPr lang="en-US" altLang="ko-KR" dirty="0">
                <a:cs typeface="Arial" panose="020B0604020202020204" pitchFamily="34" charset="0"/>
              </a:rPr>
              <a:t>, </a:t>
            </a:r>
            <a:r>
              <a:rPr lang="ko-KR" altLang="en-US" dirty="0">
                <a:cs typeface="Arial" panose="020B0604020202020204" pitchFamily="34" charset="0"/>
              </a:rPr>
              <a:t>회원 등</a:t>
            </a:r>
            <a:endParaRPr lang="en-US" altLang="ko-KR" dirty="0">
              <a:cs typeface="Arial" panose="020B0604020202020204" pitchFamily="34" charset="0"/>
            </a:endParaRPr>
          </a:p>
          <a:p>
            <a:pPr eaLnBrk="1" hangingPunct="1">
              <a:defRPr/>
            </a:pPr>
            <a:r>
              <a:rPr lang="ko-KR" altLang="en-US" dirty="0">
                <a:cs typeface="Arial" panose="020B0604020202020204" pitchFamily="34" charset="0"/>
              </a:rPr>
              <a:t>하나의 테이블은 특성을 표기할 수 있는 이름이 주어짐</a:t>
            </a:r>
            <a:r>
              <a:rPr lang="en-US" altLang="ko-KR" dirty="0">
                <a:cs typeface="Arial" panose="020B0604020202020204" pitchFamily="34" charset="0"/>
              </a:rPr>
              <a:t>.</a:t>
            </a:r>
          </a:p>
        </p:txBody>
      </p:sp>
      <p:sp>
        <p:nvSpPr>
          <p:cNvPr id="10244" name="슬라이드 번호 개체 틀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2FED6B87-E68B-4F5D-80EF-4B4EFEE40CC1}" type="slidenum">
              <a:rPr lang="en-GB" altLang="ko-KR">
                <a:solidFill>
                  <a:srgbClr val="898989"/>
                </a:solidFill>
              </a:rPr>
              <a:pPr/>
              <a:t>4</a:t>
            </a:fld>
            <a:endParaRPr lang="en-GB" altLang="ko-KR">
              <a:solidFill>
                <a:srgbClr val="898989"/>
              </a:solidFill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dirty="0">
                <a:cs typeface="Arial" charset="0"/>
              </a:rPr>
              <a:t>Table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C4DAD4B-5CA4-A1AD-92D4-5FDF9E4BFD48}"/>
              </a:ext>
            </a:extLst>
          </p:cNvPr>
          <p:cNvSpPr/>
          <p:nvPr/>
        </p:nvSpPr>
        <p:spPr>
          <a:xfrm>
            <a:off x="739200" y="4083263"/>
            <a:ext cx="7665600" cy="2590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BE7DF4-62BE-76D9-D67D-CE84DB3238C9}"/>
              </a:ext>
            </a:extLst>
          </p:cNvPr>
          <p:cNvSpPr txBox="1"/>
          <p:nvPr/>
        </p:nvSpPr>
        <p:spPr>
          <a:xfrm>
            <a:off x="739200" y="3529265"/>
            <a:ext cx="113909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000" dirty="0">
                <a:latin typeface="+mj-ea"/>
                <a:ea typeface="+mj-ea"/>
              </a:rPr>
              <a:t>Table</a:t>
            </a:r>
            <a:endParaRPr lang="ko-KR" altLang="en-US" sz="3000" dirty="0">
              <a:latin typeface="+mj-ea"/>
              <a:ea typeface="+mj-ea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D3529A2-A0DA-9C8D-B5A6-049D3E0398EE}"/>
              </a:ext>
            </a:extLst>
          </p:cNvPr>
          <p:cNvSpPr/>
          <p:nvPr/>
        </p:nvSpPr>
        <p:spPr>
          <a:xfrm>
            <a:off x="1044000" y="4349230"/>
            <a:ext cx="1524000" cy="209623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Column1</a:t>
            </a:r>
          </a:p>
          <a:p>
            <a:pPr algn="ctr"/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Column1 Type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D943835-ECFF-ABBB-78EA-3DF5D168B82F}"/>
              </a:ext>
            </a:extLst>
          </p:cNvPr>
          <p:cNvSpPr/>
          <p:nvPr/>
        </p:nvSpPr>
        <p:spPr>
          <a:xfrm>
            <a:off x="2872800" y="4349230"/>
            <a:ext cx="1524000" cy="209623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Column2</a:t>
            </a:r>
          </a:p>
          <a:p>
            <a:pPr algn="ctr"/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Column2 Type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68EFC03-CDD4-74C3-9156-71F9AD8E64D9}"/>
              </a:ext>
            </a:extLst>
          </p:cNvPr>
          <p:cNvSpPr/>
          <p:nvPr/>
        </p:nvSpPr>
        <p:spPr>
          <a:xfrm>
            <a:off x="4701600" y="4349230"/>
            <a:ext cx="1524000" cy="209623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Column3</a:t>
            </a:r>
          </a:p>
          <a:p>
            <a:pPr algn="ctr"/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Column3 Type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B44888D-9EA1-5B60-3B94-60FC9A3D0B8A}"/>
              </a:ext>
            </a:extLst>
          </p:cNvPr>
          <p:cNvSpPr/>
          <p:nvPr/>
        </p:nvSpPr>
        <p:spPr>
          <a:xfrm>
            <a:off x="6537000" y="4349230"/>
            <a:ext cx="1524000" cy="209623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…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8188408"/>
      </p:ext>
    </p:extLst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EB6AD8-EBF0-5C20-CE5A-1F3F59D8BE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3200" y="4051263"/>
            <a:ext cx="8737600" cy="676636"/>
          </a:xfrm>
        </p:spPr>
        <p:txBody>
          <a:bodyPr/>
          <a:lstStyle/>
          <a:p>
            <a:pPr algn="l"/>
            <a:r>
              <a:rPr lang="en-US" altLang="ko-KR" sz="4000" b="1" dirty="0">
                <a:latin typeface="+mj-ea"/>
              </a:rPr>
              <a:t>ER-Diagram</a:t>
            </a:r>
            <a:endParaRPr lang="ko-KR" altLang="en-US" sz="4000" b="1" dirty="0">
              <a:latin typeface="+mj-ea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E3B0D9F-0B5E-7AFF-535F-8B82491F1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D7398-607C-407A-8D67-83D151584F53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602135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Database</a:t>
            </a:r>
            <a:r>
              <a:rPr lang="ko-KR" altLang="en-US" dirty="0"/>
              <a:t>의 구조를 도식화 함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한 데이터베이스의 테이블을 </a:t>
            </a:r>
            <a:r>
              <a:rPr lang="ko-KR" altLang="en-US" dirty="0" err="1"/>
              <a:t>컬럼으로</a:t>
            </a:r>
            <a:r>
              <a:rPr lang="ko-KR" altLang="en-US" dirty="0"/>
              <a:t> 도식화 함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각 테이블 </a:t>
            </a:r>
            <a:r>
              <a:rPr lang="ko-KR" altLang="en-US" dirty="0" err="1"/>
              <a:t>끼리의</a:t>
            </a:r>
            <a:r>
              <a:rPr lang="ko-KR" altLang="en-US" dirty="0"/>
              <a:t> 관계를 연결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대표적인 프로그램 </a:t>
            </a:r>
            <a:r>
              <a:rPr lang="en-US" altLang="ko-KR" dirty="0"/>
              <a:t>: CA</a:t>
            </a:r>
            <a:r>
              <a:rPr lang="ko-KR" altLang="en-US" dirty="0"/>
              <a:t>사의 </a:t>
            </a:r>
            <a:r>
              <a:rPr lang="en-US" altLang="ko-KR" dirty="0"/>
              <a:t>ER-Win, Tomato System</a:t>
            </a:r>
            <a:r>
              <a:rPr lang="ko-KR" altLang="en-US" dirty="0"/>
              <a:t>사의 </a:t>
            </a:r>
            <a:r>
              <a:rPr lang="en-US" altLang="ko-KR" dirty="0" err="1"/>
              <a:t>eXERD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하나의 테이블을 도식화 함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컬럼들을</a:t>
            </a:r>
            <a:r>
              <a:rPr lang="ko-KR" altLang="en-US" dirty="0"/>
              <a:t> 나열하고 속성을 정의함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PK : Primary Key ( </a:t>
            </a:r>
            <a:r>
              <a:rPr lang="ko-KR" altLang="en-US" dirty="0"/>
              <a:t>한 테이블에서 중복되지 않는 유일한 값</a:t>
            </a:r>
            <a:r>
              <a:rPr lang="en-US" altLang="ko-KR" dirty="0"/>
              <a:t>. </a:t>
            </a:r>
            <a:r>
              <a:rPr lang="ko-KR" altLang="en-US" dirty="0"/>
              <a:t>예</a:t>
            </a:r>
            <a:r>
              <a:rPr lang="en-US" altLang="ko-KR" dirty="0"/>
              <a:t>&gt; </a:t>
            </a:r>
            <a:r>
              <a:rPr lang="ko-KR" altLang="en-US" dirty="0"/>
              <a:t>아이디</a:t>
            </a:r>
            <a:r>
              <a:rPr lang="en-US" altLang="ko-KR" dirty="0"/>
              <a:t> )</a:t>
            </a:r>
          </a:p>
          <a:p>
            <a:r>
              <a:rPr lang="en-US" altLang="ko-KR" dirty="0"/>
              <a:t>FK : Foreign Key ( PK</a:t>
            </a:r>
            <a:r>
              <a:rPr lang="ko-KR" altLang="en-US" dirty="0"/>
              <a:t>를 참조하는 중복가능 한 값</a:t>
            </a:r>
            <a:r>
              <a:rPr lang="en-US" altLang="ko-KR" dirty="0"/>
              <a:t>. </a:t>
            </a:r>
            <a:r>
              <a:rPr lang="ko-KR" altLang="en-US" dirty="0"/>
              <a:t>예 </a:t>
            </a:r>
            <a:r>
              <a:rPr lang="en-US" altLang="ko-KR" dirty="0"/>
              <a:t>&gt; </a:t>
            </a:r>
            <a:r>
              <a:rPr lang="ko-KR" altLang="en-US" dirty="0"/>
              <a:t>장바구니의 상품들 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97E7D-1882-4ACF-B7E5-A0FDB0042815}" type="slidenum">
              <a:rPr lang="ko-KR" altLang="en-US" smtClean="0"/>
              <a:pPr/>
              <a:t>41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ER-Diagram</a:t>
            </a:r>
            <a:endParaRPr lang="ko-KR" altLang="en-US" dirty="0"/>
          </a:p>
        </p:txBody>
      </p:sp>
      <p:pic>
        <p:nvPicPr>
          <p:cNvPr id="5" name="그림 4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363" y="2819400"/>
            <a:ext cx="7554571" cy="1419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35740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9524F7C2-98E0-F301-731F-D1EB64D139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테이블 간의 관계를 정의 함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관계의 종류</a:t>
            </a:r>
            <a:endParaRPr lang="en-US" altLang="ko-KR" dirty="0"/>
          </a:p>
          <a:p>
            <a:pPr lvl="1"/>
            <a:r>
              <a:rPr lang="en-US" altLang="ko-KR" dirty="0"/>
              <a:t>( 1 or 0 ) vs N : </a:t>
            </a:r>
            <a:r>
              <a:rPr lang="ko-KR" altLang="en-US" dirty="0"/>
              <a:t>일 대 다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N vs N : </a:t>
            </a:r>
            <a:r>
              <a:rPr lang="ko-KR" altLang="en-US" dirty="0"/>
              <a:t>다 대 다</a:t>
            </a:r>
            <a:endParaRPr lang="en-US" altLang="ko-KR" dirty="0"/>
          </a:p>
          <a:p>
            <a:pPr lvl="1"/>
            <a:r>
              <a:rPr lang="ko-KR" altLang="en-US" dirty="0"/>
              <a:t>다 대 다 관계는 관계를 해소하기 위한 테이블이 존재해야 함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97E7D-1882-4ACF-B7E5-A0FDB0042815}" type="slidenum">
              <a:rPr lang="ko-KR" altLang="en-US" smtClean="0"/>
              <a:pPr/>
              <a:t>42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Table Constraints</a:t>
            </a:r>
            <a:endParaRPr lang="ko-KR" altLang="en-US" dirty="0"/>
          </a:p>
        </p:txBody>
      </p:sp>
      <p:grpSp>
        <p:nvGrpSpPr>
          <p:cNvPr id="7" name="그룹 6"/>
          <p:cNvGrpSpPr/>
          <p:nvPr/>
        </p:nvGrpSpPr>
        <p:grpSpPr>
          <a:xfrm>
            <a:off x="914400" y="2437366"/>
            <a:ext cx="6629401" cy="1161557"/>
            <a:chOff x="609600" y="2697777"/>
            <a:chExt cx="6629401" cy="1161557"/>
          </a:xfrm>
        </p:grpSpPr>
        <p:pic>
          <p:nvPicPr>
            <p:cNvPr id="5" name="그림 4" descr="화면 캡처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0" y="2836278"/>
              <a:ext cx="6629401" cy="1023056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742950" y="2697777"/>
              <a:ext cx="1117614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1200" dirty="0">
                  <a:latin typeface="+mn-ea"/>
                  <a:ea typeface="+mn-ea"/>
                </a:rPr>
                <a:t>일 대 다 관계</a:t>
              </a:r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1010451" y="4323613"/>
            <a:ext cx="7067550" cy="2399130"/>
            <a:chOff x="742950" y="3739794"/>
            <a:chExt cx="8362950" cy="2838863"/>
          </a:xfrm>
        </p:grpSpPr>
        <p:grpSp>
          <p:nvGrpSpPr>
            <p:cNvPr id="11" name="그룹 10"/>
            <p:cNvGrpSpPr/>
            <p:nvPr/>
          </p:nvGrpSpPr>
          <p:grpSpPr>
            <a:xfrm>
              <a:off x="742950" y="3952080"/>
              <a:ext cx="6554115" cy="2626577"/>
              <a:chOff x="609600" y="3831689"/>
              <a:chExt cx="6554115" cy="2626577"/>
            </a:xfrm>
          </p:grpSpPr>
          <p:pic>
            <p:nvPicPr>
              <p:cNvPr id="9" name="그림 8" descr="화면 캡처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9600" y="4190999"/>
                <a:ext cx="6554115" cy="2267267"/>
              </a:xfrm>
              <a:prstGeom prst="rect">
                <a:avLst/>
              </a:prstGeom>
            </p:spPr>
          </p:pic>
          <p:sp>
            <p:nvSpPr>
              <p:cNvPr id="10" name="TextBox 9"/>
              <p:cNvSpPr txBox="1"/>
              <p:nvPr/>
            </p:nvSpPr>
            <p:spPr>
              <a:xfrm>
                <a:off x="628649" y="3831689"/>
                <a:ext cx="1309961" cy="3277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dirty="0">
                    <a:latin typeface="+mn-ea"/>
                    <a:ea typeface="+mn-ea"/>
                  </a:rPr>
                  <a:t>다 대 다 관계</a:t>
                </a:r>
              </a:p>
            </p:txBody>
          </p:sp>
        </p:grpSp>
        <p:sp>
          <p:nvSpPr>
            <p:cNvPr id="12" name="설명선 2(테두리 없음) 11"/>
            <p:cNvSpPr/>
            <p:nvPr/>
          </p:nvSpPr>
          <p:spPr>
            <a:xfrm>
              <a:off x="7486650" y="3739794"/>
              <a:ext cx="1619250" cy="612648"/>
            </a:xfrm>
            <a:prstGeom prst="callout2">
              <a:avLst>
                <a:gd name="adj1" fmla="val 48290"/>
                <a:gd name="adj2" fmla="val 3431"/>
                <a:gd name="adj3" fmla="val 48290"/>
                <a:gd name="adj4" fmla="val -16079"/>
                <a:gd name="adj5" fmla="val 112500"/>
                <a:gd name="adj6" fmla="val -46667"/>
              </a:avLst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r>
                <a:rPr lang="ko-KR" altLang="en-US" sz="1400" dirty="0">
                  <a:solidFill>
                    <a:schemeClr val="tx1"/>
                  </a:solidFill>
                </a:rPr>
                <a:t>다 대 다 관계 해소 테이블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220478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1E26DC73-5FC7-A973-4FF7-3A3C80DD4B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만들지 말아야 할 관계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하나의 테이블에 컬럼이 </a:t>
            </a:r>
            <a:r>
              <a:rPr lang="en-US" altLang="ko-KR" dirty="0"/>
              <a:t>20</a:t>
            </a:r>
            <a:r>
              <a:rPr lang="ko-KR" altLang="en-US" dirty="0"/>
              <a:t>개 이상이 넘어 갈 경우 부득이하게 사용 됨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단</a:t>
            </a:r>
            <a:r>
              <a:rPr lang="en-US" altLang="ko-KR" dirty="0"/>
              <a:t>, Row</a:t>
            </a:r>
            <a:r>
              <a:rPr lang="ko-KR" altLang="en-US" dirty="0"/>
              <a:t>의 수가 천 만개가 넘어 갈 경우는 성능을 위해 컬럼을 나누지 않는다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97E7D-1882-4ACF-B7E5-A0FDB0042815}" type="slidenum">
              <a:rPr lang="ko-KR" altLang="en-US" smtClean="0"/>
              <a:pPr/>
              <a:t>43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3. 1 </a:t>
            </a:r>
            <a:r>
              <a:rPr lang="en-US" altLang="ko-KR" dirty="0" err="1"/>
              <a:t>vs</a:t>
            </a:r>
            <a:r>
              <a:rPr lang="en-US" altLang="ko-KR" dirty="0"/>
              <a:t> 1 Constraints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10622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2BE7B548-F05E-D883-97EF-D4BE97ABC2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컬럼 하나가 다른 테이블의 컬럼 여러 개를 참조 할 경우</a:t>
            </a:r>
            <a:endParaRPr lang="en-US" altLang="ko-KR" dirty="0"/>
          </a:p>
          <a:p>
            <a:r>
              <a:rPr lang="ko-KR" altLang="en-US" dirty="0"/>
              <a:t>예 </a:t>
            </a:r>
            <a:r>
              <a:rPr lang="en-US" altLang="ko-KR" dirty="0"/>
              <a:t>&gt; </a:t>
            </a:r>
            <a:r>
              <a:rPr lang="ko-KR" altLang="en-US" dirty="0"/>
              <a:t>책 카테고리의 상품들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       1</a:t>
            </a:r>
            <a:r>
              <a:rPr lang="ko-KR" altLang="en-US" dirty="0"/>
              <a:t>개의 값에 여러 값들이 연결 됨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97E7D-1882-4ACF-B7E5-A0FDB0042815}" type="slidenum">
              <a:rPr lang="ko-KR" altLang="en-US" smtClean="0"/>
              <a:pPr/>
              <a:t>44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4. 1 </a:t>
            </a:r>
            <a:r>
              <a:rPr lang="en-US" altLang="ko-KR" dirty="0" err="1"/>
              <a:t>vs</a:t>
            </a:r>
            <a:r>
              <a:rPr lang="en-US" altLang="ko-KR" dirty="0"/>
              <a:t> N Constraints</a:t>
            </a:r>
            <a:endParaRPr lang="ko-KR" altLang="en-US" dirty="0"/>
          </a:p>
        </p:txBody>
      </p:sp>
      <p:pic>
        <p:nvPicPr>
          <p:cNvPr id="5" name="그림 4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438400"/>
            <a:ext cx="3077005" cy="1724266"/>
          </a:xfrm>
          <a:prstGeom prst="rect">
            <a:avLst/>
          </a:prstGeom>
        </p:spPr>
      </p:pic>
      <p:pic>
        <p:nvPicPr>
          <p:cNvPr id="6" name="그림 5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2438400"/>
            <a:ext cx="3124636" cy="2248214"/>
          </a:xfrm>
          <a:prstGeom prst="rect">
            <a:avLst/>
          </a:prstGeom>
        </p:spPr>
      </p:pic>
      <p:cxnSp>
        <p:nvCxnSpPr>
          <p:cNvPr id="8" name="직선 연결선 7"/>
          <p:cNvCxnSpPr/>
          <p:nvPr/>
        </p:nvCxnSpPr>
        <p:spPr>
          <a:xfrm flipV="1">
            <a:off x="3781422" y="3124201"/>
            <a:ext cx="1143000" cy="30480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 flipV="1">
            <a:off x="3781422" y="3429000"/>
            <a:ext cx="1143000" cy="1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3781422" y="3429001"/>
            <a:ext cx="1143000" cy="228599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3781422" y="3695700"/>
            <a:ext cx="1143000" cy="80010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3781422" y="3962400"/>
            <a:ext cx="1143000" cy="0"/>
          </a:xfrm>
          <a:prstGeom prst="line">
            <a:avLst/>
          </a:prstGeom>
          <a:ln w="190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3781422" y="3962400"/>
            <a:ext cx="1143000" cy="228600"/>
          </a:xfrm>
          <a:prstGeom prst="line">
            <a:avLst/>
          </a:prstGeom>
          <a:ln w="190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748717" y="5269927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US" altLang="ko-KR" sz="1200" dirty="0">
                <a:latin typeface="+mn-ea"/>
                <a:ea typeface="+mn-ea"/>
              </a:rPr>
              <a:t>SELECT   </a:t>
            </a:r>
            <a:r>
              <a:rPr lang="ko-KR" altLang="en-US" sz="1200" dirty="0">
                <a:latin typeface="+mn-ea"/>
                <a:ea typeface="+mn-ea"/>
              </a:rPr>
              <a:t>카테고리</a:t>
            </a:r>
            <a:r>
              <a:rPr lang="en-US" altLang="ko-KR" sz="1200" dirty="0">
                <a:latin typeface="+mn-ea"/>
                <a:ea typeface="+mn-ea"/>
              </a:rPr>
              <a:t>.</a:t>
            </a:r>
            <a:r>
              <a:rPr lang="ko-KR" altLang="en-US" sz="1200" dirty="0" err="1">
                <a:latin typeface="+mn-ea"/>
                <a:ea typeface="+mn-ea"/>
              </a:rPr>
              <a:t>카테고리명</a:t>
            </a:r>
            <a:r>
              <a:rPr lang="en-US" altLang="ko-KR" sz="1200" dirty="0">
                <a:latin typeface="+mn-ea"/>
                <a:ea typeface="+mn-ea"/>
              </a:rPr>
              <a:t>, </a:t>
            </a:r>
            <a:r>
              <a:rPr lang="ko-KR" altLang="en-US" sz="1200" dirty="0">
                <a:latin typeface="+mn-ea"/>
                <a:ea typeface="+mn-ea"/>
              </a:rPr>
              <a:t>도서</a:t>
            </a:r>
            <a:r>
              <a:rPr lang="en-US" altLang="ko-KR" sz="1200" dirty="0">
                <a:latin typeface="+mn-ea"/>
                <a:ea typeface="+mn-ea"/>
              </a:rPr>
              <a:t>.</a:t>
            </a:r>
            <a:r>
              <a:rPr lang="ko-KR" altLang="en-US" sz="1200" dirty="0">
                <a:latin typeface="+mn-ea"/>
                <a:ea typeface="+mn-ea"/>
              </a:rPr>
              <a:t>도서명</a:t>
            </a:r>
          </a:p>
          <a:p>
            <a:pPr algn="l"/>
            <a:r>
              <a:rPr lang="en-US" altLang="ko-KR" sz="1200" dirty="0">
                <a:latin typeface="+mn-ea"/>
                <a:ea typeface="+mn-ea"/>
              </a:rPr>
              <a:t>FROM     </a:t>
            </a:r>
            <a:r>
              <a:rPr lang="ko-KR" altLang="en-US" sz="1200" dirty="0">
                <a:latin typeface="+mn-ea"/>
                <a:ea typeface="+mn-ea"/>
              </a:rPr>
              <a:t>카테고리</a:t>
            </a:r>
            <a:r>
              <a:rPr lang="en-US" altLang="ko-KR" sz="1200" dirty="0">
                <a:latin typeface="+mn-ea"/>
                <a:ea typeface="+mn-ea"/>
              </a:rPr>
              <a:t>, </a:t>
            </a:r>
            <a:r>
              <a:rPr lang="ko-KR" altLang="en-US" sz="1200" dirty="0">
                <a:latin typeface="+mn-ea"/>
                <a:ea typeface="+mn-ea"/>
              </a:rPr>
              <a:t>도서</a:t>
            </a:r>
          </a:p>
          <a:p>
            <a:pPr algn="l"/>
            <a:r>
              <a:rPr lang="en-US" altLang="ko-KR" sz="1200" dirty="0">
                <a:latin typeface="+mn-ea"/>
                <a:ea typeface="+mn-ea"/>
              </a:rPr>
              <a:t>WHERE   </a:t>
            </a:r>
            <a:r>
              <a:rPr lang="ko-KR" altLang="en-US" sz="1200" dirty="0">
                <a:latin typeface="+mn-ea"/>
                <a:ea typeface="+mn-ea"/>
              </a:rPr>
              <a:t>카테고리</a:t>
            </a:r>
            <a:r>
              <a:rPr lang="en-US" altLang="ko-KR" sz="1200" dirty="0">
                <a:latin typeface="+mn-ea"/>
                <a:ea typeface="+mn-ea"/>
              </a:rPr>
              <a:t>.</a:t>
            </a:r>
            <a:r>
              <a:rPr lang="ko-KR" altLang="en-US" sz="1200" dirty="0">
                <a:latin typeface="+mn-ea"/>
                <a:ea typeface="+mn-ea"/>
              </a:rPr>
              <a:t>카테고리번호 </a:t>
            </a:r>
            <a:r>
              <a:rPr lang="en-US" altLang="ko-KR" sz="1200" dirty="0">
                <a:latin typeface="+mn-ea"/>
                <a:ea typeface="+mn-ea"/>
              </a:rPr>
              <a:t>= </a:t>
            </a:r>
            <a:r>
              <a:rPr lang="ko-KR" altLang="en-US" sz="1200" dirty="0">
                <a:latin typeface="+mn-ea"/>
                <a:ea typeface="+mn-ea"/>
              </a:rPr>
              <a:t>도서</a:t>
            </a:r>
            <a:r>
              <a:rPr lang="en-US" altLang="ko-KR" sz="1200" dirty="0">
                <a:latin typeface="+mn-ea"/>
                <a:ea typeface="+mn-ea"/>
              </a:rPr>
              <a:t>.</a:t>
            </a:r>
            <a:r>
              <a:rPr lang="ko-KR" altLang="en-US" sz="1200" dirty="0">
                <a:latin typeface="+mn-ea"/>
                <a:ea typeface="+mn-ea"/>
              </a:rPr>
              <a:t>카테고리번호</a:t>
            </a:r>
          </a:p>
          <a:p>
            <a:pPr algn="l"/>
            <a:r>
              <a:rPr lang="en-US" altLang="ko-KR" sz="1200" dirty="0">
                <a:latin typeface="+mn-ea"/>
                <a:ea typeface="+mn-ea"/>
              </a:rPr>
              <a:t>AND       </a:t>
            </a:r>
            <a:r>
              <a:rPr lang="ko-KR" altLang="en-US" sz="1200" dirty="0">
                <a:latin typeface="+mn-ea"/>
                <a:ea typeface="+mn-ea"/>
              </a:rPr>
              <a:t>카테고리</a:t>
            </a:r>
            <a:r>
              <a:rPr lang="en-US" altLang="ko-KR" sz="1200" dirty="0">
                <a:latin typeface="+mn-ea"/>
                <a:ea typeface="+mn-ea"/>
              </a:rPr>
              <a:t>.</a:t>
            </a:r>
            <a:r>
              <a:rPr lang="ko-KR" altLang="en-US" sz="1200" dirty="0">
                <a:latin typeface="+mn-ea"/>
                <a:ea typeface="+mn-ea"/>
              </a:rPr>
              <a:t>카테고리번호 </a:t>
            </a:r>
            <a:r>
              <a:rPr lang="en-US" altLang="ko-KR" sz="1200" dirty="0">
                <a:latin typeface="+mn-ea"/>
                <a:ea typeface="+mn-ea"/>
              </a:rPr>
              <a:t>='002';</a:t>
            </a:r>
            <a:endParaRPr lang="ko-KR" altLang="en-US" sz="1200" dirty="0">
              <a:latin typeface="+mn-ea"/>
              <a:ea typeface="+mn-ea"/>
            </a:endParaRPr>
          </a:p>
        </p:txBody>
      </p:sp>
      <p:pic>
        <p:nvPicPr>
          <p:cNvPr id="30" name="그림 29" descr="화면 캡처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5269927"/>
            <a:ext cx="1971950" cy="885949"/>
          </a:xfrm>
          <a:prstGeom prst="rect">
            <a:avLst/>
          </a:prstGeom>
        </p:spPr>
      </p:pic>
      <p:sp>
        <p:nvSpPr>
          <p:cNvPr id="31" name="톱니 모양의 오른쪽 화살표 30"/>
          <p:cNvSpPr/>
          <p:nvPr/>
        </p:nvSpPr>
        <p:spPr>
          <a:xfrm>
            <a:off x="4685950" y="5446201"/>
            <a:ext cx="914400" cy="533400"/>
          </a:xfrm>
          <a:prstGeom prst="notched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682418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내용 개체 틀 9">
            <a:extLst>
              <a:ext uri="{FF2B5EF4-FFF2-40B4-BE49-F238E27FC236}">
                <a16:creationId xmlns:a16="http://schemas.microsoft.com/office/drawing/2014/main" id="{DD4DD7ED-995D-91AE-2606-13CD2F85E4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 </a:t>
            </a:r>
            <a:r>
              <a:rPr lang="ko-KR" altLang="en-US" dirty="0"/>
              <a:t>테이블의 한 컬럼이 </a:t>
            </a:r>
            <a:r>
              <a:rPr lang="en-US" altLang="ko-KR" dirty="0"/>
              <a:t>B </a:t>
            </a:r>
            <a:r>
              <a:rPr lang="ko-KR" altLang="en-US" dirty="0"/>
              <a:t>테이블의 여러 컬럼과 연결</a:t>
            </a:r>
            <a:endParaRPr lang="en-US" altLang="ko-KR" dirty="0"/>
          </a:p>
          <a:p>
            <a:r>
              <a:rPr lang="en-US" altLang="ko-KR" dirty="0"/>
              <a:t>B </a:t>
            </a:r>
            <a:r>
              <a:rPr lang="ko-KR" altLang="en-US" dirty="0"/>
              <a:t>테이블의 한 컬럼이 </a:t>
            </a:r>
            <a:r>
              <a:rPr lang="en-US" altLang="ko-KR" dirty="0"/>
              <a:t>A </a:t>
            </a:r>
            <a:r>
              <a:rPr lang="ko-KR" altLang="en-US" dirty="0"/>
              <a:t>테이블의 여러 컬럼과 연결</a:t>
            </a:r>
            <a:endParaRPr lang="en-US" altLang="ko-KR" dirty="0"/>
          </a:p>
          <a:p>
            <a:r>
              <a:rPr lang="ko-KR" altLang="en-US" dirty="0"/>
              <a:t>위 두 연결을 만족하는 경우</a:t>
            </a:r>
            <a:endParaRPr lang="en-US" altLang="ko-KR" dirty="0"/>
          </a:p>
          <a:p>
            <a:r>
              <a:rPr lang="ko-KR" altLang="en-US" dirty="0"/>
              <a:t>다 대 다 관계는 관계를 해소하기 위한 테이블이 꼭 있어야 함</a:t>
            </a:r>
            <a:r>
              <a:rPr lang="en-US" altLang="ko-KR" dirty="0"/>
              <a:t>. (</a:t>
            </a:r>
            <a:r>
              <a:rPr lang="ko-KR" altLang="en-US" dirty="0"/>
              <a:t>표현 불가능의 이유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예 </a:t>
            </a:r>
            <a:r>
              <a:rPr lang="en-US" altLang="ko-KR" dirty="0"/>
              <a:t>&gt; </a:t>
            </a:r>
            <a:r>
              <a:rPr lang="ko-KR" altLang="en-US" dirty="0"/>
              <a:t>하나의 상품은 여러 사용자가 주문할 수 있음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       </a:t>
            </a:r>
            <a:r>
              <a:rPr lang="ko-KR" altLang="en-US" dirty="0"/>
              <a:t>한 명의 사용자는 여러 상품을 주문할 수 있음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해소 하기 위한 방법 </a:t>
            </a:r>
            <a:r>
              <a:rPr lang="en-US" altLang="ko-KR" dirty="0"/>
              <a:t>: </a:t>
            </a:r>
            <a:r>
              <a:rPr lang="ko-KR" altLang="en-US" dirty="0"/>
              <a:t>장바구니</a:t>
            </a:r>
            <a:r>
              <a:rPr lang="en-US" altLang="ko-KR" dirty="0"/>
              <a:t>(</a:t>
            </a:r>
            <a:r>
              <a:rPr lang="ko-KR" altLang="en-US" dirty="0"/>
              <a:t>주문</a:t>
            </a:r>
            <a:r>
              <a:rPr lang="en-US" altLang="ko-KR" dirty="0"/>
              <a:t>)</a:t>
            </a:r>
            <a:r>
              <a:rPr lang="ko-KR" altLang="en-US" dirty="0"/>
              <a:t> 테이블을 생성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97E7D-1882-4ACF-B7E5-A0FDB0042815}" type="slidenum">
              <a:rPr lang="ko-KR" altLang="en-US" smtClean="0"/>
              <a:pPr/>
              <a:t>45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N </a:t>
            </a:r>
            <a:r>
              <a:rPr lang="en-US" altLang="ko-KR" dirty="0" err="1"/>
              <a:t>vs</a:t>
            </a:r>
            <a:r>
              <a:rPr lang="en-US" altLang="ko-KR" dirty="0"/>
              <a:t> N Constraints</a:t>
            </a:r>
            <a:endParaRPr lang="ko-KR" altLang="en-US" dirty="0"/>
          </a:p>
        </p:txBody>
      </p:sp>
      <p:grpSp>
        <p:nvGrpSpPr>
          <p:cNvPr id="5" name="그룹 4"/>
          <p:cNvGrpSpPr/>
          <p:nvPr/>
        </p:nvGrpSpPr>
        <p:grpSpPr>
          <a:xfrm>
            <a:off x="653290" y="3818602"/>
            <a:ext cx="8362950" cy="2838863"/>
            <a:chOff x="742950" y="3739794"/>
            <a:chExt cx="8362950" cy="2838863"/>
          </a:xfrm>
        </p:grpSpPr>
        <p:grpSp>
          <p:nvGrpSpPr>
            <p:cNvPr id="6" name="그룹 5"/>
            <p:cNvGrpSpPr/>
            <p:nvPr/>
          </p:nvGrpSpPr>
          <p:grpSpPr>
            <a:xfrm>
              <a:off x="742950" y="4027068"/>
              <a:ext cx="6554115" cy="2551589"/>
              <a:chOff x="609600" y="3906677"/>
              <a:chExt cx="6554115" cy="2551589"/>
            </a:xfrm>
          </p:grpSpPr>
          <p:pic>
            <p:nvPicPr>
              <p:cNvPr id="8" name="그림 7" descr="화면 캡처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9600" y="4190999"/>
                <a:ext cx="6554115" cy="2267267"/>
              </a:xfrm>
              <a:prstGeom prst="rect">
                <a:avLst/>
              </a:prstGeom>
            </p:spPr>
          </p:pic>
          <p:sp>
            <p:nvSpPr>
              <p:cNvPr id="9" name="TextBox 8"/>
              <p:cNvSpPr txBox="1"/>
              <p:nvPr/>
            </p:nvSpPr>
            <p:spPr>
              <a:xfrm>
                <a:off x="628649" y="3906677"/>
                <a:ext cx="1117615" cy="276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>
                    <a:latin typeface="+mn-ea"/>
                    <a:ea typeface="+mn-ea"/>
                  </a:rPr>
                  <a:t>다 대 다 관계</a:t>
                </a:r>
              </a:p>
            </p:txBody>
          </p:sp>
        </p:grpSp>
        <p:sp>
          <p:nvSpPr>
            <p:cNvPr id="7" name="설명선 2(테두리 없음) 6"/>
            <p:cNvSpPr/>
            <p:nvPr/>
          </p:nvSpPr>
          <p:spPr>
            <a:xfrm>
              <a:off x="7486650" y="3739794"/>
              <a:ext cx="1619250" cy="612648"/>
            </a:xfrm>
            <a:prstGeom prst="callout2">
              <a:avLst>
                <a:gd name="adj1" fmla="val 48290"/>
                <a:gd name="adj2" fmla="val 3431"/>
                <a:gd name="adj3" fmla="val 48290"/>
                <a:gd name="adj4" fmla="val -16079"/>
                <a:gd name="adj5" fmla="val 112500"/>
                <a:gd name="adj6" fmla="val -46667"/>
              </a:avLst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r>
                <a:rPr lang="ko-KR" altLang="en-US" sz="1400" dirty="0">
                  <a:solidFill>
                    <a:schemeClr val="tx1"/>
                  </a:solidFill>
                </a:rPr>
                <a:t>다 대 다 관계 해소 테이블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0682418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6E867F01-78F4-8AAB-0C7F-3053CDA6EC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아래의 경우 상품과 사용자를 직접 연결할 수 있는 방법이 없음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다 대 다 관계 표현의 직접적인 연결은 불가능 함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때문에 해소를 위한 테이블이 필요함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97E7D-1882-4ACF-B7E5-A0FDB0042815}" type="slidenum">
              <a:rPr lang="ko-KR" altLang="en-US" smtClean="0"/>
              <a:pPr/>
              <a:t>46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N </a:t>
            </a:r>
            <a:r>
              <a:rPr lang="en-US" altLang="ko-KR" dirty="0" err="1"/>
              <a:t>vs</a:t>
            </a:r>
            <a:r>
              <a:rPr lang="en-US" altLang="ko-KR" dirty="0"/>
              <a:t> N Constraints</a:t>
            </a:r>
            <a:endParaRPr lang="ko-KR" altLang="en-US" dirty="0"/>
          </a:p>
        </p:txBody>
      </p:sp>
      <p:pic>
        <p:nvPicPr>
          <p:cNvPr id="5" name="그림 4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618" y="2639649"/>
            <a:ext cx="2143424" cy="1400371"/>
          </a:xfrm>
          <a:prstGeom prst="rect">
            <a:avLst/>
          </a:prstGeom>
        </p:spPr>
      </p:pic>
      <p:pic>
        <p:nvPicPr>
          <p:cNvPr id="6" name="그림 5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2639649"/>
            <a:ext cx="1895740" cy="1686160"/>
          </a:xfrm>
          <a:prstGeom prst="rect">
            <a:avLst/>
          </a:prstGeom>
        </p:spPr>
      </p:pic>
      <p:pic>
        <p:nvPicPr>
          <p:cNvPr id="7" name="그림 6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618" y="4992520"/>
            <a:ext cx="2143424" cy="1400371"/>
          </a:xfrm>
          <a:prstGeom prst="rect">
            <a:avLst/>
          </a:prstGeom>
        </p:spPr>
      </p:pic>
      <p:pic>
        <p:nvPicPr>
          <p:cNvPr id="8" name="그림 7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4000" y="4984131"/>
            <a:ext cx="1895740" cy="1686160"/>
          </a:xfrm>
          <a:prstGeom prst="rect">
            <a:avLst/>
          </a:prstGeom>
        </p:spPr>
      </p:pic>
      <p:pic>
        <p:nvPicPr>
          <p:cNvPr id="9" name="그림 8" descr="화면 캡처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5590" y="4976879"/>
            <a:ext cx="2238688" cy="1667108"/>
          </a:xfrm>
          <a:prstGeom prst="rect">
            <a:avLst/>
          </a:prstGeom>
        </p:spPr>
      </p:pic>
      <p:cxnSp>
        <p:nvCxnSpPr>
          <p:cNvPr id="10" name="직선 연결선 9"/>
          <p:cNvCxnSpPr/>
          <p:nvPr/>
        </p:nvCxnSpPr>
        <p:spPr>
          <a:xfrm>
            <a:off x="3216602" y="3339834"/>
            <a:ext cx="1102416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641012" y="3201334"/>
            <a:ext cx="253596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+mn-ea"/>
                <a:ea typeface="+mn-ea"/>
              </a:rPr>
              <a:t>?</a:t>
            </a:r>
            <a:endParaRPr lang="ko-KR" altLang="en-US" sz="1200" dirty="0">
              <a:latin typeface="+mn-ea"/>
              <a:ea typeface="+mn-ea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3216602" y="5691020"/>
            <a:ext cx="416616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3226327" y="5692706"/>
            <a:ext cx="406891" cy="519014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3216602" y="5691020"/>
            <a:ext cx="416616" cy="82550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5755848" y="5692706"/>
            <a:ext cx="416616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 flipV="1">
            <a:off x="5761333" y="5691020"/>
            <a:ext cx="405646" cy="29210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682418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C7EB836C-6055-E169-38DE-617696C838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일 대 일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일 대 다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동그라미 표현은 관계에서 </a:t>
            </a:r>
            <a:r>
              <a:rPr lang="en-US" altLang="ko-KR" dirty="0"/>
              <a:t>“</a:t>
            </a:r>
            <a:r>
              <a:rPr lang="ko-KR" altLang="en-US" dirty="0"/>
              <a:t>존재하지 않을 수도 있음</a:t>
            </a:r>
            <a:r>
              <a:rPr lang="en-US" altLang="ko-KR" dirty="0"/>
              <a:t>”</a:t>
            </a:r>
            <a:r>
              <a:rPr lang="ko-KR" altLang="en-US" dirty="0"/>
              <a:t>을 의미함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일 대 일 관계는 일 대 </a:t>
            </a:r>
            <a:r>
              <a:rPr lang="en-US" altLang="ko-KR" dirty="0"/>
              <a:t>(</a:t>
            </a:r>
            <a:r>
              <a:rPr lang="ko-KR" altLang="en-US" dirty="0"/>
              <a:t>일 또는 영</a:t>
            </a:r>
            <a:r>
              <a:rPr lang="en-US" altLang="ko-KR" dirty="0"/>
              <a:t>) </a:t>
            </a:r>
            <a:r>
              <a:rPr lang="ko-KR" altLang="en-US" dirty="0"/>
              <a:t>관계</a:t>
            </a:r>
            <a:endParaRPr lang="en-US" altLang="ko-KR" dirty="0"/>
          </a:p>
          <a:p>
            <a:r>
              <a:rPr lang="en-US" altLang="ko-KR" dirty="0"/>
              <a:t>     </a:t>
            </a:r>
            <a:r>
              <a:rPr lang="ko-KR" altLang="en-US" dirty="0"/>
              <a:t>일 대 다 관계는 일 대 </a:t>
            </a:r>
            <a:r>
              <a:rPr lang="en-US" altLang="ko-KR" dirty="0"/>
              <a:t>(</a:t>
            </a:r>
            <a:r>
              <a:rPr lang="ko-KR" altLang="en-US" dirty="0"/>
              <a:t>다 또는 영</a:t>
            </a:r>
            <a:r>
              <a:rPr lang="en-US" altLang="ko-KR" dirty="0"/>
              <a:t>) </a:t>
            </a:r>
            <a:r>
              <a:rPr lang="ko-KR" altLang="en-US" dirty="0"/>
              <a:t>관계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97E7D-1882-4ACF-B7E5-A0FDB0042815}" type="slidenum">
              <a:rPr lang="ko-KR" altLang="en-US" smtClean="0"/>
              <a:pPr/>
              <a:t>47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Presentation Constraints</a:t>
            </a:r>
            <a:endParaRPr lang="ko-KR" altLang="en-US" dirty="0"/>
          </a:p>
        </p:txBody>
      </p:sp>
      <p:grpSp>
        <p:nvGrpSpPr>
          <p:cNvPr id="14" name="그룹 13"/>
          <p:cNvGrpSpPr/>
          <p:nvPr/>
        </p:nvGrpSpPr>
        <p:grpSpPr>
          <a:xfrm>
            <a:off x="914400" y="1676400"/>
            <a:ext cx="2667000" cy="228600"/>
            <a:chOff x="914400" y="1685925"/>
            <a:chExt cx="2667000" cy="228600"/>
          </a:xfrm>
        </p:grpSpPr>
        <p:grpSp>
          <p:nvGrpSpPr>
            <p:cNvPr id="12" name="그룹 11"/>
            <p:cNvGrpSpPr/>
            <p:nvPr/>
          </p:nvGrpSpPr>
          <p:grpSpPr>
            <a:xfrm>
              <a:off x="914400" y="1685925"/>
              <a:ext cx="2667000" cy="228600"/>
              <a:chOff x="1143000" y="1562100"/>
              <a:chExt cx="2667000" cy="228600"/>
            </a:xfrm>
          </p:grpSpPr>
          <p:cxnSp>
            <p:nvCxnSpPr>
              <p:cNvPr id="6" name="직선 연결선 5"/>
              <p:cNvCxnSpPr/>
              <p:nvPr/>
            </p:nvCxnSpPr>
            <p:spPr>
              <a:xfrm>
                <a:off x="1143000" y="1676400"/>
                <a:ext cx="2667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직선 연결선 6"/>
              <p:cNvCxnSpPr/>
              <p:nvPr/>
            </p:nvCxnSpPr>
            <p:spPr>
              <a:xfrm>
                <a:off x="1279525" y="1562100"/>
                <a:ext cx="0" cy="2286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직선 연결선 10"/>
              <p:cNvCxnSpPr/>
              <p:nvPr/>
            </p:nvCxnSpPr>
            <p:spPr>
              <a:xfrm>
                <a:off x="3657600" y="1562100"/>
                <a:ext cx="0" cy="2286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타원 12"/>
            <p:cNvSpPr/>
            <p:nvPr/>
          </p:nvSpPr>
          <p:spPr>
            <a:xfrm>
              <a:off x="3263900" y="1724025"/>
              <a:ext cx="152400" cy="1524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914400" y="2895600"/>
            <a:ext cx="2667000" cy="228600"/>
            <a:chOff x="914400" y="2743200"/>
            <a:chExt cx="2667000" cy="228600"/>
          </a:xfrm>
        </p:grpSpPr>
        <p:grpSp>
          <p:nvGrpSpPr>
            <p:cNvPr id="15" name="그룹 14"/>
            <p:cNvGrpSpPr/>
            <p:nvPr/>
          </p:nvGrpSpPr>
          <p:grpSpPr>
            <a:xfrm>
              <a:off x="914400" y="2743200"/>
              <a:ext cx="2667000" cy="228600"/>
              <a:chOff x="914400" y="1685925"/>
              <a:chExt cx="2667000" cy="228600"/>
            </a:xfrm>
          </p:grpSpPr>
          <p:grpSp>
            <p:nvGrpSpPr>
              <p:cNvPr id="16" name="그룹 15"/>
              <p:cNvGrpSpPr/>
              <p:nvPr/>
            </p:nvGrpSpPr>
            <p:grpSpPr>
              <a:xfrm>
                <a:off x="914400" y="1685925"/>
                <a:ext cx="2667000" cy="228600"/>
                <a:chOff x="1143000" y="1562100"/>
                <a:chExt cx="2667000" cy="228600"/>
              </a:xfrm>
            </p:grpSpPr>
            <p:cxnSp>
              <p:nvCxnSpPr>
                <p:cNvPr id="18" name="직선 연결선 17"/>
                <p:cNvCxnSpPr/>
                <p:nvPr/>
              </p:nvCxnSpPr>
              <p:spPr>
                <a:xfrm>
                  <a:off x="1143000" y="1676400"/>
                  <a:ext cx="266700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직선 연결선 18"/>
                <p:cNvCxnSpPr/>
                <p:nvPr/>
              </p:nvCxnSpPr>
              <p:spPr>
                <a:xfrm>
                  <a:off x="1279525" y="1562100"/>
                  <a:ext cx="0" cy="22860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직선 연결선 19"/>
                <p:cNvCxnSpPr/>
                <p:nvPr/>
              </p:nvCxnSpPr>
              <p:spPr>
                <a:xfrm>
                  <a:off x="3657600" y="1562100"/>
                  <a:ext cx="0" cy="22860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7" name="타원 16"/>
              <p:cNvSpPr/>
              <p:nvPr/>
            </p:nvSpPr>
            <p:spPr>
              <a:xfrm>
                <a:off x="3263900" y="1724025"/>
                <a:ext cx="152400" cy="1524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21" name="직선 연결선 20"/>
            <p:cNvCxnSpPr>
              <a:endCxn id="17" idx="6"/>
            </p:cNvCxnSpPr>
            <p:nvPr/>
          </p:nvCxnSpPr>
          <p:spPr>
            <a:xfrm flipH="1">
              <a:off x="3416300" y="2743200"/>
              <a:ext cx="165100" cy="1143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>
              <a:endCxn id="17" idx="6"/>
            </p:cNvCxnSpPr>
            <p:nvPr/>
          </p:nvCxnSpPr>
          <p:spPr>
            <a:xfrm flipH="1" flipV="1">
              <a:off x="3416300" y="2857500"/>
              <a:ext cx="158750" cy="1143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0682418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AA0B1D43-62FE-83F8-B405-C7C0A50C05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Logical Diagram</a:t>
            </a:r>
          </a:p>
          <a:p>
            <a:pPr lvl="1"/>
            <a:r>
              <a:rPr lang="en-US" altLang="ko-KR" dirty="0"/>
              <a:t>ERD</a:t>
            </a:r>
            <a:r>
              <a:rPr lang="ko-KR" altLang="en-US" dirty="0"/>
              <a:t>를 보았을 때 의미를 즉시 알 수 있도록 만들어 놓은 논리 구조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Physical Diagram</a:t>
            </a:r>
          </a:p>
          <a:p>
            <a:pPr lvl="1"/>
            <a:r>
              <a:rPr lang="en-US" altLang="ko-KR" dirty="0"/>
              <a:t>ERD</a:t>
            </a:r>
            <a:r>
              <a:rPr lang="ko-KR" altLang="en-US" dirty="0"/>
              <a:t>를 보았을 때 데이터베이스의 테이블 및 컬럼명을 </a:t>
            </a:r>
            <a:br>
              <a:rPr lang="en-US" altLang="ko-KR" dirty="0"/>
            </a:br>
            <a:r>
              <a:rPr lang="ko-KR" altLang="en-US" dirty="0"/>
              <a:t>즉시 알 수 있도록 </a:t>
            </a:r>
            <a:r>
              <a:rPr lang="ko-KR" altLang="en-US" dirty="0" err="1"/>
              <a:t>만들어놓은</a:t>
            </a:r>
            <a:r>
              <a:rPr lang="ko-KR" altLang="en-US" dirty="0"/>
              <a:t> 물리 구조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97E7D-1882-4ACF-B7E5-A0FDB0042815}" type="slidenum">
              <a:rPr lang="ko-KR" altLang="en-US" smtClean="0"/>
              <a:pPr/>
              <a:t>48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Logical, Physical Diagram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0682418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41ED3E6F-9315-5997-7113-0546D82831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국내에서 개발한 이클립스 기반의 </a:t>
            </a:r>
            <a:r>
              <a:rPr lang="en-US" altLang="ko-KR" dirty="0"/>
              <a:t>ERD </a:t>
            </a:r>
            <a:r>
              <a:rPr lang="ko-KR" altLang="en-US" dirty="0"/>
              <a:t>제작 프로그램</a:t>
            </a:r>
            <a:r>
              <a:rPr lang="en-US" altLang="ko-KR" dirty="0"/>
              <a:t>. (</a:t>
            </a:r>
            <a:r>
              <a:rPr lang="ko-KR" altLang="en-US" dirty="0"/>
              <a:t>유료</a:t>
            </a:r>
            <a:r>
              <a:rPr lang="en-US" altLang="ko-KR" dirty="0"/>
              <a:t>)</a:t>
            </a:r>
          </a:p>
          <a:p>
            <a:r>
              <a:rPr lang="en-US" altLang="ko-KR" dirty="0">
                <a:hlinkClick r:id="rId2"/>
              </a:rPr>
              <a:t>http://ko.exerd.com/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97E7D-1882-4ACF-B7E5-A0FDB0042815}" type="slidenum">
              <a:rPr lang="ko-KR" altLang="en-US" smtClean="0"/>
              <a:pPr/>
              <a:t>49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 </a:t>
            </a:r>
            <a:r>
              <a:rPr lang="en-US" altLang="ko-KR" dirty="0" err="1"/>
              <a:t>eXERD</a:t>
            </a:r>
            <a:endParaRPr lang="ko-KR" altLang="en-US" dirty="0"/>
          </a:p>
        </p:txBody>
      </p:sp>
      <p:pic>
        <p:nvPicPr>
          <p:cNvPr id="5" name="그림 4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545" y="2279885"/>
            <a:ext cx="7840910" cy="267923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5486400" y="2819400"/>
            <a:ext cx="1066800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6824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1" name="내용 개체 틀 2" descr="화면 캡처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774" y="2385041"/>
            <a:ext cx="8593137" cy="2560338"/>
          </a:xfrm>
        </p:spPr>
      </p:pic>
      <p:sp>
        <p:nvSpPr>
          <p:cNvPr id="12294" name="슬라이드 번호 개체 틀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53FEA08B-C352-4A48-B5A0-2A68E2C67A1B}" type="slidenum">
              <a:rPr lang="en-GB" altLang="ko-KR">
                <a:solidFill>
                  <a:srgbClr val="898989"/>
                </a:solidFill>
              </a:rPr>
              <a:pPr/>
              <a:t>5</a:t>
            </a:fld>
            <a:endParaRPr lang="en-GB" altLang="ko-KR">
              <a:solidFill>
                <a:srgbClr val="898989"/>
              </a:solidFill>
            </a:endParaRPr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Table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381000" y="3556585"/>
            <a:ext cx="1981200" cy="109161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488569" y="2872373"/>
            <a:ext cx="6198231" cy="25182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ko-KR" altLang="en-US"/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A994F863-6DCD-4E6E-8D31-6AF95C08883F}"/>
              </a:ext>
            </a:extLst>
          </p:cNvPr>
          <p:cNvSpPr txBox="1">
            <a:spLocks noChangeArrowheads="1"/>
          </p:cNvSpPr>
          <p:nvPr/>
        </p:nvSpPr>
        <p:spPr>
          <a:xfrm>
            <a:off x="259200" y="1249200"/>
            <a:ext cx="8593200" cy="54778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ko-KR" altLang="en-US" b="0" dirty="0">
                <a:cs typeface="Arial" panose="020B0604020202020204" pitchFamily="34" charset="0"/>
              </a:rPr>
              <a:t>컬럼 외 다양한 항목들이 존재함</a:t>
            </a:r>
            <a:r>
              <a:rPr lang="en-US" altLang="ko-KR" b="0" dirty="0"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58201271"/>
      </p:ext>
    </p:extLst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4466E685-B70D-9B56-3875-95B60B8D67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다운로드 후 설치 진행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97E7D-1882-4ACF-B7E5-A0FDB0042815}" type="slidenum">
              <a:rPr lang="ko-KR" altLang="en-US" smtClean="0"/>
              <a:pPr/>
              <a:t>50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 </a:t>
            </a:r>
            <a:r>
              <a:rPr lang="en-US" altLang="ko-KR" dirty="0" err="1"/>
              <a:t>eXERD</a:t>
            </a:r>
            <a:endParaRPr lang="ko-KR" altLang="en-US" dirty="0"/>
          </a:p>
        </p:txBody>
      </p:sp>
      <p:pic>
        <p:nvPicPr>
          <p:cNvPr id="5" name="그림 4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828800"/>
            <a:ext cx="8305800" cy="3036357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7229911" y="3387055"/>
            <a:ext cx="1329655" cy="7955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682418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F4249D16-1FF0-4C6A-BBA0-BAD51BBF5D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작업공간 선택 후 확인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97E7D-1882-4ACF-B7E5-A0FDB0042815}" type="slidenum">
              <a:rPr lang="ko-KR" altLang="en-US" smtClean="0"/>
              <a:pPr/>
              <a:t>51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 </a:t>
            </a:r>
            <a:r>
              <a:rPr lang="en-US" altLang="ko-KR" dirty="0" err="1"/>
              <a:t>eXERD</a:t>
            </a:r>
            <a:endParaRPr lang="ko-KR" altLang="en-US" dirty="0"/>
          </a:p>
        </p:txBody>
      </p:sp>
      <p:pic>
        <p:nvPicPr>
          <p:cNvPr id="5" name="그림 4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905000"/>
            <a:ext cx="6106378" cy="282932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5342390" y="4233644"/>
            <a:ext cx="914400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304874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804FE249-CB82-EE10-DB16-F19F9AF499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프로젝트 생성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97E7D-1882-4ACF-B7E5-A0FDB0042815}" type="slidenum">
              <a:rPr lang="ko-KR" altLang="en-US" smtClean="0"/>
              <a:pPr/>
              <a:t>52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 </a:t>
            </a:r>
            <a:r>
              <a:rPr lang="en-US" altLang="ko-KR" dirty="0" err="1"/>
              <a:t>eXERD</a:t>
            </a:r>
            <a:endParaRPr lang="ko-KR" altLang="en-US" dirty="0"/>
          </a:p>
        </p:txBody>
      </p:sp>
      <p:pic>
        <p:nvPicPr>
          <p:cNvPr id="5" name="그림 4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136540"/>
            <a:ext cx="4610744" cy="321990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219200" y="3050940"/>
            <a:ext cx="1543372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971800" y="3050940"/>
            <a:ext cx="1828800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2114169"/>
            <a:ext cx="3878938" cy="3686839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5562600" y="3355740"/>
            <a:ext cx="68580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6780402" y="5445996"/>
            <a:ext cx="68580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304874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0CFF6808-8526-14B3-5404-24847850DA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프로젝트 생성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97E7D-1882-4ACF-B7E5-A0FDB0042815}" type="slidenum">
              <a:rPr lang="ko-KR" altLang="en-US" smtClean="0"/>
              <a:pPr/>
              <a:t>53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 </a:t>
            </a:r>
            <a:r>
              <a:rPr lang="en-US" altLang="ko-KR" dirty="0" err="1"/>
              <a:t>eXERD</a:t>
            </a:r>
            <a:endParaRPr lang="ko-KR" altLang="en-US" dirty="0"/>
          </a:p>
        </p:txBody>
      </p:sp>
      <p:pic>
        <p:nvPicPr>
          <p:cNvPr id="5" name="그림 4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752600"/>
            <a:ext cx="5077534" cy="4839376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099344" y="2842120"/>
            <a:ext cx="3615655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937233" y="6114875"/>
            <a:ext cx="91440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304874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87CE1607-FB87-2E51-3324-027D7EB2CF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ERD </a:t>
            </a:r>
            <a:r>
              <a:rPr lang="ko-KR" altLang="en-US" dirty="0"/>
              <a:t>파일 생성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97E7D-1882-4ACF-B7E5-A0FDB0042815}" type="slidenum">
              <a:rPr lang="ko-KR" altLang="en-US" smtClean="0"/>
              <a:pPr/>
              <a:t>54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 </a:t>
            </a:r>
            <a:r>
              <a:rPr lang="en-US" altLang="ko-KR" dirty="0" err="1"/>
              <a:t>eXERD</a:t>
            </a:r>
            <a:endParaRPr lang="ko-KR" altLang="en-US" dirty="0"/>
          </a:p>
        </p:txBody>
      </p:sp>
      <p:pic>
        <p:nvPicPr>
          <p:cNvPr id="5" name="그림 4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81200"/>
            <a:ext cx="5287113" cy="2534004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828101" y="2345422"/>
            <a:ext cx="1543372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962400" y="2634493"/>
            <a:ext cx="1543372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304874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E1E4D76E-9BBF-93C4-AAE6-EE1580AB73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ERD </a:t>
            </a:r>
            <a:r>
              <a:rPr lang="ko-KR" altLang="en-US" dirty="0"/>
              <a:t>생성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97E7D-1882-4ACF-B7E5-A0FDB0042815}" type="slidenum">
              <a:rPr lang="ko-KR" altLang="en-US" smtClean="0"/>
              <a:pPr/>
              <a:t>55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 </a:t>
            </a:r>
            <a:r>
              <a:rPr lang="en-US" altLang="ko-KR" dirty="0" err="1"/>
              <a:t>eXERD</a:t>
            </a:r>
            <a:endParaRPr lang="ko-KR" altLang="en-US" dirty="0"/>
          </a:p>
        </p:txBody>
      </p:sp>
      <p:pic>
        <p:nvPicPr>
          <p:cNvPr id="5" name="그림 4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1" y="1738618"/>
            <a:ext cx="4738382" cy="4738382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881930" y="2601985"/>
            <a:ext cx="383307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752600" y="5320018"/>
            <a:ext cx="76200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191000" y="6082018"/>
            <a:ext cx="76200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304874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5CDFB92B-D588-EDAC-3453-0A9C484D04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구조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97E7D-1882-4ACF-B7E5-A0FDB0042815}" type="slidenum">
              <a:rPr lang="ko-KR" altLang="en-US" smtClean="0"/>
              <a:pPr/>
              <a:t>56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 </a:t>
            </a:r>
            <a:r>
              <a:rPr lang="en-US" altLang="ko-KR" dirty="0" err="1"/>
              <a:t>eXERD</a:t>
            </a:r>
            <a:endParaRPr lang="ko-KR" altLang="en-US" dirty="0"/>
          </a:p>
        </p:txBody>
      </p:sp>
      <p:pic>
        <p:nvPicPr>
          <p:cNvPr id="5" name="그림 4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00200"/>
            <a:ext cx="7005830" cy="52578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584339" y="3721728"/>
            <a:ext cx="1513556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+mn-ea"/>
                <a:ea typeface="+mn-ea"/>
              </a:rPr>
              <a:t>ERD Drawing </a:t>
            </a:r>
            <a:r>
              <a:rPr lang="ko-KR" altLang="en-US" sz="1200" dirty="0">
                <a:latin typeface="+mn-ea"/>
                <a:ea typeface="+mn-ea"/>
              </a:rPr>
              <a:t>영역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781800" y="2514600"/>
            <a:ext cx="646331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200">
                <a:latin typeface="+mn-ea"/>
                <a:ea typeface="+mn-ea"/>
              </a:rPr>
              <a:t>썸네일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495800" y="5867399"/>
            <a:ext cx="1008610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200">
                <a:latin typeface="+mn-ea"/>
                <a:ea typeface="+mn-ea"/>
              </a:rPr>
              <a:t>도메인 영역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90602" y="5181600"/>
            <a:ext cx="1008610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+mn-ea"/>
                <a:ea typeface="+mn-ea"/>
              </a:rPr>
              <a:t>팔레트 영역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44405" y="3048000"/>
            <a:ext cx="1316386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200" dirty="0" err="1">
                <a:latin typeface="+mn-ea"/>
                <a:ea typeface="+mn-ea"/>
              </a:rPr>
              <a:t>네비게이터</a:t>
            </a:r>
            <a:r>
              <a:rPr lang="ko-KR" altLang="en-US" sz="1200" dirty="0">
                <a:latin typeface="+mn-ea"/>
                <a:ea typeface="+mn-ea"/>
              </a:rPr>
              <a:t> 영역</a:t>
            </a:r>
          </a:p>
        </p:txBody>
      </p:sp>
    </p:spTree>
    <p:extLst>
      <p:ext uri="{BB962C8B-B14F-4D97-AF65-F5344CB8AC3E}">
        <p14:creationId xmlns:p14="http://schemas.microsoft.com/office/powerpoint/2010/main" val="233304874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EB6AD8-EBF0-5C20-CE5A-1F3F59D8BE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3200" y="4051263"/>
            <a:ext cx="8737600" cy="676636"/>
          </a:xfrm>
        </p:spPr>
        <p:txBody>
          <a:bodyPr/>
          <a:lstStyle/>
          <a:p>
            <a:pPr algn="l"/>
            <a:r>
              <a:rPr lang="en-US" altLang="ko-KR" sz="4000" dirty="0">
                <a:latin typeface="+mj-ea"/>
              </a:rPr>
              <a:t>JDBC </a:t>
            </a:r>
            <a:r>
              <a:rPr lang="ko-KR" altLang="en-US" sz="4000" dirty="0">
                <a:latin typeface="+mj-ea"/>
              </a:rPr>
              <a:t>연동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E3B0D9F-0B5E-7AFF-535F-8B82491F1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D7398-607C-407A-8D67-83D151584F53}" type="slidenum">
              <a:rPr lang="ko-KR" altLang="en-US" smtClean="0"/>
              <a:t>57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008980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JSP – DBMS </a:t>
            </a:r>
            <a:r>
              <a:rPr lang="ko-KR" altLang="en-US" dirty="0"/>
              <a:t>연동</a:t>
            </a:r>
            <a:endParaRPr lang="en-US" altLang="ko-KR" dirty="0"/>
          </a:p>
          <a:p>
            <a:pPr lvl="1"/>
            <a:r>
              <a:rPr lang="en-US" altLang="ko-KR" dirty="0"/>
              <a:t>JDBC(Java </a:t>
            </a:r>
            <a:r>
              <a:rPr lang="en-US" altLang="ko-KR" dirty="0" err="1"/>
              <a:t>DataBase</a:t>
            </a:r>
            <a:r>
              <a:rPr lang="en-US" altLang="ko-KR" dirty="0"/>
              <a:t> Connectivity) Programming</a:t>
            </a:r>
          </a:p>
          <a:p>
            <a:pPr lvl="1"/>
            <a:r>
              <a:rPr lang="en-US" altLang="ko-KR" dirty="0"/>
              <a:t>JDBC Driver Download</a:t>
            </a:r>
          </a:p>
          <a:p>
            <a:pPr lvl="1"/>
            <a:r>
              <a:rPr lang="en-US" altLang="ko-KR" dirty="0">
                <a:hlinkClick r:id="rId3"/>
              </a:rPr>
              <a:t>http://www.oracle.com</a:t>
            </a:r>
            <a:r>
              <a:rPr lang="en-US" altLang="ko-KR" dirty="0"/>
              <a:t> </a:t>
            </a:r>
            <a:r>
              <a:rPr lang="ko-KR" altLang="en-US" dirty="0"/>
              <a:t>접속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JDBC </a:t>
            </a:r>
            <a:r>
              <a:rPr lang="ko-KR" altLang="en-US" dirty="0"/>
              <a:t>연동</a:t>
            </a:r>
          </a:p>
        </p:txBody>
      </p:sp>
      <p:pic>
        <p:nvPicPr>
          <p:cNvPr id="14" name="그림 13" descr="화면 캡처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743200"/>
            <a:ext cx="8217694" cy="3200400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2019300" y="3723789"/>
            <a:ext cx="571500" cy="1901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00F32DD-434A-E2CF-0EB3-9A281E596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D7398-607C-407A-8D67-83D151584F53}" type="slidenum">
              <a:rPr lang="ko-KR" altLang="en-US" smtClean="0"/>
              <a:t>58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439386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824145"/>
            <a:ext cx="5410956" cy="1476581"/>
          </a:xfrm>
          <a:prstGeom prst="rect">
            <a:avLst/>
          </a:prstGeom>
        </p:spPr>
      </p:pic>
      <p:sp>
        <p:nvSpPr>
          <p:cNvPr id="4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JDBC </a:t>
            </a:r>
            <a:r>
              <a:rPr lang="ko-KR" altLang="en-US" dirty="0"/>
              <a:t>설치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JDBC </a:t>
            </a:r>
            <a:r>
              <a:rPr lang="ko-KR" altLang="en-US" dirty="0"/>
              <a:t>연동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1238250" y="2457822"/>
            <a:ext cx="762000" cy="1901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 descr="화면 캡처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3476515"/>
            <a:ext cx="4963218" cy="790685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1209674" y="3824394"/>
            <a:ext cx="4505325" cy="1901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3A50D1C-701C-7DB4-3D88-34E546804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D7398-607C-407A-8D67-83D151584F53}" type="slidenum">
              <a:rPr lang="ko-KR" altLang="en-US" smtClean="0"/>
              <a:t>59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69151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dirty="0">
                <a:cs typeface="Arial" panose="020B0604020202020204" pitchFamily="34" charset="0"/>
              </a:rPr>
              <a:t>하나의 테이블은 하나 이상의 컬럼으로 구성됨</a:t>
            </a:r>
            <a:r>
              <a:rPr lang="en-US" altLang="ko-KR" dirty="0">
                <a:cs typeface="Arial" panose="020B0604020202020204" pitchFamily="34" charset="0"/>
              </a:rPr>
              <a:t>.</a:t>
            </a:r>
          </a:p>
          <a:p>
            <a:pPr eaLnBrk="1" hangingPunct="1">
              <a:defRPr/>
            </a:pPr>
            <a:r>
              <a:rPr lang="ko-KR" altLang="en-US" dirty="0">
                <a:cs typeface="Arial" panose="020B0604020202020204" pitchFamily="34" charset="0"/>
              </a:rPr>
              <a:t>데이터를 담을 수 있는 하나의 </a:t>
            </a:r>
            <a:r>
              <a:rPr lang="en-US" altLang="ko-KR" dirty="0">
                <a:cs typeface="Arial" panose="020B0604020202020204" pitchFamily="34" charset="0"/>
              </a:rPr>
              <a:t>“</a:t>
            </a:r>
            <a:r>
              <a:rPr lang="ko-KR" altLang="en-US" dirty="0">
                <a:cs typeface="Arial" panose="020B0604020202020204" pitchFamily="34" charset="0"/>
              </a:rPr>
              <a:t>공간</a:t>
            </a:r>
            <a:r>
              <a:rPr lang="en-US" altLang="ko-KR" dirty="0">
                <a:cs typeface="Arial" panose="020B0604020202020204" pitchFamily="34" charset="0"/>
              </a:rPr>
              <a:t>”</a:t>
            </a:r>
          </a:p>
          <a:p>
            <a:pPr eaLnBrk="1" hangingPunct="1">
              <a:defRPr/>
            </a:pPr>
            <a:r>
              <a:rPr lang="ko-KR" altLang="en-US" dirty="0">
                <a:cs typeface="Arial" panose="020B0604020202020204" pitchFamily="34" charset="0"/>
              </a:rPr>
              <a:t>엑셀에서 하나의 </a:t>
            </a:r>
            <a:r>
              <a:rPr lang="en-US" altLang="ko-KR" dirty="0">
                <a:cs typeface="Arial" panose="020B0604020202020204" pitchFamily="34" charset="0"/>
              </a:rPr>
              <a:t>“</a:t>
            </a:r>
            <a:r>
              <a:rPr lang="ko-KR" altLang="en-US" dirty="0">
                <a:cs typeface="Arial" panose="020B0604020202020204" pitchFamily="34" charset="0"/>
              </a:rPr>
              <a:t>칸</a:t>
            </a:r>
            <a:r>
              <a:rPr lang="en-US" altLang="ko-KR" dirty="0">
                <a:cs typeface="Arial" panose="020B0604020202020204" pitchFamily="34" charset="0"/>
              </a:rPr>
              <a:t>”</a:t>
            </a:r>
            <a:r>
              <a:rPr lang="ko-KR" altLang="en-US" dirty="0">
                <a:cs typeface="Arial" panose="020B0604020202020204" pitchFamily="34" charset="0"/>
              </a:rPr>
              <a:t>에 해당됨</a:t>
            </a:r>
            <a:r>
              <a:rPr lang="en-US" altLang="ko-KR" dirty="0">
                <a:cs typeface="Arial" panose="020B0604020202020204" pitchFamily="34" charset="0"/>
              </a:rPr>
              <a:t>.</a:t>
            </a:r>
          </a:p>
          <a:p>
            <a:pPr eaLnBrk="1" hangingPunct="1">
              <a:defRPr/>
            </a:pPr>
            <a:r>
              <a:rPr lang="ko-KR" altLang="en-US" dirty="0">
                <a:cs typeface="Arial" panose="020B0604020202020204" pitchFamily="34" charset="0"/>
              </a:rPr>
              <a:t>각 컬럼은</a:t>
            </a:r>
            <a:r>
              <a:rPr lang="en-US" altLang="ko-KR" dirty="0">
                <a:cs typeface="Arial" panose="020B0604020202020204" pitchFamily="34" charset="0"/>
              </a:rPr>
              <a:t> </a:t>
            </a:r>
            <a:r>
              <a:rPr lang="ko-KR" altLang="en-US" dirty="0">
                <a:cs typeface="Arial" panose="020B0604020202020204" pitchFamily="34" charset="0"/>
              </a:rPr>
              <a:t>데이터 타입을 가지고 있음</a:t>
            </a:r>
            <a:r>
              <a:rPr lang="en-US" altLang="ko-KR" dirty="0">
                <a:cs typeface="Arial" panose="020B0604020202020204" pitchFamily="34" charset="0"/>
              </a:rPr>
              <a:t>.</a:t>
            </a:r>
          </a:p>
          <a:p>
            <a:pPr eaLnBrk="1" hangingPunct="1">
              <a:defRPr/>
            </a:pPr>
            <a:endParaRPr lang="en-US" altLang="ko-KR" dirty="0">
              <a:cs typeface="Arial" panose="020B0604020202020204" pitchFamily="34" charset="0"/>
            </a:endParaRPr>
          </a:p>
        </p:txBody>
      </p:sp>
      <p:sp>
        <p:nvSpPr>
          <p:cNvPr id="14340" name="슬라이드 번호 개체 틀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EA7C5011-2547-4D70-9D61-6D8EF098D182}" type="slidenum">
              <a:rPr lang="en-GB" altLang="ko-KR">
                <a:solidFill>
                  <a:srgbClr val="898989"/>
                </a:solidFill>
              </a:rPr>
              <a:pPr/>
              <a:t>6</a:t>
            </a:fld>
            <a:endParaRPr lang="en-GB" altLang="ko-KR">
              <a:solidFill>
                <a:srgbClr val="898989"/>
              </a:solidFill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dirty="0">
                <a:cs typeface="Arial" charset="0"/>
              </a:rPr>
              <a:t>Column</a:t>
            </a:r>
          </a:p>
        </p:txBody>
      </p:sp>
      <p:pic>
        <p:nvPicPr>
          <p:cNvPr id="16387" name="내용 개체 틀 2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263" y="3137252"/>
            <a:ext cx="8229600" cy="245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2438400" y="4021489"/>
            <a:ext cx="6113463" cy="62671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0427169"/>
      </p:ext>
    </p:extLst>
  </p:cSld>
  <p:clrMapOvr>
    <a:masterClrMapping/>
  </p:clrMapOvr>
  <p:transition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JDBC </a:t>
            </a:r>
            <a:r>
              <a:rPr lang="ko-KR" altLang="en-US" dirty="0"/>
              <a:t>설치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JDBC </a:t>
            </a:r>
            <a:r>
              <a:rPr lang="ko-KR" altLang="en-US" dirty="0"/>
              <a:t>연동</a:t>
            </a:r>
          </a:p>
        </p:txBody>
      </p:sp>
      <p:pic>
        <p:nvPicPr>
          <p:cNvPr id="7" name="그림 6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714005"/>
            <a:ext cx="5668166" cy="3543795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914400" y="2519132"/>
            <a:ext cx="1752600" cy="1901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085850" y="4323855"/>
            <a:ext cx="533400" cy="1901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A47093D-8DE2-4B1C-C6E0-B4EDEC8A1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D7398-607C-407A-8D67-83D151584F53}" type="slidenum">
              <a:rPr lang="ko-KR" altLang="en-US" smtClean="0"/>
              <a:t>60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39094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Project </a:t>
            </a:r>
            <a:r>
              <a:rPr lang="ko-KR" altLang="en-US" dirty="0"/>
              <a:t>생성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JDBC </a:t>
            </a:r>
            <a:r>
              <a:rPr lang="ko-KR" altLang="en-US" dirty="0"/>
              <a:t>연동</a:t>
            </a:r>
          </a:p>
        </p:txBody>
      </p:sp>
      <p:pic>
        <p:nvPicPr>
          <p:cNvPr id="3" name="그림 2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33239"/>
            <a:ext cx="2181530" cy="2229161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1657350" y="3428689"/>
            <a:ext cx="876300" cy="1901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667000" y="3400666"/>
            <a:ext cx="1601721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schemeClr val="tx2">
                    <a:lumMod val="50000"/>
                  </a:schemeClr>
                </a:solidFill>
                <a:latin typeface="+mn-ea"/>
                <a:ea typeface="+mn-ea"/>
              </a:rPr>
              <a:t>다운 받은 파일 </a:t>
            </a:r>
            <a:r>
              <a:rPr lang="ko-KR" altLang="en-US" sz="1000" dirty="0" err="1">
                <a:solidFill>
                  <a:schemeClr val="tx2">
                    <a:lumMod val="50000"/>
                  </a:schemeClr>
                </a:solidFill>
                <a:latin typeface="+mn-ea"/>
                <a:ea typeface="+mn-ea"/>
              </a:rPr>
              <a:t>붙혀넣기</a:t>
            </a:r>
            <a:endParaRPr lang="ko-KR" altLang="en-US" sz="1000" dirty="0">
              <a:solidFill>
                <a:schemeClr val="tx2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E638D69-A6E7-6F35-C7B7-22D922A36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D7398-607C-407A-8D67-83D151584F53}" type="slidenum">
              <a:rPr lang="ko-KR" altLang="en-US" smtClean="0"/>
              <a:t>61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264401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8C1F0AC6-8BCC-6048-C820-C4FCC81F94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JDBC ( Java </a:t>
            </a:r>
            <a:r>
              <a:rPr lang="en-US" altLang="ko-KR" dirty="0" err="1"/>
              <a:t>DataBase</a:t>
            </a:r>
            <a:r>
              <a:rPr lang="en-US" altLang="ko-KR" dirty="0"/>
              <a:t> Connector ) </a:t>
            </a:r>
            <a:r>
              <a:rPr lang="ko-KR" altLang="en-US" dirty="0"/>
              <a:t>를 통해 </a:t>
            </a:r>
            <a:r>
              <a:rPr lang="en-US" altLang="ko-KR" dirty="0"/>
              <a:t>Oracle Database</a:t>
            </a:r>
            <a:r>
              <a:rPr lang="ko-KR" altLang="en-US" dirty="0"/>
              <a:t>와 연동함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구조는 아래와 같음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JDBC </a:t>
            </a:r>
            <a:r>
              <a:rPr lang="ko-KR" altLang="en-US" dirty="0"/>
              <a:t>연동</a:t>
            </a:r>
          </a:p>
        </p:txBody>
      </p:sp>
      <p:grpSp>
        <p:nvGrpSpPr>
          <p:cNvPr id="7" name="그룹 6"/>
          <p:cNvGrpSpPr/>
          <p:nvPr/>
        </p:nvGrpSpPr>
        <p:grpSpPr>
          <a:xfrm>
            <a:off x="6572250" y="2438400"/>
            <a:ext cx="1733550" cy="2209800"/>
            <a:chOff x="3733801" y="2362200"/>
            <a:chExt cx="1183677" cy="1371600"/>
          </a:xfrm>
        </p:grpSpPr>
        <p:sp>
          <p:nvSpPr>
            <p:cNvPr id="20" name="원통 19"/>
            <p:cNvSpPr/>
            <p:nvPr/>
          </p:nvSpPr>
          <p:spPr>
            <a:xfrm>
              <a:off x="3886200" y="2362200"/>
              <a:ext cx="1031278" cy="1371600"/>
            </a:xfrm>
            <a:prstGeom prst="can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6000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6000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6000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6000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6000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6000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6000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6000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6000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grpSp>
          <p:nvGrpSpPr>
            <p:cNvPr id="21" name="그룹 20"/>
            <p:cNvGrpSpPr/>
            <p:nvPr/>
          </p:nvGrpSpPr>
          <p:grpSpPr>
            <a:xfrm>
              <a:off x="3733801" y="2647189"/>
              <a:ext cx="1183677" cy="231654"/>
              <a:chOff x="3733801" y="2647189"/>
              <a:chExt cx="1183677" cy="231654"/>
            </a:xfrm>
          </p:grpSpPr>
          <p:sp>
            <p:nvSpPr>
              <p:cNvPr id="28" name="원호 27"/>
              <p:cNvSpPr/>
              <p:nvPr/>
            </p:nvSpPr>
            <p:spPr>
              <a:xfrm rot="10800000">
                <a:off x="3886200" y="2647189"/>
                <a:ext cx="1031278" cy="228600"/>
              </a:xfrm>
              <a:prstGeom prst="arc">
                <a:avLst/>
              </a:prstGeom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60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60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60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60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60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60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60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60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60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sp>
            <p:nvSpPr>
              <p:cNvPr id="29" name="원호 28"/>
              <p:cNvSpPr/>
              <p:nvPr/>
            </p:nvSpPr>
            <p:spPr>
              <a:xfrm rot="10800000" flipH="1">
                <a:off x="3733801" y="2650243"/>
                <a:ext cx="1182624" cy="228600"/>
              </a:xfrm>
              <a:prstGeom prst="arc">
                <a:avLst>
                  <a:gd name="adj1" fmla="val 16200000"/>
                  <a:gd name="adj2" fmla="val 61382"/>
                </a:avLst>
              </a:prstGeom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60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60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60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60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60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60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60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60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60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</p:grpSp>
        <p:grpSp>
          <p:nvGrpSpPr>
            <p:cNvPr id="22" name="그룹 21"/>
            <p:cNvGrpSpPr/>
            <p:nvPr/>
          </p:nvGrpSpPr>
          <p:grpSpPr>
            <a:xfrm>
              <a:off x="3733801" y="2932173"/>
              <a:ext cx="1183677" cy="231654"/>
              <a:chOff x="3733801" y="2647189"/>
              <a:chExt cx="1183677" cy="231654"/>
            </a:xfrm>
          </p:grpSpPr>
          <p:sp>
            <p:nvSpPr>
              <p:cNvPr id="26" name="원호 25"/>
              <p:cNvSpPr/>
              <p:nvPr/>
            </p:nvSpPr>
            <p:spPr>
              <a:xfrm rot="10800000">
                <a:off x="3886200" y="2647189"/>
                <a:ext cx="1031278" cy="228600"/>
              </a:xfrm>
              <a:prstGeom prst="arc">
                <a:avLst/>
              </a:prstGeom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60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60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60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60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60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60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60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60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60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sp>
            <p:nvSpPr>
              <p:cNvPr id="27" name="원호 26"/>
              <p:cNvSpPr/>
              <p:nvPr/>
            </p:nvSpPr>
            <p:spPr>
              <a:xfrm rot="10800000" flipH="1">
                <a:off x="3733801" y="2650243"/>
                <a:ext cx="1182624" cy="228600"/>
              </a:xfrm>
              <a:prstGeom prst="arc">
                <a:avLst>
                  <a:gd name="adj1" fmla="val 16200000"/>
                  <a:gd name="adj2" fmla="val 61382"/>
                </a:avLst>
              </a:prstGeom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60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60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60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60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60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60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60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60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60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</p:grpSp>
        <p:grpSp>
          <p:nvGrpSpPr>
            <p:cNvPr id="23" name="그룹 22"/>
            <p:cNvGrpSpPr/>
            <p:nvPr/>
          </p:nvGrpSpPr>
          <p:grpSpPr>
            <a:xfrm>
              <a:off x="3733801" y="3206498"/>
              <a:ext cx="1183677" cy="231654"/>
              <a:chOff x="3733801" y="2647189"/>
              <a:chExt cx="1183677" cy="231654"/>
            </a:xfrm>
          </p:grpSpPr>
          <p:sp>
            <p:nvSpPr>
              <p:cNvPr id="24" name="원호 23"/>
              <p:cNvSpPr/>
              <p:nvPr/>
            </p:nvSpPr>
            <p:spPr>
              <a:xfrm rot="10800000">
                <a:off x="3886200" y="2647189"/>
                <a:ext cx="1031278" cy="228600"/>
              </a:xfrm>
              <a:prstGeom prst="arc">
                <a:avLst/>
              </a:prstGeom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60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60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60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60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60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60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60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60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60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sp>
            <p:nvSpPr>
              <p:cNvPr id="25" name="원호 24"/>
              <p:cNvSpPr/>
              <p:nvPr/>
            </p:nvSpPr>
            <p:spPr>
              <a:xfrm rot="10800000" flipH="1">
                <a:off x="3733801" y="2650243"/>
                <a:ext cx="1182624" cy="228600"/>
              </a:xfrm>
              <a:prstGeom prst="arc">
                <a:avLst>
                  <a:gd name="adj1" fmla="val 16200000"/>
                  <a:gd name="adj2" fmla="val 61382"/>
                </a:avLst>
              </a:prstGeom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60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60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60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60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60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60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60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60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60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</p:grpSp>
      </p:grpSp>
      <p:sp>
        <p:nvSpPr>
          <p:cNvPr id="11" name="모서리가 둥근 직사각형 10"/>
          <p:cNvSpPr/>
          <p:nvPr/>
        </p:nvSpPr>
        <p:spPr>
          <a:xfrm>
            <a:off x="838200" y="2438400"/>
            <a:ext cx="1371600" cy="2209800"/>
          </a:xfrm>
          <a:prstGeom prst="roundRect">
            <a:avLst>
              <a:gd name="adj" fmla="val 4167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60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60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60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60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60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60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60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60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60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800" dirty="0">
                <a:solidFill>
                  <a:schemeClr val="tx1"/>
                </a:solidFill>
              </a:rPr>
              <a:t>JSP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2667000" y="2438400"/>
            <a:ext cx="2286000" cy="2209800"/>
          </a:xfrm>
          <a:prstGeom prst="roundRect">
            <a:avLst>
              <a:gd name="adj" fmla="val 4167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60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60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60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60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60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60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60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60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60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800" dirty="0">
                <a:solidFill>
                  <a:schemeClr val="tx1"/>
                </a:solidFill>
              </a:rPr>
              <a:t>JDBC API</a:t>
            </a:r>
          </a:p>
          <a:p>
            <a:pPr algn="ctr"/>
            <a:endParaRPr lang="en-US" altLang="ko-KR" sz="1800" dirty="0">
              <a:solidFill>
                <a:schemeClr val="tx1"/>
              </a:solidFill>
            </a:endParaRPr>
          </a:p>
          <a:p>
            <a:pPr algn="ctr"/>
            <a:endParaRPr lang="en-US" altLang="ko-KR" sz="1800" dirty="0">
              <a:solidFill>
                <a:schemeClr val="tx1"/>
              </a:solidFill>
            </a:endParaRPr>
          </a:p>
          <a:p>
            <a:pPr algn="ctr"/>
            <a:endParaRPr lang="en-US" altLang="ko-KR" sz="1800" dirty="0">
              <a:solidFill>
                <a:schemeClr val="tx1"/>
              </a:solidFill>
            </a:endParaRPr>
          </a:p>
          <a:p>
            <a:pPr algn="ctr"/>
            <a:endParaRPr lang="en-US" altLang="ko-KR" sz="1800" dirty="0">
              <a:solidFill>
                <a:schemeClr val="tx1"/>
              </a:solidFill>
            </a:endParaRPr>
          </a:p>
          <a:p>
            <a:pPr algn="ctr"/>
            <a:endParaRPr lang="en-US" altLang="ko-KR" sz="1800" dirty="0">
              <a:solidFill>
                <a:schemeClr val="tx1"/>
              </a:solidFill>
            </a:endParaRPr>
          </a:p>
          <a:p>
            <a:pPr algn="ctr"/>
            <a:endParaRPr lang="ko-KR" altLang="en-US" sz="1800" dirty="0">
              <a:solidFill>
                <a:schemeClr val="tx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2971800" y="2924175"/>
            <a:ext cx="1676400" cy="457200"/>
          </a:xfrm>
          <a:prstGeom prst="roundRect">
            <a:avLst>
              <a:gd name="adj" fmla="val 4167"/>
            </a:avLst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60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60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60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60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60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60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60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60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60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800" dirty="0">
                <a:solidFill>
                  <a:schemeClr val="tx1"/>
                </a:solidFill>
              </a:rPr>
              <a:t>Connection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2971800" y="3429000"/>
            <a:ext cx="1676400" cy="457200"/>
          </a:xfrm>
          <a:prstGeom prst="roundRect">
            <a:avLst>
              <a:gd name="adj" fmla="val 4167"/>
            </a:avLst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60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60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60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60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60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60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60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60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60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800" dirty="0">
                <a:solidFill>
                  <a:schemeClr val="tx1"/>
                </a:solidFill>
              </a:rPr>
              <a:t>Statement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2971800" y="3933825"/>
            <a:ext cx="1676400" cy="457200"/>
          </a:xfrm>
          <a:prstGeom prst="roundRect">
            <a:avLst>
              <a:gd name="adj" fmla="val 4167"/>
            </a:avLst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60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60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60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60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60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60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60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60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60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800" dirty="0">
                <a:solidFill>
                  <a:schemeClr val="tx1"/>
                </a:solidFill>
              </a:rPr>
              <a:t>Result Set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  <p:cxnSp>
        <p:nvCxnSpPr>
          <p:cNvPr id="16" name="직선 화살표 연결선 15"/>
          <p:cNvCxnSpPr>
            <a:stCxn id="12" idx="3"/>
            <a:endCxn id="18" idx="1"/>
          </p:cNvCxnSpPr>
          <p:nvPr/>
        </p:nvCxnSpPr>
        <p:spPr>
          <a:xfrm>
            <a:off x="4953000" y="3543300"/>
            <a:ext cx="457200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11" idx="3"/>
            <a:endCxn id="12" idx="1"/>
          </p:cNvCxnSpPr>
          <p:nvPr/>
        </p:nvCxnSpPr>
        <p:spPr>
          <a:xfrm>
            <a:off x="2209800" y="3543300"/>
            <a:ext cx="457200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모서리가 둥근 직사각형 17"/>
          <p:cNvSpPr/>
          <p:nvPr/>
        </p:nvSpPr>
        <p:spPr>
          <a:xfrm>
            <a:off x="5410200" y="2438400"/>
            <a:ext cx="952500" cy="2209800"/>
          </a:xfrm>
          <a:prstGeom prst="roundRect">
            <a:avLst>
              <a:gd name="adj" fmla="val 4167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60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60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60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60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60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60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60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60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60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800" dirty="0">
                <a:solidFill>
                  <a:schemeClr val="tx1"/>
                </a:solidFill>
              </a:rPr>
              <a:t>JDBC</a:t>
            </a:r>
          </a:p>
          <a:p>
            <a:pPr algn="ctr"/>
            <a:r>
              <a:rPr lang="en-US" altLang="ko-KR" sz="1800" dirty="0">
                <a:solidFill>
                  <a:schemeClr val="tx1"/>
                </a:solidFill>
              </a:rPr>
              <a:t>Driver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  <p:cxnSp>
        <p:nvCxnSpPr>
          <p:cNvPr id="19" name="직선 화살표 연결선 18"/>
          <p:cNvCxnSpPr>
            <a:stCxn id="18" idx="3"/>
            <a:endCxn id="20" idx="2"/>
          </p:cNvCxnSpPr>
          <p:nvPr/>
        </p:nvCxnSpPr>
        <p:spPr>
          <a:xfrm>
            <a:off x="6362700" y="3543300"/>
            <a:ext cx="432745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B1E780A-15FD-D0E1-461C-5B8B17A31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D7398-607C-407A-8D67-83D151584F53}" type="slidenum">
              <a:rPr lang="ko-KR" altLang="en-US" smtClean="0"/>
              <a:t>62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871962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00E16CE1-72C3-07A7-D25A-1E8199DE77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주요 </a:t>
            </a:r>
            <a:r>
              <a:rPr lang="en-US" altLang="ko-KR" dirty="0"/>
              <a:t>API</a:t>
            </a:r>
          </a:p>
          <a:p>
            <a:pPr lvl="1"/>
            <a:r>
              <a:rPr lang="en-US" altLang="ko-KR" dirty="0"/>
              <a:t>Connection</a:t>
            </a:r>
          </a:p>
          <a:p>
            <a:pPr lvl="2"/>
            <a:r>
              <a:rPr lang="en-US" altLang="ko-KR" dirty="0"/>
              <a:t>Database(Oracle)</a:t>
            </a:r>
            <a:r>
              <a:rPr lang="ko-KR" altLang="en-US" dirty="0"/>
              <a:t>과 연결함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 err="1"/>
              <a:t>PreparedStatement</a:t>
            </a:r>
            <a:endParaRPr lang="en-US" altLang="ko-KR" dirty="0"/>
          </a:p>
          <a:p>
            <a:pPr lvl="2"/>
            <a:r>
              <a:rPr lang="ko-KR" altLang="en-US" dirty="0"/>
              <a:t>쿼리를 </a:t>
            </a:r>
            <a:r>
              <a:rPr lang="en-US" altLang="ko-KR" dirty="0"/>
              <a:t>Oracle</a:t>
            </a:r>
            <a:r>
              <a:rPr lang="ko-KR" altLang="en-US" dirty="0"/>
              <a:t>로 전송해 실행할 준비를 함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쿼리에 파라미터를 </a:t>
            </a:r>
            <a:r>
              <a:rPr lang="en-US" altLang="ko-KR" dirty="0"/>
              <a:t>?(</a:t>
            </a:r>
            <a:r>
              <a:rPr lang="ko-KR" altLang="en-US" dirty="0"/>
              <a:t>물음표</a:t>
            </a:r>
            <a:r>
              <a:rPr lang="en-US" altLang="ko-KR" dirty="0"/>
              <a:t>)</a:t>
            </a:r>
            <a:r>
              <a:rPr lang="ko-KR" altLang="en-US" dirty="0"/>
              <a:t>를 통해 추가할 수 있다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/>
              <a:t>INSERT, UPDATE, DELETE</a:t>
            </a:r>
          </a:p>
          <a:p>
            <a:pPr lvl="3"/>
            <a:r>
              <a:rPr lang="en-US" altLang="ko-KR" dirty="0" err="1"/>
              <a:t>stmt.execute</a:t>
            </a:r>
            <a:r>
              <a:rPr lang="en-US" altLang="ko-KR" dirty="0"/>
              <a:t>(), </a:t>
            </a:r>
            <a:r>
              <a:rPr lang="en-US" altLang="ko-KR" dirty="0" err="1"/>
              <a:t>stmt.executeUpdate</a:t>
            </a:r>
            <a:r>
              <a:rPr lang="en-US" altLang="ko-KR" dirty="0"/>
              <a:t>()</a:t>
            </a:r>
          </a:p>
          <a:p>
            <a:pPr lvl="2"/>
            <a:r>
              <a:rPr lang="en-US" altLang="ko-KR" dirty="0"/>
              <a:t>SELECT</a:t>
            </a:r>
          </a:p>
          <a:p>
            <a:pPr lvl="3"/>
            <a:r>
              <a:rPr lang="en-US" altLang="ko-KR" dirty="0" err="1"/>
              <a:t>stmt.executeQuery</a:t>
            </a:r>
            <a:r>
              <a:rPr lang="en-US" altLang="ko-KR" dirty="0"/>
              <a:t>()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en-US" altLang="ko-KR" dirty="0" err="1"/>
              <a:t>ResultSet</a:t>
            </a:r>
            <a:endParaRPr lang="en-US" altLang="ko-KR" dirty="0"/>
          </a:p>
          <a:p>
            <a:pPr lvl="2"/>
            <a:r>
              <a:rPr lang="en-US" altLang="ko-KR" dirty="0" err="1"/>
              <a:t>PreparedStatement</a:t>
            </a:r>
            <a:r>
              <a:rPr lang="ko-KR" altLang="en-US" dirty="0"/>
              <a:t>를 통해 실행한 결과를 </a:t>
            </a:r>
            <a:r>
              <a:rPr lang="en-US" altLang="ko-KR" dirty="0" err="1"/>
              <a:t>ResultSet</a:t>
            </a:r>
            <a:r>
              <a:rPr lang="ko-KR" altLang="en-US" dirty="0"/>
              <a:t>을 통해 얻어 옴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/>
              <a:t>SELECT </a:t>
            </a:r>
            <a:r>
              <a:rPr lang="ko-KR" altLang="en-US" dirty="0"/>
              <a:t>쿼리에서만 사용됨</a:t>
            </a:r>
            <a:r>
              <a:rPr lang="en-US" altLang="ko-KR" dirty="0"/>
              <a:t>.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endParaRPr lang="ko-KR" altLang="en-US" dirty="0"/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JDBC </a:t>
            </a:r>
            <a:r>
              <a:rPr lang="ko-KR" altLang="en-US" dirty="0"/>
              <a:t>연동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B4AD01D2-0BDB-E5EA-CA6C-C7D5D5AFE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D7398-607C-407A-8D67-83D151584F53}" type="slidenum">
              <a:rPr lang="ko-KR" altLang="en-US" smtClean="0"/>
              <a:t>63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627890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9A3856A-E38F-1E17-3C1D-668E4DD58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ResultSet</a:t>
            </a:r>
            <a:r>
              <a:rPr lang="ko-KR" altLang="en-US" dirty="0"/>
              <a:t>의 </a:t>
            </a:r>
            <a:r>
              <a:rPr lang="en-US" altLang="ko-KR" dirty="0"/>
              <a:t>Cursor</a:t>
            </a:r>
          </a:p>
          <a:p>
            <a:pPr lvl="1"/>
            <a:r>
              <a:rPr lang="en-US" altLang="ko-KR" dirty="0" err="1"/>
              <a:t>rs.next</a:t>
            </a:r>
            <a:r>
              <a:rPr lang="en-US" altLang="ko-KR" dirty="0"/>
              <a:t>() </a:t>
            </a:r>
            <a:r>
              <a:rPr lang="ko-KR" altLang="en-US" dirty="0"/>
              <a:t>를 통해 커서를 이동함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커서의 이동은 현재 가리키고 있는 </a:t>
            </a:r>
            <a:r>
              <a:rPr lang="en-US" altLang="ko-KR" dirty="0"/>
              <a:t>Row</a:t>
            </a:r>
            <a:r>
              <a:rPr lang="ko-KR" altLang="en-US" dirty="0"/>
              <a:t>를 </a:t>
            </a:r>
            <a:r>
              <a:rPr lang="ko-KR" altLang="en-US" dirty="0" err="1"/>
              <a:t>한칸</a:t>
            </a:r>
            <a:r>
              <a:rPr lang="ko-KR" altLang="en-US" dirty="0"/>
              <a:t> 아래로 이동하겠다는 의미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다음 </a:t>
            </a:r>
            <a:r>
              <a:rPr lang="en-US" altLang="ko-KR" dirty="0"/>
              <a:t>Row</a:t>
            </a:r>
            <a:r>
              <a:rPr lang="ko-KR" altLang="en-US" dirty="0"/>
              <a:t>가 있을 경우 </a:t>
            </a:r>
            <a:r>
              <a:rPr lang="en-US" altLang="ko-KR" dirty="0"/>
              <a:t>true / </a:t>
            </a:r>
            <a:r>
              <a:rPr lang="ko-KR" altLang="en-US" dirty="0"/>
              <a:t>아닐 경우 </a:t>
            </a:r>
            <a:r>
              <a:rPr lang="en-US" altLang="ko-KR" dirty="0"/>
              <a:t>false</a:t>
            </a:r>
            <a:r>
              <a:rPr lang="ko-KR" altLang="en-US" dirty="0"/>
              <a:t>를 반환함</a:t>
            </a:r>
            <a:r>
              <a:rPr lang="en-US" altLang="ko-KR" dirty="0"/>
              <a:t>.</a:t>
            </a:r>
          </a:p>
          <a:p>
            <a:pPr lvl="2"/>
            <a:endParaRPr lang="en-US" altLang="ko-KR" dirty="0"/>
          </a:p>
          <a:p>
            <a:endParaRPr lang="ko-KR" altLang="en-US" dirty="0"/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JDBC </a:t>
            </a:r>
            <a:r>
              <a:rPr lang="ko-KR" altLang="en-US" dirty="0"/>
              <a:t>연동</a:t>
            </a:r>
          </a:p>
        </p:txBody>
      </p:sp>
      <p:grpSp>
        <p:nvGrpSpPr>
          <p:cNvPr id="27" name="그룹 26"/>
          <p:cNvGrpSpPr/>
          <p:nvPr/>
        </p:nvGrpSpPr>
        <p:grpSpPr>
          <a:xfrm>
            <a:off x="2286000" y="2889198"/>
            <a:ext cx="5144218" cy="2010056"/>
            <a:chOff x="990600" y="2362200"/>
            <a:chExt cx="5144218" cy="2010056"/>
          </a:xfrm>
        </p:grpSpPr>
        <p:pic>
          <p:nvPicPr>
            <p:cNvPr id="2" name="그림 1" descr="화면 캡처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0600" y="2362200"/>
              <a:ext cx="5144218" cy="2010056"/>
            </a:xfrm>
            <a:prstGeom prst="rect">
              <a:avLst/>
            </a:prstGeom>
          </p:spPr>
        </p:pic>
        <p:sp>
          <p:nvSpPr>
            <p:cNvPr id="3" name="직사각형 2"/>
            <p:cNvSpPr/>
            <p:nvPr/>
          </p:nvSpPr>
          <p:spPr>
            <a:xfrm>
              <a:off x="1242060" y="2773680"/>
              <a:ext cx="152400" cy="152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242060" y="3032760"/>
              <a:ext cx="152400" cy="152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242060" y="3291028"/>
              <a:ext cx="152400" cy="152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226820" y="3566160"/>
              <a:ext cx="152400" cy="152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234440" y="3832860"/>
              <a:ext cx="152400" cy="152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234440" y="4107180"/>
              <a:ext cx="152400" cy="152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" name="구부러진 연결선 4"/>
            <p:cNvCxnSpPr>
              <a:stCxn id="3" idx="2"/>
              <a:endCxn id="6" idx="1"/>
            </p:cNvCxnSpPr>
            <p:nvPr/>
          </p:nvCxnSpPr>
          <p:spPr>
            <a:xfrm rot="5400000">
              <a:off x="1188720" y="2979420"/>
              <a:ext cx="182880" cy="76200"/>
            </a:xfrm>
            <a:prstGeom prst="curvedConnector4">
              <a:avLst>
                <a:gd name="adj1" fmla="val 29167"/>
                <a:gd name="adj2" fmla="val 400000"/>
              </a:avLst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구부러진 연결선 12"/>
            <p:cNvCxnSpPr>
              <a:stCxn id="6" idx="2"/>
              <a:endCxn id="7" idx="1"/>
            </p:cNvCxnSpPr>
            <p:nvPr/>
          </p:nvCxnSpPr>
          <p:spPr>
            <a:xfrm rot="5400000">
              <a:off x="1189126" y="3238094"/>
              <a:ext cx="182068" cy="76200"/>
            </a:xfrm>
            <a:prstGeom prst="curvedConnector4">
              <a:avLst>
                <a:gd name="adj1" fmla="val 29074"/>
                <a:gd name="adj2" fmla="val 400000"/>
              </a:avLst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구부러진 연결선 15"/>
            <p:cNvCxnSpPr>
              <a:stCxn id="7" idx="2"/>
              <a:endCxn id="8" idx="1"/>
            </p:cNvCxnSpPr>
            <p:nvPr/>
          </p:nvCxnSpPr>
          <p:spPr>
            <a:xfrm rot="5400000">
              <a:off x="1173074" y="3497174"/>
              <a:ext cx="198932" cy="91440"/>
            </a:xfrm>
            <a:prstGeom prst="curvedConnector4">
              <a:avLst>
                <a:gd name="adj1" fmla="val 30848"/>
                <a:gd name="adj2" fmla="val 350000"/>
              </a:avLst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구부러진 연결선 20"/>
            <p:cNvCxnSpPr>
              <a:stCxn id="8" idx="2"/>
              <a:endCxn id="9" idx="1"/>
            </p:cNvCxnSpPr>
            <p:nvPr/>
          </p:nvCxnSpPr>
          <p:spPr>
            <a:xfrm rot="5400000">
              <a:off x="1173480" y="3779520"/>
              <a:ext cx="190500" cy="68580"/>
            </a:xfrm>
            <a:prstGeom prst="curvedConnector4">
              <a:avLst>
                <a:gd name="adj1" fmla="val 30000"/>
                <a:gd name="adj2" fmla="val 433333"/>
              </a:avLst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구부러진 연결선 23"/>
            <p:cNvCxnSpPr>
              <a:stCxn id="9" idx="2"/>
              <a:endCxn id="11" idx="1"/>
            </p:cNvCxnSpPr>
            <p:nvPr/>
          </p:nvCxnSpPr>
          <p:spPr>
            <a:xfrm rot="5400000">
              <a:off x="1173480" y="4046220"/>
              <a:ext cx="198120" cy="76200"/>
            </a:xfrm>
            <a:prstGeom prst="curvedConnector4">
              <a:avLst>
                <a:gd name="adj1" fmla="val 30769"/>
                <a:gd name="adj2" fmla="val 400000"/>
              </a:avLst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/>
          <p:cNvSpPr txBox="1"/>
          <p:nvPr/>
        </p:nvSpPr>
        <p:spPr>
          <a:xfrm>
            <a:off x="1531061" y="3212978"/>
            <a:ext cx="7866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>
                <a:latin typeface="+mn-ea"/>
                <a:ea typeface="+mn-ea"/>
              </a:rPr>
              <a:t>rs.next</a:t>
            </a:r>
            <a:r>
              <a:rPr lang="en-US" altLang="ko-KR" sz="1200" dirty="0">
                <a:latin typeface="+mn-ea"/>
                <a:ea typeface="+mn-ea"/>
              </a:rPr>
              <a:t>()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524711" y="3472128"/>
            <a:ext cx="7866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>
                <a:latin typeface="+mn-ea"/>
                <a:ea typeface="+mn-ea"/>
              </a:rPr>
              <a:t>rs.next</a:t>
            </a:r>
            <a:r>
              <a:rPr lang="en-US" altLang="ko-KR" sz="1200" dirty="0">
                <a:latin typeface="+mn-ea"/>
                <a:ea typeface="+mn-ea"/>
              </a:rPr>
              <a:t>()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531061" y="3750258"/>
            <a:ext cx="7866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>
                <a:latin typeface="+mn-ea"/>
                <a:ea typeface="+mn-ea"/>
              </a:rPr>
              <a:t>rs.next</a:t>
            </a:r>
            <a:r>
              <a:rPr lang="en-US" altLang="ko-KR" sz="1200" dirty="0">
                <a:latin typeface="+mn-ea"/>
                <a:ea typeface="+mn-ea"/>
              </a:rPr>
              <a:t>()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531061" y="4025865"/>
            <a:ext cx="7866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>
                <a:latin typeface="+mn-ea"/>
                <a:ea typeface="+mn-ea"/>
              </a:rPr>
              <a:t>rs.next</a:t>
            </a:r>
            <a:r>
              <a:rPr lang="en-US" altLang="ko-KR" sz="1200" dirty="0">
                <a:latin typeface="+mn-ea"/>
                <a:ea typeface="+mn-ea"/>
              </a:rPr>
              <a:t>()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531060" y="4310258"/>
            <a:ext cx="7866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>
                <a:latin typeface="+mn-ea"/>
                <a:ea typeface="+mn-ea"/>
              </a:rPr>
              <a:t>rs.next</a:t>
            </a:r>
            <a:r>
              <a:rPr lang="en-US" altLang="ko-KR" sz="1200" dirty="0">
                <a:latin typeface="+mn-ea"/>
                <a:ea typeface="+mn-ea"/>
              </a:rPr>
              <a:t>()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531061" y="4565528"/>
            <a:ext cx="7866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>
                <a:latin typeface="+mn-ea"/>
                <a:ea typeface="+mn-ea"/>
              </a:rPr>
              <a:t>rs.next</a:t>
            </a:r>
            <a:r>
              <a:rPr lang="en-US" altLang="ko-KR" sz="1200" dirty="0">
                <a:latin typeface="+mn-ea"/>
                <a:ea typeface="+mn-ea"/>
              </a:rPr>
              <a:t>()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26AC068D-8524-8A7F-901A-76BCDA602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D7398-607C-407A-8D67-83D151584F53}" type="slidenum">
              <a:rPr lang="ko-KR" altLang="en-US" smtClean="0"/>
              <a:t>64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165317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7D2B2F0B-DF59-35D5-5D62-78CA51BE93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>
                <a:latin typeface="+mn-ea"/>
              </a:rPr>
              <a:t>Oracle Driver </a:t>
            </a:r>
            <a:r>
              <a:rPr lang="ko-KR" altLang="en-US" dirty="0">
                <a:latin typeface="+mn-ea"/>
              </a:rPr>
              <a:t>로딩</a:t>
            </a:r>
            <a:endParaRPr lang="en-US" altLang="ko-KR" dirty="0">
              <a:latin typeface="+mn-ea"/>
            </a:endParaRPr>
          </a:p>
          <a:p>
            <a:pPr lvl="1"/>
            <a:r>
              <a:rPr lang="en-US" altLang="ko-KR" dirty="0">
                <a:latin typeface="+mn-ea"/>
              </a:rPr>
              <a:t>ojdbc.6.jar</a:t>
            </a:r>
            <a:r>
              <a:rPr lang="ko-KR" altLang="en-US" dirty="0">
                <a:latin typeface="+mn-ea"/>
              </a:rPr>
              <a:t>에 포함된 드라이버</a:t>
            </a:r>
            <a:r>
              <a:rPr lang="en-US" altLang="ko-KR" dirty="0">
                <a:latin typeface="+mn-ea"/>
              </a:rPr>
              <a:t>.</a:t>
            </a:r>
          </a:p>
          <a:p>
            <a:pPr lvl="1"/>
            <a:r>
              <a:rPr lang="ko-KR" altLang="en-US" dirty="0">
                <a:latin typeface="+mn-ea"/>
              </a:rPr>
              <a:t>오라클 연결을 위한 드라이버 로딩</a:t>
            </a:r>
            <a:r>
              <a:rPr lang="en-US" altLang="ko-KR" dirty="0">
                <a:latin typeface="+mn-ea"/>
              </a:rPr>
              <a:t>.</a:t>
            </a:r>
          </a:p>
          <a:p>
            <a:pPr lvl="1"/>
            <a:endParaRPr lang="en-US" altLang="ko-KR" dirty="0">
              <a:latin typeface="+mn-ea"/>
            </a:endParaRPr>
          </a:p>
          <a:p>
            <a:pPr marL="45720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r>
              <a:rPr lang="en-US" altLang="ko-KR" dirty="0">
                <a:latin typeface="+mn-ea"/>
              </a:rPr>
              <a:t>Connection </a:t>
            </a:r>
            <a:r>
              <a:rPr lang="ko-KR" altLang="en-US" dirty="0">
                <a:latin typeface="+mn-ea"/>
              </a:rPr>
              <a:t>생성 </a:t>
            </a:r>
            <a:r>
              <a:rPr lang="en-US" altLang="ko-KR" dirty="0">
                <a:latin typeface="+mn-ea"/>
              </a:rPr>
              <a:t>– </a:t>
            </a:r>
            <a:r>
              <a:rPr lang="ko-KR" altLang="en-US" dirty="0">
                <a:latin typeface="+mn-ea"/>
              </a:rPr>
              <a:t>데이터베이스와 연결</a:t>
            </a:r>
            <a:endParaRPr lang="en-US" altLang="ko-KR" dirty="0">
              <a:latin typeface="+mn-ea"/>
            </a:endParaRPr>
          </a:p>
          <a:p>
            <a:pPr lvl="1"/>
            <a:r>
              <a:rPr lang="en-US" altLang="ko-KR" dirty="0" err="1">
                <a:latin typeface="+mn-ea"/>
              </a:rPr>
              <a:t>Jdbc</a:t>
            </a:r>
            <a:r>
              <a:rPr lang="en-US" altLang="ko-KR" dirty="0">
                <a:latin typeface="+mn-ea"/>
              </a:rPr>
              <a:t> Driver</a:t>
            </a:r>
          </a:p>
          <a:p>
            <a:pPr lvl="2"/>
            <a:r>
              <a:rPr kumimoji="1" lang="en-US" altLang="ko-KR" dirty="0" err="1">
                <a:latin typeface="+mn-ea"/>
              </a:rPr>
              <a:t>jdbc:oracle:thin</a:t>
            </a:r>
            <a:r>
              <a:rPr kumimoji="1" lang="en-US" altLang="ko-KR" dirty="0">
                <a:latin typeface="+mn-ea"/>
              </a:rPr>
              <a:t>:@localhost:1521:XE</a:t>
            </a:r>
          </a:p>
          <a:p>
            <a:pPr lvl="1"/>
            <a:r>
              <a:rPr kumimoji="1" lang="en-US" altLang="ko-KR" dirty="0">
                <a:latin typeface="+mn-ea"/>
              </a:rPr>
              <a:t>DB User</a:t>
            </a:r>
          </a:p>
          <a:p>
            <a:pPr lvl="2"/>
            <a:r>
              <a:rPr kumimoji="1" lang="ko-KR" altLang="en-US" dirty="0">
                <a:latin typeface="+mn-ea"/>
              </a:rPr>
              <a:t>데이터 베이스 접근 계정</a:t>
            </a:r>
            <a:endParaRPr kumimoji="1" lang="en-US" altLang="ko-KR" dirty="0">
              <a:latin typeface="+mn-ea"/>
            </a:endParaRPr>
          </a:p>
          <a:p>
            <a:pPr lvl="1"/>
            <a:r>
              <a:rPr kumimoji="1" lang="en-US" altLang="ko-KR" dirty="0">
                <a:latin typeface="+mn-ea"/>
              </a:rPr>
              <a:t>DB </a:t>
            </a:r>
            <a:r>
              <a:rPr kumimoji="1" lang="en-US" altLang="ko-KR" dirty="0" err="1">
                <a:latin typeface="+mn-ea"/>
              </a:rPr>
              <a:t>Pwd</a:t>
            </a:r>
            <a:endParaRPr kumimoji="1" lang="en-US" altLang="ko-KR" dirty="0">
              <a:latin typeface="+mn-ea"/>
            </a:endParaRPr>
          </a:p>
          <a:p>
            <a:pPr lvl="2"/>
            <a:r>
              <a:rPr kumimoji="1" lang="ko-KR" altLang="en-US" dirty="0">
                <a:latin typeface="+mn-ea"/>
              </a:rPr>
              <a:t>데이터 베이스 접근 계정의 비밀번호</a:t>
            </a:r>
            <a:endParaRPr kumimoji="1" lang="en-US" altLang="ko-KR" dirty="0">
              <a:latin typeface="+mn-ea"/>
            </a:endParaRPr>
          </a:p>
          <a:p>
            <a:pPr lvl="2"/>
            <a:endParaRPr kumimoji="1" lang="en-US" altLang="ko-KR" dirty="0">
              <a:latin typeface="+mn-ea"/>
            </a:endParaRPr>
          </a:p>
          <a:p>
            <a:pPr lvl="2"/>
            <a:endParaRPr kumimoji="1" lang="en-US" altLang="ko-KR" dirty="0">
              <a:latin typeface="+mn-ea"/>
            </a:endParaRPr>
          </a:p>
          <a:p>
            <a:pPr lvl="2"/>
            <a:endParaRPr kumimoji="1" lang="en-US" altLang="ko-KR" dirty="0">
              <a:latin typeface="+mn-ea"/>
            </a:endParaRPr>
          </a:p>
          <a:p>
            <a:r>
              <a:rPr kumimoji="1" lang="en-US" altLang="ko-KR" dirty="0" err="1">
                <a:latin typeface="+mn-ea"/>
              </a:rPr>
              <a:t>PreparedStatement</a:t>
            </a:r>
            <a:r>
              <a:rPr kumimoji="1" lang="en-US" altLang="ko-KR" dirty="0">
                <a:latin typeface="+mn-ea"/>
              </a:rPr>
              <a:t> </a:t>
            </a:r>
            <a:r>
              <a:rPr kumimoji="1" lang="ko-KR" altLang="en-US" dirty="0">
                <a:latin typeface="+mn-ea"/>
              </a:rPr>
              <a:t>생성 </a:t>
            </a:r>
            <a:r>
              <a:rPr kumimoji="1" lang="en-US" altLang="ko-KR" dirty="0">
                <a:latin typeface="+mn-ea"/>
              </a:rPr>
              <a:t>– </a:t>
            </a:r>
            <a:r>
              <a:rPr kumimoji="1" lang="ko-KR" altLang="en-US" dirty="0">
                <a:latin typeface="+mn-ea"/>
              </a:rPr>
              <a:t>쿼리를 실행하기 위한 준비</a:t>
            </a:r>
            <a:endParaRPr kumimoji="1" lang="en-US" altLang="ko-KR" dirty="0">
              <a:latin typeface="+mn-ea"/>
            </a:endParaRPr>
          </a:p>
          <a:p>
            <a:pPr lvl="1"/>
            <a:r>
              <a:rPr kumimoji="1" lang="ko-KR" altLang="en-US" dirty="0">
                <a:latin typeface="+mn-ea"/>
              </a:rPr>
              <a:t>보안 취약점을 제거함</a:t>
            </a:r>
            <a:r>
              <a:rPr kumimoji="1" lang="en-US" altLang="ko-KR" dirty="0">
                <a:latin typeface="+mn-ea"/>
              </a:rPr>
              <a:t>.</a:t>
            </a:r>
          </a:p>
          <a:p>
            <a:pPr lvl="1"/>
            <a:r>
              <a:rPr lang="en-US" altLang="ko-KR" dirty="0">
                <a:latin typeface="+mn-ea"/>
              </a:rPr>
              <a:t>Query</a:t>
            </a:r>
          </a:p>
          <a:p>
            <a:pPr lvl="2"/>
            <a:r>
              <a:rPr lang="ko-KR" altLang="en-US" dirty="0">
                <a:latin typeface="+mn-ea"/>
              </a:rPr>
              <a:t>실행하려는 쿼리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파라미터는 </a:t>
            </a:r>
            <a:r>
              <a:rPr lang="en-US" altLang="ko-KR" dirty="0">
                <a:latin typeface="+mn-ea"/>
              </a:rPr>
              <a:t>?(</a:t>
            </a:r>
            <a:r>
              <a:rPr lang="ko-KR" altLang="en-US" dirty="0">
                <a:latin typeface="+mn-ea"/>
              </a:rPr>
              <a:t>물음표</a:t>
            </a:r>
            <a:r>
              <a:rPr lang="en-US" altLang="ko-KR" dirty="0">
                <a:latin typeface="+mn-ea"/>
              </a:rPr>
              <a:t>) </a:t>
            </a:r>
            <a:r>
              <a:rPr lang="ko-KR" altLang="en-US" dirty="0">
                <a:latin typeface="+mn-ea"/>
              </a:rPr>
              <a:t>로 작성함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endParaRPr lang="ko-KR" altLang="en-US" dirty="0"/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JDBC </a:t>
            </a:r>
            <a:r>
              <a:rPr lang="ko-KR" altLang="en-US" dirty="0"/>
              <a:t>연동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914400" y="2003633"/>
            <a:ext cx="8382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kumimoji="1" lang="en-US" altLang="ko-KR" sz="1600" dirty="0" err="1">
                <a:latin typeface="+mn-ea"/>
                <a:ea typeface="+mn-ea"/>
              </a:rPr>
              <a:t>Class.forName</a:t>
            </a:r>
            <a:r>
              <a:rPr kumimoji="1" lang="en-US" altLang="ko-KR" sz="1600" dirty="0">
                <a:latin typeface="+mn-ea"/>
                <a:ea typeface="+mn-ea"/>
              </a:rPr>
              <a:t>("</a:t>
            </a:r>
            <a:r>
              <a:rPr kumimoji="1" lang="en-US" altLang="ko-KR" sz="1600" dirty="0" err="1">
                <a:latin typeface="+mn-ea"/>
                <a:ea typeface="+mn-ea"/>
              </a:rPr>
              <a:t>oracle.jdbc.driver.OracleDriver</a:t>
            </a:r>
            <a:r>
              <a:rPr kumimoji="1" lang="en-US" altLang="ko-KR" sz="1600" dirty="0">
                <a:latin typeface="+mn-ea"/>
                <a:ea typeface="+mn-ea"/>
              </a:rPr>
              <a:t>");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914400" y="4445338"/>
            <a:ext cx="82296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kumimoji="1" lang="en-US" altLang="ko-KR" sz="1600" dirty="0">
                <a:latin typeface="+mn-ea"/>
                <a:ea typeface="+mn-ea"/>
              </a:rPr>
              <a:t>Connection conn = </a:t>
            </a:r>
            <a:r>
              <a:rPr kumimoji="1" lang="en-US" altLang="ko-KR" sz="1600" dirty="0" err="1">
                <a:latin typeface="+mn-ea"/>
                <a:ea typeface="+mn-ea"/>
              </a:rPr>
              <a:t>DriverManager.getConnection</a:t>
            </a:r>
            <a:r>
              <a:rPr kumimoji="1" lang="en-US" altLang="ko-KR" sz="1600" dirty="0">
                <a:latin typeface="+mn-ea"/>
                <a:ea typeface="+mn-ea"/>
              </a:rPr>
              <a:t>(</a:t>
            </a:r>
            <a:r>
              <a:rPr kumimoji="1" lang="en-US" altLang="ko-KR" sz="1600" dirty="0" err="1">
                <a:latin typeface="+mn-ea"/>
                <a:ea typeface="+mn-ea"/>
              </a:rPr>
              <a:t>jdbcDriver</a:t>
            </a:r>
            <a:r>
              <a:rPr kumimoji="1" lang="en-US" altLang="ko-KR" sz="1600" dirty="0">
                <a:latin typeface="+mn-ea"/>
                <a:ea typeface="+mn-ea"/>
              </a:rPr>
              <a:t>, </a:t>
            </a:r>
            <a:r>
              <a:rPr kumimoji="1" lang="en-US" altLang="ko-KR" sz="1600" dirty="0" err="1">
                <a:latin typeface="+mn-ea"/>
                <a:ea typeface="+mn-ea"/>
              </a:rPr>
              <a:t>dbUser</a:t>
            </a:r>
            <a:r>
              <a:rPr kumimoji="1" lang="en-US" altLang="ko-KR" sz="1600" dirty="0">
                <a:latin typeface="+mn-ea"/>
                <a:ea typeface="+mn-ea"/>
              </a:rPr>
              <a:t>, </a:t>
            </a:r>
            <a:r>
              <a:rPr kumimoji="1" lang="en-US" altLang="ko-KR" sz="1600" dirty="0" err="1">
                <a:latin typeface="+mn-ea"/>
                <a:ea typeface="+mn-ea"/>
              </a:rPr>
              <a:t>dbPwd</a:t>
            </a:r>
            <a:r>
              <a:rPr kumimoji="1" lang="en-US" altLang="ko-KR" sz="1600" dirty="0">
                <a:latin typeface="+mn-ea"/>
                <a:ea typeface="+mn-ea"/>
              </a:rPr>
              <a:t>);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889000" y="6170027"/>
            <a:ext cx="4572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kumimoji="1" lang="en-US" altLang="ko-KR" sz="1600" dirty="0" err="1">
                <a:latin typeface="+mn-ea"/>
                <a:ea typeface="+mn-ea"/>
              </a:rPr>
              <a:t>stmt</a:t>
            </a:r>
            <a:r>
              <a:rPr kumimoji="1" lang="en-US" altLang="ko-KR" sz="1600" dirty="0">
                <a:latin typeface="+mn-ea"/>
                <a:ea typeface="+mn-ea"/>
              </a:rPr>
              <a:t> = </a:t>
            </a:r>
            <a:r>
              <a:rPr kumimoji="1" lang="en-US" altLang="ko-KR" sz="1600" dirty="0" err="1">
                <a:latin typeface="+mn-ea"/>
                <a:ea typeface="+mn-ea"/>
              </a:rPr>
              <a:t>conn.prepareStatement</a:t>
            </a:r>
            <a:r>
              <a:rPr kumimoji="1" lang="en-US" altLang="ko-KR" sz="1600" dirty="0">
                <a:latin typeface="+mn-ea"/>
                <a:ea typeface="+mn-ea"/>
              </a:rPr>
              <a:t>(query);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F8380B9-7089-CB71-135F-138AE4FDC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D7398-607C-407A-8D67-83D151584F53}" type="slidenum">
              <a:rPr lang="ko-KR" altLang="en-US" smtClean="0"/>
              <a:t>65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694436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EB6AD8-EBF0-5C20-CE5A-1F3F59D8BE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3200" y="1122363"/>
            <a:ext cx="8737600" cy="2387600"/>
          </a:xfrm>
        </p:spPr>
        <p:txBody>
          <a:bodyPr/>
          <a:lstStyle/>
          <a:p>
            <a:r>
              <a:rPr lang="ko-KR" altLang="en-US">
                <a:latin typeface="+mj-ea"/>
              </a:rPr>
              <a:t>감사합니다</a:t>
            </a:r>
            <a:r>
              <a:rPr lang="en-US" altLang="ko-KR">
                <a:latin typeface="+mj-ea"/>
              </a:rPr>
              <a:t>.</a:t>
            </a:r>
            <a:endParaRPr lang="ko-KR" altLang="en-US">
              <a:latin typeface="+mj-ea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18E3540-D5C2-977C-EFA0-E09A24C5D6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2616848"/>
          </a:xfrm>
        </p:spPr>
        <p:txBody>
          <a:bodyPr>
            <a:normAutofit/>
          </a:bodyPr>
          <a:lstStyle/>
          <a:p>
            <a:r>
              <a:rPr lang="en-US" altLang="ko-KR" sz="3000" dirty="0">
                <a:latin typeface="+mj-ea"/>
                <a:ea typeface="+mj-ea"/>
              </a:rPr>
              <a:t>DBMS</a:t>
            </a:r>
          </a:p>
          <a:p>
            <a:endParaRPr lang="en-US" altLang="ko-KR" dirty="0">
              <a:latin typeface="+mj-ea"/>
              <a:ea typeface="+mj-ea"/>
            </a:endParaRPr>
          </a:p>
          <a:p>
            <a:r>
              <a:rPr lang="ko-KR" altLang="en-US" dirty="0">
                <a:latin typeface="+mj-ea"/>
                <a:ea typeface="+mj-ea"/>
              </a:rPr>
              <a:t>장민창</a:t>
            </a:r>
            <a:endParaRPr lang="en-US" altLang="ko-KR" dirty="0">
              <a:latin typeface="+mj-ea"/>
              <a:ea typeface="+mj-ea"/>
            </a:endParaRPr>
          </a:p>
          <a:p>
            <a:r>
              <a:rPr lang="en-US" altLang="ko-KR" dirty="0">
                <a:latin typeface="+mj-ea"/>
                <a:ea typeface="+mj-ea"/>
              </a:rPr>
              <a:t>mcjang@hucloud.co.kr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27380DC-F3E6-89A5-3D07-7218CB5F3483}"/>
              </a:ext>
            </a:extLst>
          </p:cNvPr>
          <p:cNvSpPr/>
          <p:nvPr/>
        </p:nvSpPr>
        <p:spPr>
          <a:xfrm>
            <a:off x="73891" y="3447319"/>
            <a:ext cx="9023932" cy="6264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21FC403-BB74-31C4-E52D-48579C2C4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D7398-607C-407A-8D67-83D151584F53}" type="slidenum">
              <a:rPr lang="ko-KR" altLang="en-US" smtClean="0"/>
              <a:t>66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92882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>
                <a:cs typeface="Arial" panose="020B0604020202020204" pitchFamily="34" charset="0"/>
              </a:rPr>
              <a:t>테이블의 데이터는 하나의 </a:t>
            </a:r>
            <a:r>
              <a:rPr lang="en-US" altLang="ko-KR">
                <a:cs typeface="Arial" panose="020B0604020202020204" pitchFamily="34" charset="0"/>
              </a:rPr>
              <a:t>“</a:t>
            </a:r>
            <a:r>
              <a:rPr lang="ko-KR" altLang="en-US">
                <a:cs typeface="Arial" panose="020B0604020202020204" pitchFamily="34" charset="0"/>
              </a:rPr>
              <a:t>행</a:t>
            </a:r>
            <a:r>
              <a:rPr lang="en-US" altLang="ko-KR">
                <a:cs typeface="Arial" panose="020B0604020202020204" pitchFamily="34" charset="0"/>
              </a:rPr>
              <a:t>” </a:t>
            </a:r>
            <a:r>
              <a:rPr lang="ko-KR" altLang="en-US">
                <a:cs typeface="Arial" panose="020B0604020202020204" pitchFamily="34" charset="0"/>
              </a:rPr>
              <a:t>으로 표현됨</a:t>
            </a:r>
            <a:r>
              <a:rPr lang="en-US" altLang="ko-KR">
                <a:cs typeface="Arial" panose="020B0604020202020204" pitchFamily="34" charset="0"/>
              </a:rPr>
              <a:t>.</a:t>
            </a:r>
          </a:p>
          <a:p>
            <a:pPr eaLnBrk="1" hangingPunct="1">
              <a:defRPr/>
            </a:pPr>
            <a:r>
              <a:rPr lang="ko-KR" altLang="en-US">
                <a:cs typeface="Arial" panose="020B0604020202020204" pitchFamily="34" charset="0"/>
              </a:rPr>
              <a:t>각 행은 여러 개의 컬럼으로 구성된다</a:t>
            </a:r>
            <a:r>
              <a:rPr lang="en-US" altLang="ko-KR">
                <a:cs typeface="Arial" panose="020B0604020202020204" pitchFamily="34" charset="0"/>
              </a:rPr>
              <a:t>.</a:t>
            </a:r>
          </a:p>
          <a:p>
            <a:pPr eaLnBrk="1" hangingPunct="1">
              <a:defRPr/>
            </a:pPr>
            <a:endParaRPr lang="en-US" altLang="ko-KR">
              <a:cs typeface="Arial" panose="020B0604020202020204" pitchFamily="34" charset="0"/>
            </a:endParaRPr>
          </a:p>
        </p:txBody>
      </p:sp>
      <p:sp>
        <p:nvSpPr>
          <p:cNvPr id="18436" name="슬라이드 번호 개체 틀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7AABD41D-1649-4C61-905B-F7305100D334}" type="slidenum">
              <a:rPr lang="en-GB" altLang="ko-KR">
                <a:solidFill>
                  <a:srgbClr val="898989"/>
                </a:solidFill>
              </a:rPr>
              <a:pPr/>
              <a:t>7</a:t>
            </a:fld>
            <a:endParaRPr lang="en-GB" altLang="ko-KR">
              <a:solidFill>
                <a:srgbClr val="898989"/>
              </a:solidFill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dirty="0">
                <a:cs typeface="Arial" charset="0"/>
              </a:rPr>
              <a:t>Rows</a:t>
            </a:r>
          </a:p>
        </p:txBody>
      </p:sp>
      <p:pic>
        <p:nvPicPr>
          <p:cNvPr id="20483" name="그림 1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2514600"/>
            <a:ext cx="3983037" cy="3649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0618155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dirty="0">
                <a:cs typeface="Arial" panose="020B0604020202020204" pitchFamily="34" charset="0"/>
              </a:rPr>
              <a:t>Primary Key (PK)</a:t>
            </a:r>
          </a:p>
          <a:p>
            <a:pPr lvl="1">
              <a:defRPr/>
            </a:pPr>
            <a:r>
              <a:rPr lang="ko-KR" altLang="en-US" dirty="0">
                <a:cs typeface="Arial" panose="020B0604020202020204" pitchFamily="34" charset="0"/>
              </a:rPr>
              <a:t>하나의 테이블에서 절대 중복이 되지 않는 값</a:t>
            </a:r>
            <a:endParaRPr lang="en-US" altLang="ko-KR" dirty="0">
              <a:cs typeface="Arial" panose="020B0604020202020204" pitchFamily="34" charset="0"/>
            </a:endParaRPr>
          </a:p>
          <a:p>
            <a:pPr lvl="1">
              <a:defRPr/>
            </a:pPr>
            <a:r>
              <a:rPr lang="ko-KR" altLang="en-US" dirty="0">
                <a:cs typeface="Arial" panose="020B0604020202020204" pitchFamily="34" charset="0"/>
              </a:rPr>
              <a:t>하나의 </a:t>
            </a:r>
            <a:r>
              <a:rPr lang="en-US" altLang="ko-KR" dirty="0">
                <a:cs typeface="Arial" panose="020B0604020202020204" pitchFamily="34" charset="0"/>
              </a:rPr>
              <a:t>Row</a:t>
            </a:r>
            <a:r>
              <a:rPr lang="ko-KR" altLang="en-US" dirty="0">
                <a:cs typeface="Arial" panose="020B0604020202020204" pitchFamily="34" charset="0"/>
              </a:rPr>
              <a:t>를 대표하는 값</a:t>
            </a:r>
            <a:endParaRPr lang="en-US" altLang="ko-KR" dirty="0">
              <a:cs typeface="Arial" panose="020B0604020202020204" pitchFamily="34" charset="0"/>
            </a:endParaRPr>
          </a:p>
          <a:p>
            <a:pPr lvl="2">
              <a:defRPr/>
            </a:pPr>
            <a:r>
              <a:rPr lang="ko-KR" altLang="en-US" dirty="0">
                <a:cs typeface="Arial" panose="020B0604020202020204" pitchFamily="34" charset="0"/>
              </a:rPr>
              <a:t>예 </a:t>
            </a:r>
            <a:r>
              <a:rPr lang="en-US" altLang="ko-KR" dirty="0">
                <a:cs typeface="Arial" panose="020B0604020202020204" pitchFamily="34" charset="0"/>
              </a:rPr>
              <a:t>: </a:t>
            </a:r>
            <a:r>
              <a:rPr lang="ko-KR" altLang="en-US" dirty="0">
                <a:cs typeface="Arial" panose="020B0604020202020204" pitchFamily="34" charset="0"/>
              </a:rPr>
              <a:t>회원 아이디</a:t>
            </a:r>
            <a:r>
              <a:rPr lang="en-US" altLang="ko-KR" dirty="0">
                <a:cs typeface="Arial" panose="020B0604020202020204" pitchFamily="34" charset="0"/>
              </a:rPr>
              <a:t>, </a:t>
            </a:r>
            <a:r>
              <a:rPr lang="ko-KR" altLang="en-US" dirty="0">
                <a:cs typeface="Arial" panose="020B0604020202020204" pitchFamily="34" charset="0"/>
              </a:rPr>
              <a:t>이메일 주소</a:t>
            </a:r>
            <a:r>
              <a:rPr lang="en-US" altLang="ko-KR" dirty="0">
                <a:cs typeface="Arial" panose="020B0604020202020204" pitchFamily="34" charset="0"/>
              </a:rPr>
              <a:t> </a:t>
            </a:r>
            <a:r>
              <a:rPr lang="ko-KR" altLang="en-US" dirty="0">
                <a:cs typeface="Arial" panose="020B0604020202020204" pitchFamily="34" charset="0"/>
              </a:rPr>
              <a:t>등</a:t>
            </a:r>
            <a:endParaRPr lang="en-US" altLang="ko-KR" dirty="0">
              <a:cs typeface="Arial" panose="020B0604020202020204" pitchFamily="34" charset="0"/>
            </a:endParaRPr>
          </a:p>
          <a:p>
            <a:pPr lvl="1" eaLnBrk="1" hangingPunct="1">
              <a:defRPr/>
            </a:pPr>
            <a:r>
              <a:rPr lang="ko-KR" altLang="en-US" dirty="0">
                <a:cs typeface="Arial" panose="020B0604020202020204" pitchFamily="34" charset="0"/>
              </a:rPr>
              <a:t>테이블은 하나 이상의 </a:t>
            </a:r>
            <a:r>
              <a:rPr lang="en-US" altLang="ko-KR" dirty="0">
                <a:cs typeface="Arial" panose="020B0604020202020204" pitchFamily="34" charset="0"/>
              </a:rPr>
              <a:t>Primary Key</a:t>
            </a:r>
            <a:r>
              <a:rPr lang="ko-KR" altLang="en-US" dirty="0">
                <a:cs typeface="Arial" panose="020B0604020202020204" pitchFamily="34" charset="0"/>
              </a:rPr>
              <a:t>를 반드시 가져야 한다</a:t>
            </a:r>
            <a:r>
              <a:rPr lang="en-US" altLang="ko-KR" dirty="0">
                <a:cs typeface="Arial" panose="020B0604020202020204" pitchFamily="34" charset="0"/>
              </a:rPr>
              <a:t>.</a:t>
            </a:r>
            <a:endParaRPr lang="en-US" altLang="ko-KR" dirty="0"/>
          </a:p>
          <a:p>
            <a:pPr eaLnBrk="1" hangingPunct="1">
              <a:defRPr/>
            </a:pPr>
            <a:r>
              <a:rPr lang="en-US" altLang="ko-KR" dirty="0"/>
              <a:t>Foreign Key (FK)</a:t>
            </a:r>
          </a:p>
          <a:p>
            <a:pPr lvl="1" eaLnBrk="1" hangingPunct="1">
              <a:defRPr/>
            </a:pPr>
            <a:r>
              <a:rPr lang="en-US" altLang="ko-KR" dirty="0"/>
              <a:t>Primary Key</a:t>
            </a:r>
            <a:r>
              <a:rPr lang="ko-KR" altLang="en-US" dirty="0"/>
              <a:t>를 참조하는 키</a:t>
            </a:r>
            <a:endParaRPr lang="en-US" altLang="ko-KR" dirty="0"/>
          </a:p>
          <a:p>
            <a:pPr lvl="1" eaLnBrk="1" hangingPunct="1">
              <a:defRPr/>
            </a:pPr>
            <a:r>
              <a:rPr lang="ko-KR" altLang="en-US" dirty="0"/>
              <a:t>자신의 테이블 또는 다른 테이블의 </a:t>
            </a:r>
            <a:r>
              <a:rPr lang="en-US" altLang="ko-KR" dirty="0"/>
              <a:t>Primary Key</a:t>
            </a:r>
            <a:r>
              <a:rPr lang="ko-KR" altLang="en-US" dirty="0"/>
              <a:t>로 관계를 형성할 때 사용한다</a:t>
            </a:r>
            <a:r>
              <a:rPr lang="en-US" altLang="ko-KR" dirty="0"/>
              <a:t>.</a:t>
            </a:r>
          </a:p>
          <a:p>
            <a:pPr lvl="2">
              <a:defRPr/>
            </a:pPr>
            <a:r>
              <a:rPr lang="ko-KR" altLang="en-US" dirty="0"/>
              <a:t>하나의 </a:t>
            </a:r>
            <a:r>
              <a:rPr lang="en-US" altLang="ko-KR" dirty="0"/>
              <a:t>PK</a:t>
            </a:r>
            <a:r>
              <a:rPr lang="ko-KR" altLang="en-US" dirty="0"/>
              <a:t>와 </a:t>
            </a:r>
            <a:r>
              <a:rPr lang="ko-KR" altLang="en-US" dirty="0" err="1"/>
              <a:t>연계되어있는</a:t>
            </a:r>
            <a:r>
              <a:rPr lang="ko-KR" altLang="en-US" dirty="0"/>
              <a:t> 다양한 정보를 </a:t>
            </a:r>
            <a:r>
              <a:rPr lang="en-US" altLang="ko-KR" dirty="0"/>
              <a:t>FK</a:t>
            </a:r>
            <a:r>
              <a:rPr lang="ko-KR" altLang="en-US" dirty="0"/>
              <a:t>로 지정한다</a:t>
            </a:r>
            <a:r>
              <a:rPr lang="en-US" altLang="ko-KR" dirty="0"/>
              <a:t>.</a:t>
            </a:r>
          </a:p>
          <a:p>
            <a:pPr lvl="2">
              <a:defRPr/>
            </a:pPr>
            <a:r>
              <a:rPr lang="ko-KR" altLang="en-US" dirty="0"/>
              <a:t>예</a:t>
            </a:r>
            <a:r>
              <a:rPr lang="en-US" altLang="ko-KR" dirty="0"/>
              <a:t> : </a:t>
            </a:r>
            <a:r>
              <a:rPr lang="ko-KR" altLang="en-US" dirty="0"/>
              <a:t>특정 회원의 주문 목록</a:t>
            </a:r>
            <a:r>
              <a:rPr lang="en-US" altLang="ko-KR" dirty="0"/>
              <a:t>, </a:t>
            </a:r>
            <a:r>
              <a:rPr lang="ko-KR" altLang="en-US" dirty="0"/>
              <a:t>특정 회원의 배송지 주소 등</a:t>
            </a:r>
            <a:endParaRPr lang="en-US" altLang="ko-KR" dirty="0"/>
          </a:p>
          <a:p>
            <a:pPr>
              <a:defRPr/>
            </a:pPr>
            <a:r>
              <a:rPr lang="en-US" altLang="ko-KR" dirty="0"/>
              <a:t>Unique Key</a:t>
            </a:r>
          </a:p>
          <a:p>
            <a:pPr lvl="1">
              <a:defRPr/>
            </a:pPr>
            <a:r>
              <a:rPr lang="ko-KR" altLang="en-US" dirty="0"/>
              <a:t>하나의 테이블에서 절대 중복이 되지 않는 값</a:t>
            </a:r>
            <a:r>
              <a:rPr lang="en-US" altLang="ko-KR" dirty="0"/>
              <a:t>.</a:t>
            </a:r>
          </a:p>
          <a:p>
            <a:pPr lvl="2">
              <a:defRPr/>
            </a:pPr>
            <a:r>
              <a:rPr lang="en-US" altLang="ko-KR" dirty="0"/>
              <a:t>PK</a:t>
            </a:r>
            <a:r>
              <a:rPr lang="ko-KR" altLang="en-US" dirty="0"/>
              <a:t>와는 다른 성격</a:t>
            </a:r>
            <a:r>
              <a:rPr lang="en-US" altLang="ko-KR" dirty="0"/>
              <a:t>.</a:t>
            </a:r>
          </a:p>
          <a:p>
            <a:pPr lvl="2">
              <a:defRPr/>
            </a:pPr>
            <a:r>
              <a:rPr lang="en-US" altLang="ko-KR" dirty="0"/>
              <a:t>PK</a:t>
            </a:r>
            <a:r>
              <a:rPr lang="ko-KR" altLang="en-US" dirty="0"/>
              <a:t>는 </a:t>
            </a:r>
            <a:r>
              <a:rPr lang="en-US" altLang="ko-KR" dirty="0"/>
              <a:t>Row(</a:t>
            </a:r>
            <a:r>
              <a:rPr lang="ko-KR" altLang="en-US" dirty="0"/>
              <a:t>데이터</a:t>
            </a:r>
            <a:r>
              <a:rPr lang="en-US" altLang="ko-KR" dirty="0"/>
              <a:t>)</a:t>
            </a:r>
            <a:r>
              <a:rPr lang="ko-KR" altLang="en-US" dirty="0"/>
              <a:t>를 대표하는 값</a:t>
            </a:r>
            <a:endParaRPr lang="en-US" altLang="ko-KR" dirty="0"/>
          </a:p>
          <a:p>
            <a:pPr lvl="2">
              <a:defRPr/>
            </a:pPr>
            <a:r>
              <a:rPr lang="en-US" altLang="ko-KR" dirty="0"/>
              <a:t>Unique Key</a:t>
            </a:r>
            <a:r>
              <a:rPr lang="ko-KR" altLang="en-US" dirty="0"/>
              <a:t>는 한 </a:t>
            </a:r>
            <a:r>
              <a:rPr lang="en-US" altLang="ko-KR" dirty="0"/>
              <a:t>Row</a:t>
            </a:r>
            <a:r>
              <a:rPr lang="ko-KR" altLang="en-US" dirty="0"/>
              <a:t>에 중복된 데이터를 생성할 수 없다</a:t>
            </a:r>
            <a:r>
              <a:rPr lang="en-US" altLang="ko-KR" dirty="0"/>
              <a:t>.</a:t>
            </a:r>
          </a:p>
          <a:p>
            <a:pPr lvl="2">
              <a:defRPr/>
            </a:pPr>
            <a:r>
              <a:rPr lang="ko-KR" altLang="en-US" dirty="0"/>
              <a:t>예</a:t>
            </a:r>
            <a:r>
              <a:rPr lang="en-US" altLang="ko-KR" dirty="0"/>
              <a:t>&gt; </a:t>
            </a:r>
            <a:r>
              <a:rPr lang="ko-KR" altLang="en-US" dirty="0"/>
              <a:t>회원의 중복 불가능한 닉네임</a:t>
            </a:r>
            <a:endParaRPr lang="en-US" altLang="ko-KR" dirty="0"/>
          </a:p>
          <a:p>
            <a:pPr eaLnBrk="1" hangingPunct="1">
              <a:defRPr/>
            </a:pPr>
            <a:endParaRPr lang="en-US" altLang="ko-KR" dirty="0"/>
          </a:p>
        </p:txBody>
      </p:sp>
      <p:sp>
        <p:nvSpPr>
          <p:cNvPr id="22532" name="슬라이드 번호 개체 틀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D0855D86-BE08-4FE4-92C7-39A007B5AB60}" type="slidenum">
              <a:rPr lang="en-GB" altLang="ko-KR">
                <a:solidFill>
                  <a:srgbClr val="898989"/>
                </a:solidFill>
              </a:rPr>
              <a:pPr/>
              <a:t>8</a:t>
            </a:fld>
            <a:endParaRPr lang="en-GB" altLang="ko-KR">
              <a:solidFill>
                <a:srgbClr val="898989"/>
              </a:solidFill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dirty="0">
                <a:cs typeface="Arial" charset="0"/>
              </a:rPr>
              <a:t>Keys</a:t>
            </a:r>
          </a:p>
        </p:txBody>
      </p:sp>
    </p:spTree>
    <p:extLst>
      <p:ext uri="{BB962C8B-B14F-4D97-AF65-F5344CB8AC3E}">
        <p14:creationId xmlns:p14="http://schemas.microsoft.com/office/powerpoint/2010/main" val="4201414843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dirty="0">
                <a:cs typeface="Arial" panose="020B0604020202020204" pitchFamily="34" charset="0"/>
              </a:rPr>
              <a:t>데이터베이스가 관리하는 데이터를 조작하는 언어</a:t>
            </a:r>
            <a:endParaRPr lang="en-US" altLang="ko-KR" dirty="0">
              <a:cs typeface="Arial" panose="020B0604020202020204" pitchFamily="34" charset="0"/>
            </a:endParaRPr>
          </a:p>
          <a:p>
            <a:pPr eaLnBrk="1" hangingPunct="1">
              <a:defRPr/>
            </a:pPr>
            <a:endParaRPr lang="en-US" altLang="ko-KR" dirty="0">
              <a:cs typeface="Arial" panose="020B0604020202020204" pitchFamily="34" charset="0"/>
            </a:endParaRPr>
          </a:p>
          <a:p>
            <a:pPr eaLnBrk="1" hangingPunct="1">
              <a:defRPr/>
            </a:pPr>
            <a:r>
              <a:rPr lang="ko-KR" altLang="en-US" dirty="0">
                <a:cs typeface="Arial" panose="020B0604020202020204" pitchFamily="34" charset="0"/>
              </a:rPr>
              <a:t>데이터베이스</a:t>
            </a:r>
            <a:r>
              <a:rPr lang="en-US" altLang="ko-KR" dirty="0">
                <a:cs typeface="Arial" panose="020B0604020202020204" pitchFamily="34" charset="0"/>
              </a:rPr>
              <a:t>, </a:t>
            </a:r>
            <a:r>
              <a:rPr lang="ko-KR" altLang="en-US" dirty="0">
                <a:cs typeface="Arial" panose="020B0604020202020204" pitchFamily="34" charset="0"/>
              </a:rPr>
              <a:t>테이블</a:t>
            </a:r>
            <a:r>
              <a:rPr lang="en-US" altLang="ko-KR" dirty="0">
                <a:cs typeface="Arial" panose="020B0604020202020204" pitchFamily="34" charset="0"/>
              </a:rPr>
              <a:t>, </a:t>
            </a:r>
            <a:r>
              <a:rPr lang="ko-KR" altLang="en-US" dirty="0">
                <a:cs typeface="Arial" panose="020B0604020202020204" pitchFamily="34" charset="0"/>
              </a:rPr>
              <a:t>컬럼 등을 생성</a:t>
            </a:r>
            <a:r>
              <a:rPr lang="en-US" altLang="ko-KR" dirty="0">
                <a:cs typeface="Arial" panose="020B0604020202020204" pitchFamily="34" charset="0"/>
              </a:rPr>
              <a:t>(Create), </a:t>
            </a:r>
            <a:r>
              <a:rPr lang="ko-KR" altLang="en-US" dirty="0">
                <a:cs typeface="Arial" panose="020B0604020202020204" pitchFamily="34" charset="0"/>
              </a:rPr>
              <a:t>수정</a:t>
            </a:r>
            <a:r>
              <a:rPr lang="en-US" altLang="ko-KR" dirty="0">
                <a:cs typeface="Arial" panose="020B0604020202020204" pitchFamily="34" charset="0"/>
              </a:rPr>
              <a:t>(Alter), </a:t>
            </a:r>
            <a:r>
              <a:rPr lang="ko-KR" altLang="en-US" dirty="0">
                <a:cs typeface="Arial" panose="020B0604020202020204" pitchFamily="34" charset="0"/>
              </a:rPr>
              <a:t>삭제</a:t>
            </a:r>
            <a:r>
              <a:rPr lang="en-US" altLang="ko-KR" dirty="0">
                <a:cs typeface="Arial" panose="020B0604020202020204" pitchFamily="34" charset="0"/>
              </a:rPr>
              <a:t>(Drop)</a:t>
            </a:r>
            <a:r>
              <a:rPr lang="ko-KR" altLang="en-US" dirty="0">
                <a:cs typeface="Arial" panose="020B0604020202020204" pitchFamily="34" charset="0"/>
              </a:rPr>
              <a:t>할 수 있음</a:t>
            </a:r>
            <a:r>
              <a:rPr lang="en-US" altLang="ko-KR" dirty="0">
                <a:cs typeface="Arial" panose="020B0604020202020204" pitchFamily="34" charset="0"/>
              </a:rPr>
              <a:t>.</a:t>
            </a:r>
          </a:p>
          <a:p>
            <a:pPr eaLnBrk="1" hangingPunct="1">
              <a:defRPr/>
            </a:pPr>
            <a:r>
              <a:rPr lang="ko-KR" altLang="en-US" dirty="0">
                <a:cs typeface="Arial" panose="020B0604020202020204" pitchFamily="34" charset="0"/>
              </a:rPr>
              <a:t>테이블 내의</a:t>
            </a:r>
            <a:r>
              <a:rPr lang="en-US" altLang="ko-KR" dirty="0">
                <a:cs typeface="Arial" panose="020B0604020202020204" pitchFamily="34" charset="0"/>
              </a:rPr>
              <a:t> ROW</a:t>
            </a:r>
            <a:r>
              <a:rPr lang="ko-KR" altLang="en-US" dirty="0">
                <a:cs typeface="Arial" panose="020B0604020202020204" pitchFamily="34" charset="0"/>
              </a:rPr>
              <a:t>를 추가</a:t>
            </a:r>
            <a:r>
              <a:rPr lang="en-US" altLang="ko-KR" dirty="0">
                <a:cs typeface="Arial" panose="020B0604020202020204" pitchFamily="34" charset="0"/>
              </a:rPr>
              <a:t>(C), </a:t>
            </a:r>
            <a:r>
              <a:rPr lang="ko-KR" altLang="en-US" dirty="0">
                <a:cs typeface="Arial" panose="020B0604020202020204" pitchFamily="34" charset="0"/>
              </a:rPr>
              <a:t>조회</a:t>
            </a:r>
            <a:r>
              <a:rPr lang="en-US" altLang="ko-KR" dirty="0">
                <a:cs typeface="Arial" panose="020B0604020202020204" pitchFamily="34" charset="0"/>
              </a:rPr>
              <a:t>(R), </a:t>
            </a:r>
            <a:r>
              <a:rPr lang="ko-KR" altLang="en-US" dirty="0">
                <a:cs typeface="Arial" panose="020B0604020202020204" pitchFamily="34" charset="0"/>
              </a:rPr>
              <a:t>수정</a:t>
            </a:r>
            <a:r>
              <a:rPr lang="en-US" altLang="ko-KR" dirty="0">
                <a:cs typeface="Arial" panose="020B0604020202020204" pitchFamily="34" charset="0"/>
              </a:rPr>
              <a:t>(U), </a:t>
            </a:r>
            <a:r>
              <a:rPr lang="ko-KR" altLang="en-US" dirty="0">
                <a:cs typeface="Arial" panose="020B0604020202020204" pitchFamily="34" charset="0"/>
              </a:rPr>
              <a:t>삭제</a:t>
            </a:r>
            <a:r>
              <a:rPr lang="en-US" altLang="ko-KR" dirty="0">
                <a:cs typeface="Arial" panose="020B0604020202020204" pitchFamily="34" charset="0"/>
              </a:rPr>
              <a:t>(D)</a:t>
            </a:r>
            <a:r>
              <a:rPr lang="ko-KR" altLang="en-US" dirty="0">
                <a:cs typeface="Arial" panose="020B0604020202020204" pitchFamily="34" charset="0"/>
              </a:rPr>
              <a:t> 할 수 있다</a:t>
            </a:r>
            <a:r>
              <a:rPr lang="en-US" altLang="ko-KR" dirty="0">
                <a:cs typeface="Arial" panose="020B0604020202020204" pitchFamily="34" charset="0"/>
              </a:rPr>
              <a:t>.</a:t>
            </a:r>
          </a:p>
          <a:p>
            <a:pPr eaLnBrk="1" hangingPunct="1">
              <a:defRPr/>
            </a:pPr>
            <a:endParaRPr lang="en-US" altLang="ko-KR" dirty="0">
              <a:cs typeface="Arial" panose="020B0604020202020204" pitchFamily="34" charset="0"/>
            </a:endParaRPr>
          </a:p>
          <a:p>
            <a:pPr eaLnBrk="1" hangingPunct="1">
              <a:defRPr/>
            </a:pPr>
            <a:r>
              <a:rPr lang="ko-KR" altLang="en-US" dirty="0">
                <a:cs typeface="Arial" panose="020B0604020202020204" pitchFamily="34" charset="0"/>
              </a:rPr>
              <a:t>위 나열한 항목들을 관리할 수 있도록 구조화된 언어체계를 가지고 있음</a:t>
            </a:r>
            <a:r>
              <a:rPr lang="en-US" altLang="ko-KR" dirty="0">
                <a:cs typeface="Arial" panose="020B0604020202020204" pitchFamily="34" charset="0"/>
              </a:rPr>
              <a:t>.</a:t>
            </a:r>
          </a:p>
        </p:txBody>
      </p:sp>
      <p:sp>
        <p:nvSpPr>
          <p:cNvPr id="22532" name="슬라이드 번호 개체 틀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D0855D86-BE08-4FE4-92C7-39A007B5AB60}" type="slidenum">
              <a:rPr lang="en-GB" altLang="ko-KR">
                <a:solidFill>
                  <a:srgbClr val="898989"/>
                </a:solidFill>
              </a:rPr>
              <a:pPr/>
              <a:t>9</a:t>
            </a:fld>
            <a:endParaRPr lang="en-GB" altLang="ko-KR">
              <a:solidFill>
                <a:srgbClr val="898989"/>
              </a:solidFill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dirty="0">
                <a:cs typeface="Arial" charset="0"/>
              </a:rPr>
              <a:t>SQL (Structured Query Language)</a:t>
            </a:r>
          </a:p>
        </p:txBody>
      </p:sp>
    </p:spTree>
    <p:extLst>
      <p:ext uri="{BB962C8B-B14F-4D97-AF65-F5344CB8AC3E}">
        <p14:creationId xmlns:p14="http://schemas.microsoft.com/office/powerpoint/2010/main" val="3585632024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4203</TotalTime>
  <Words>3285</Words>
  <Application>Microsoft Office PowerPoint</Application>
  <PresentationFormat>화면 슬라이드 쇼(4:3)</PresentationFormat>
  <Paragraphs>609</Paragraphs>
  <Slides>66</Slides>
  <Notes>44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66</vt:i4>
      </vt:variant>
    </vt:vector>
  </HeadingPairs>
  <TitlesOfParts>
    <vt:vector size="74" baseType="lpstr">
      <vt:lpstr>굴림</vt:lpstr>
      <vt:lpstr>맑은 고딕</vt:lpstr>
      <vt:lpstr>Arial</vt:lpstr>
      <vt:lpstr>Calibri</vt:lpstr>
      <vt:lpstr>Calibri Light</vt:lpstr>
      <vt:lpstr>Lucida Console</vt:lpstr>
      <vt:lpstr>Wingdings</vt:lpstr>
      <vt:lpstr>Office 테마</vt:lpstr>
      <vt:lpstr>DBMS</vt:lpstr>
      <vt:lpstr>DBMS</vt:lpstr>
      <vt:lpstr>Database</vt:lpstr>
      <vt:lpstr>Table</vt:lpstr>
      <vt:lpstr>Table</vt:lpstr>
      <vt:lpstr>Column</vt:lpstr>
      <vt:lpstr>Rows</vt:lpstr>
      <vt:lpstr>Keys</vt:lpstr>
      <vt:lpstr>SQL (Structured Query Language)</vt:lpstr>
      <vt:lpstr>데이터 조회</vt:lpstr>
      <vt:lpstr>주요 함수 또는 유용한 문법</vt:lpstr>
      <vt:lpstr>데이터 정렬</vt:lpstr>
      <vt:lpstr>데이터 필터링</vt:lpstr>
      <vt:lpstr>데이터 필터링</vt:lpstr>
      <vt:lpstr>데이터 필터링</vt:lpstr>
      <vt:lpstr>데이터 필터링</vt:lpstr>
      <vt:lpstr>그룹함수</vt:lpstr>
      <vt:lpstr>데이터 그룹핑</vt:lpstr>
      <vt:lpstr>데이터 그룹핑</vt:lpstr>
      <vt:lpstr>데이터 그룹핑</vt:lpstr>
      <vt:lpstr>데이터 그룹 필터링</vt:lpstr>
      <vt:lpstr>서브 쿼리</vt:lpstr>
      <vt:lpstr>서브 쿼리</vt:lpstr>
      <vt:lpstr>테이블 조인</vt:lpstr>
      <vt:lpstr>테이블 조인</vt:lpstr>
      <vt:lpstr>테이블 조인</vt:lpstr>
      <vt:lpstr>테이블 조인</vt:lpstr>
      <vt:lpstr>테이블 조인</vt:lpstr>
      <vt:lpstr>테이블 조인</vt:lpstr>
      <vt:lpstr>테이블 조인 (INLINE VIEW)</vt:lpstr>
      <vt:lpstr>테이블 조인 (외부조인)</vt:lpstr>
      <vt:lpstr>테이블 조인 (외부조인)</vt:lpstr>
      <vt:lpstr>데이터 삽입</vt:lpstr>
      <vt:lpstr>데이터 삽입 (쿼리결과 삽입)</vt:lpstr>
      <vt:lpstr>데이터 삽입 (테이블 복사)</vt:lpstr>
      <vt:lpstr>데이터 수정</vt:lpstr>
      <vt:lpstr>데이터 삭제</vt:lpstr>
      <vt:lpstr>Sequence</vt:lpstr>
      <vt:lpstr>1. Sequence</vt:lpstr>
      <vt:lpstr>ER-Diagram</vt:lpstr>
      <vt:lpstr>1. ER-Diagram</vt:lpstr>
      <vt:lpstr>2. Table Constraints</vt:lpstr>
      <vt:lpstr>3. 1 vs 1 Constraints</vt:lpstr>
      <vt:lpstr>4. 1 vs N Constraints</vt:lpstr>
      <vt:lpstr>4. N vs N Constraints</vt:lpstr>
      <vt:lpstr>4. N vs N Constraints</vt:lpstr>
      <vt:lpstr>5. Presentation Constraints</vt:lpstr>
      <vt:lpstr>6. Logical, Physical Diagram</vt:lpstr>
      <vt:lpstr>7. eXERD</vt:lpstr>
      <vt:lpstr>7. eXERD</vt:lpstr>
      <vt:lpstr>7. eXERD</vt:lpstr>
      <vt:lpstr>7. eXERD</vt:lpstr>
      <vt:lpstr>7. eXERD</vt:lpstr>
      <vt:lpstr>7. eXERD</vt:lpstr>
      <vt:lpstr>7. eXERD</vt:lpstr>
      <vt:lpstr>7. eXERD</vt:lpstr>
      <vt:lpstr>JDBC 연동</vt:lpstr>
      <vt:lpstr>1. JDBC 연동</vt:lpstr>
      <vt:lpstr>1. JDBC 연동</vt:lpstr>
      <vt:lpstr>1. JDBC 연동</vt:lpstr>
      <vt:lpstr>1. JDBC 연동</vt:lpstr>
      <vt:lpstr>1. JDBC 연동</vt:lpstr>
      <vt:lpstr>1. JDBC 연동</vt:lpstr>
      <vt:lpstr>1. JDBC 연동</vt:lpstr>
      <vt:lpstr>1. JDBC 연동</vt:lpstr>
      <vt:lpstr>감사합니다.</vt:lpstr>
    </vt:vector>
  </TitlesOfParts>
  <Company>GuildDesign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자바교재</dc:title>
  <dc:creator>박철훈</dc:creator>
  <cp:lastModifiedBy>민창 장</cp:lastModifiedBy>
  <cp:revision>708</cp:revision>
  <dcterms:created xsi:type="dcterms:W3CDTF">2004-07-21T02:43:03Z</dcterms:created>
  <dcterms:modified xsi:type="dcterms:W3CDTF">2024-01-24T03:48:46Z</dcterms:modified>
</cp:coreProperties>
</file>