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53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53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4u.daegu.go.kr/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hyperlink" Target="https://ssongiu-white-blow-app-hi4e8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985" y="1863662"/>
            <a:ext cx="7028879" cy="247802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6" y="3202543"/>
            <a:ext cx="9884664" cy="181051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654" y="4553569"/>
            <a:ext cx="3181398" cy="183794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02" y="0"/>
            <a:ext cx="3425571" cy="12710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95" y="3572875"/>
            <a:ext cx="3102102" cy="19019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70" y="1910525"/>
            <a:ext cx="2692194" cy="4343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624" y="5107781"/>
            <a:ext cx="365760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98" y="945547"/>
            <a:ext cx="4982051" cy="139903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8" y="1987963"/>
            <a:ext cx="10629043" cy="129844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08" y="2463879"/>
            <a:ext cx="10629043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98" y="945547"/>
            <a:ext cx="4982051" cy="139903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8" y="1987963"/>
            <a:ext cx="10629043" cy="129844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08" y="2476452"/>
            <a:ext cx="10629043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98" y="945547"/>
            <a:ext cx="4982051" cy="139903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030" y="1762506"/>
            <a:ext cx="10629043" cy="129844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030" y="2225993"/>
            <a:ext cx="10629043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98" y="945547"/>
            <a:ext cx="4982051" cy="139903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79" y="3954494"/>
            <a:ext cx="10629043" cy="168249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79" y="5620560"/>
            <a:ext cx="10629043" cy="129844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179" y="2639330"/>
            <a:ext cx="10629043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365" y="2988374"/>
            <a:ext cx="7803833" cy="18379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777" y="4478560"/>
            <a:ext cx="5697426" cy="1207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509" y="2069544"/>
            <a:ext cx="1476470" cy="146304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509" y="3672602"/>
            <a:ext cx="1476470" cy="146304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509" y="5246656"/>
            <a:ext cx="1476470" cy="14630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559" y="2136839"/>
            <a:ext cx="3215402" cy="129844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559" y="3740039"/>
            <a:ext cx="4726591" cy="129844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4559" y="5328952"/>
            <a:ext cx="5177504" cy="129844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998" y="-59007"/>
            <a:ext cx="3122533" cy="118872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86" y="7776829"/>
            <a:ext cx="3122533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95" y="3572875"/>
            <a:ext cx="3203686" cy="19019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70" y="1910525"/>
            <a:ext cx="2692194" cy="4343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624" y="5107781"/>
            <a:ext cx="365760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541" y="945547"/>
            <a:ext cx="4982051" cy="139903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47" y="1762506"/>
            <a:ext cx="10257139" cy="129844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47" y="2146554"/>
            <a:ext cx="10332291" cy="1225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541" y="945547"/>
            <a:ext cx="4982051" cy="139903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47" y="1762506"/>
            <a:ext cx="10257139" cy="1298448"/>
          </a:xfrm>
          <a:prstGeom prst="rect">
            <a:avLst/>
          </a:prstGeom>
        </p:spPr>
      </p:pic>
      <p:pic>
        <p:nvPicPr>
          <p:cNvPr id="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047" y="2146554"/>
            <a:ext cx="10332291" cy="1225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541" y="945547"/>
            <a:ext cx="4982051" cy="139903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47" y="1762506"/>
            <a:ext cx="10257139" cy="129844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47" y="2146554"/>
            <a:ext cx="10332291" cy="122529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047" y="2457450"/>
            <a:ext cx="10332291" cy="1225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95" y="3572875"/>
            <a:ext cx="3025950" cy="19019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70" y="1910525"/>
            <a:ext cx="2692194" cy="4343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624" y="5107781"/>
            <a:ext cx="365760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541" y="945547"/>
            <a:ext cx="4982051" cy="139903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47" y="2146554"/>
            <a:ext cx="10332291" cy="122529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47" y="2213420"/>
            <a:ext cx="10257139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413" y="-117729"/>
            <a:ext cx="3122533" cy="118872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60" y="-65151"/>
            <a:ext cx="1535621" cy="14081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541" y="945547"/>
            <a:ext cx="4982051" cy="139903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47" y="2146554"/>
            <a:ext cx="10332291" cy="122529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47" y="2326148"/>
            <a:ext cx="10257139" cy="1298448"/>
          </a:xfrm>
          <a:prstGeom prst="rect">
            <a:avLst/>
          </a:prstGeom>
        </p:spPr>
      </p:pic>
      <p:pic>
        <p:nvPicPr>
          <p:cNvPr id="8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047" y="1875234"/>
            <a:ext cx="10257139" cy="1298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사용자 지정</PresentationFormat>
  <Paragraphs>15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해커톤8조happydaegu</dc:title>
  <dc:subject>Presentation</dc:subject>
  <dc:creator>mangoboard.net_21057609</dc:creator>
  <cp:lastModifiedBy>곽영효</cp:lastModifiedBy>
  <cp:revision>2</cp:revision>
  <dcterms:created xsi:type="dcterms:W3CDTF">2022-11-04T23:27:36Z</dcterms:created>
  <dcterms:modified xsi:type="dcterms:W3CDTF">2022-11-04T23:28:57Z</dcterms:modified>
</cp:coreProperties>
</file>