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D30"/>
    <a:srgbClr val="1C88A3"/>
    <a:srgbClr val="1E92A3"/>
    <a:srgbClr val="2A9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9" autoAdjust="0"/>
    <p:restoredTop sz="90929"/>
  </p:normalViewPr>
  <p:slideViewPr>
    <p:cSldViewPr>
      <p:cViewPr varScale="1">
        <p:scale>
          <a:sx n="124" d="100"/>
          <a:sy n="124" d="100"/>
        </p:scale>
        <p:origin x="1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642484-71D5-1943-A09E-54C2E205D1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6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597D7-56D8-DB43-99C1-F4CE75BC1B5D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286000" y="0"/>
            <a:ext cx="6858000" cy="533400"/>
          </a:xfrm>
          <a:prstGeom prst="rect">
            <a:avLst/>
          </a:prstGeom>
          <a:solidFill>
            <a:srgbClr val="6C9D3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2286000" cy="533400"/>
          </a:xfrm>
          <a:prstGeom prst="rect">
            <a:avLst/>
          </a:prstGeom>
          <a:solidFill>
            <a:srgbClr val="E4701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2286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438400" y="12065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</a:rPr>
              <a:t>Erik Jonsson School of Engineering &amp; Computer Science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FEARLESS</a:t>
            </a:r>
            <a:r>
              <a:rPr lang="en-US" sz="1200">
                <a:solidFill>
                  <a:schemeClr val="bg1"/>
                </a:solidFill>
              </a:rPr>
              <a:t> engineering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9232" name="Picture 16" descr="utd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</p:spPr>
      </p:pic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UTD_wdmk_rev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33400" y="152400"/>
            <a:ext cx="1219200" cy="24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FEARLESS</a:t>
            </a:r>
            <a:r>
              <a:rPr lang="en-US" sz="1200">
                <a:solidFill>
                  <a:schemeClr val="bg1"/>
                </a:solidFill>
              </a:rPr>
              <a:t> engineering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216" name="Picture 24" descr="utdlog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</p:spPr>
      </p:pic>
      <p:sp>
        <p:nvSpPr>
          <p:cNvPr id="8221" name="Rectangle 29"/>
          <p:cNvSpPr>
            <a:spLocks noChangeArrowheads="1"/>
          </p:cNvSpPr>
          <p:nvPr userDrawn="1"/>
        </p:nvSpPr>
        <p:spPr bwMode="auto">
          <a:xfrm>
            <a:off x="0" y="914400"/>
            <a:ext cx="9144000" cy="533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063" y="25373"/>
            <a:ext cx="5369093" cy="685800"/>
          </a:xfrm>
        </p:spPr>
        <p:txBody>
          <a:bodyPr/>
          <a:lstStyle/>
          <a:p>
            <a:r>
              <a:rPr lang="en-US" sz="3200" b="0" dirty="0"/>
              <a:t>UTD Asthma Risk Prediction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65636"/>
            <a:ext cx="3810000" cy="796562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Goal:</a:t>
            </a:r>
            <a:r>
              <a:rPr lang="en-US" sz="1400" dirty="0"/>
              <a:t> Create an app that collects information from the user and utilizes machine learning (ML) to accurately predict risk of asthma.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381000" y="1295400"/>
            <a:ext cx="838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C9D3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92AA58-D76A-432A-9ADA-A9897FA47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53" y="-20054"/>
            <a:ext cx="3692579" cy="7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0AC8CB-0171-4765-94EA-CFBA0EF687A6}"/>
              </a:ext>
            </a:extLst>
          </p:cNvPr>
          <p:cNvSpPr txBox="1"/>
          <p:nvPr/>
        </p:nvSpPr>
        <p:spPr>
          <a:xfrm>
            <a:off x="381000" y="1042416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Junsik Seo          Chandler </a:t>
            </a:r>
            <a:r>
              <a:rPr lang="en-US" sz="1400" dirty="0" err="1"/>
              <a:t>Odenweller</a:t>
            </a:r>
            <a:r>
              <a:rPr lang="en-US" sz="1400"/>
              <a:t>          Six Wires          </a:t>
            </a:r>
            <a:r>
              <a:rPr lang="en-US" sz="1400" dirty="0"/>
              <a:t>Nilay Jasapara          Minsoo Mun</a:t>
            </a:r>
          </a:p>
          <a:p>
            <a:endParaRPr lang="en-US" sz="1400" dirty="0"/>
          </a:p>
        </p:txBody>
      </p:sp>
      <p:pic>
        <p:nvPicPr>
          <p:cNvPr id="11" name="Picture 10" descr="Table&#10;&#10;Description automatically generated with low confidence">
            <a:extLst>
              <a:ext uri="{FF2B5EF4-FFF2-40B4-BE49-F238E27FC236}">
                <a16:creationId xmlns:a16="http://schemas.microsoft.com/office/drawing/2014/main" id="{B9036009-45DC-4138-8C10-6FFBD8FD8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947" y="1536353"/>
            <a:ext cx="2129589" cy="4495798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CF2550E0-2716-4D29-A329-9DE9475D4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424662"/>
            <a:ext cx="4134404" cy="24907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3FBA97-4483-4D73-ADD9-1941549CE05B}"/>
              </a:ext>
            </a:extLst>
          </p:cNvPr>
          <p:cNvSpPr txBox="1"/>
          <p:nvPr/>
        </p:nvSpPr>
        <p:spPr>
          <a:xfrm>
            <a:off x="381000" y="2362860"/>
            <a:ext cx="4191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Approach:</a:t>
            </a:r>
            <a:r>
              <a:rPr lang="en-US" sz="1400" dirty="0"/>
              <a:t> Web application information distributed via mobile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OpenWeather</a:t>
            </a:r>
            <a:r>
              <a:rPr lang="en-US" sz="1400" dirty="0"/>
              <a:t> API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PurpleAir</a:t>
            </a:r>
            <a:r>
              <a:rPr lang="en-US" sz="1400" dirty="0"/>
              <a:t> API backend</a:t>
            </a:r>
          </a:p>
          <a:p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BC171-85D6-4657-9B39-EE9738374AB7}"/>
              </a:ext>
            </a:extLst>
          </p:cNvPr>
          <p:cNvSpPr txBox="1"/>
          <p:nvPr/>
        </p:nvSpPr>
        <p:spPr>
          <a:xfrm>
            <a:off x="2987842" y="2788920"/>
            <a:ext cx="2650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Spirometer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Mobile application frontend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ECS-whitebackground.pot</Template>
  <TotalTime>381</TotalTime>
  <Words>60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ECS-whitebackground</vt:lpstr>
      <vt:lpstr>UTD Asthma Risk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dhm018000</dc:creator>
  <cp:lastModifiedBy>Bradshaw, Cade Michael</cp:lastModifiedBy>
  <cp:revision>14</cp:revision>
  <dcterms:created xsi:type="dcterms:W3CDTF">2011-05-03T04:23:12Z</dcterms:created>
  <dcterms:modified xsi:type="dcterms:W3CDTF">2022-04-29T18:44:52Z</dcterms:modified>
</cp:coreProperties>
</file>