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5973-FF05-4AA9-871F-988A2DFC9CE6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8A20-03F4-4F5F-91E1-DF578B2C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8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5973-FF05-4AA9-871F-988A2DFC9CE6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8A20-03F4-4F5F-91E1-DF578B2C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1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5973-FF05-4AA9-871F-988A2DFC9CE6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8A20-03F4-4F5F-91E1-DF578B2C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91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5973-FF05-4AA9-871F-988A2DFC9CE6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8A20-03F4-4F5F-91E1-DF578B2C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0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5973-FF05-4AA9-871F-988A2DFC9CE6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8A20-03F4-4F5F-91E1-DF578B2C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17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5973-FF05-4AA9-871F-988A2DFC9CE6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8A20-03F4-4F5F-91E1-DF578B2C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89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5973-FF05-4AA9-871F-988A2DFC9CE6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8A20-03F4-4F5F-91E1-DF578B2C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09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5973-FF05-4AA9-871F-988A2DFC9CE6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8A20-03F4-4F5F-91E1-DF578B2C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52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5973-FF05-4AA9-871F-988A2DFC9CE6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8A20-03F4-4F5F-91E1-DF578B2C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8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5973-FF05-4AA9-871F-988A2DFC9CE6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8A20-03F4-4F5F-91E1-DF578B2C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37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5973-FF05-4AA9-871F-988A2DFC9CE6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8A20-03F4-4F5F-91E1-DF578B2C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43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B5973-FF05-4AA9-871F-988A2DFC9CE6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F8A20-03F4-4F5F-91E1-DF578B2C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6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0994" y="184982"/>
            <a:ext cx="803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에브리에어</a:t>
            </a:r>
            <a:r>
              <a:rPr lang="ko-KR" altLang="en-US" sz="24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마케팅 예측 </a:t>
            </a:r>
            <a:r>
              <a:rPr lang="en-US" altLang="ko-KR" sz="24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_ </a:t>
            </a:r>
            <a:r>
              <a:rPr lang="ko-KR" altLang="en-US" sz="24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마케팅 요소 및 다운로드 </a:t>
            </a:r>
            <a:r>
              <a:rPr lang="ko-KR" altLang="en-US" sz="24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수</a:t>
            </a:r>
            <a:r>
              <a:rPr lang="en-US" altLang="ko-KR" sz="24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_daily</a:t>
            </a:r>
            <a:r>
              <a:rPr lang="ko-KR" altLang="en-US" sz="24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endParaRPr lang="ko-KR" altLang="en-US" sz="2400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5730" y="184982"/>
            <a:ext cx="85265" cy="4616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81098" y="1332975"/>
            <a:ext cx="1605719" cy="15807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SKT Owned Media</a:t>
            </a:r>
          </a:p>
          <a:p>
            <a:pPr algn="ctr"/>
            <a:endParaRPr lang="en-US" altLang="ko-KR" dirty="0" smtClean="0">
              <a:solidFill>
                <a:sysClr val="windowText" lastClr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(100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명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)</a:t>
            </a:r>
            <a:endParaRPr lang="ko-KR" altLang="en-US" sz="1600" dirty="0">
              <a:solidFill>
                <a:sysClr val="windowText" lastClr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03958" y="3092044"/>
            <a:ext cx="1605719" cy="15807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외부매체</a:t>
            </a:r>
            <a:endParaRPr lang="en-US" altLang="ko-KR" dirty="0" smtClean="0">
              <a:solidFill>
                <a:sysClr val="windowText" lastClr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algn="ctr"/>
            <a:endParaRPr lang="en-US" altLang="ko-KR" dirty="0" smtClean="0">
              <a:solidFill>
                <a:sysClr val="windowText" lastClr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전 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: 50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명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</a:t>
            </a: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후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: 300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명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)</a:t>
            </a:r>
            <a:endParaRPr lang="ko-KR" altLang="en-US" sz="1600" dirty="0">
              <a:solidFill>
                <a:sysClr val="windowText" lastClr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54550" y="3092043"/>
            <a:ext cx="1605719" cy="15807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서포터즈</a:t>
            </a:r>
            <a:endParaRPr lang="en-US" altLang="ko-KR" dirty="0" smtClean="0">
              <a:solidFill>
                <a:sysClr val="windowText" lastClr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(50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명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)</a:t>
            </a:r>
            <a:endParaRPr lang="ko-KR" altLang="en-US" sz="1600" dirty="0">
              <a:solidFill>
                <a:sysClr val="windowText" lastClr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54550" y="1332975"/>
            <a:ext cx="1605719" cy="15807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이벤트</a:t>
            </a:r>
            <a:endParaRPr lang="en-US" altLang="ko-KR" dirty="0" smtClean="0">
              <a:solidFill>
                <a:sysClr val="windowText" lastClr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(150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명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)</a:t>
            </a:r>
            <a:endParaRPr lang="ko-KR" altLang="en-US" sz="1600" dirty="0">
              <a:solidFill>
                <a:sysClr val="windowText" lastClr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22891" y="2187599"/>
            <a:ext cx="1605719" cy="15807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날씨 요인</a:t>
            </a:r>
            <a:endParaRPr lang="en-US" altLang="ko-KR" dirty="0" smtClean="0">
              <a:solidFill>
                <a:sysClr val="windowText" lastClr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좋음 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: 1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배수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</a:t>
            </a: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주의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: 2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배수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</a:t>
            </a: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나쁨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: 4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배수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)</a:t>
            </a:r>
            <a:endParaRPr lang="ko-KR" altLang="en-US" sz="1600" dirty="0">
              <a:solidFill>
                <a:sysClr val="windowText" lastClr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56165" y="2520299"/>
            <a:ext cx="19654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기본</a:t>
            </a:r>
            <a:endParaRPr lang="en-US" altLang="ko-KR" sz="2800" b="1" dirty="0" smtClean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algn="ctr"/>
            <a:r>
              <a:rPr lang="en-US" altLang="ko-KR" sz="2800" b="1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250</a:t>
            </a:r>
            <a:r>
              <a:rPr lang="ko-KR" altLang="en-US" sz="2800" b="1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명</a:t>
            </a:r>
            <a:endParaRPr lang="ko-KR" altLang="en-US" sz="2800" b="1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83731" y="2549417"/>
            <a:ext cx="550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00206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+</a:t>
            </a:r>
            <a:endParaRPr lang="ko-KR" altLang="en-US" sz="4400" b="1" dirty="0">
              <a:solidFill>
                <a:srgbClr val="00206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93781" y="2576087"/>
            <a:ext cx="550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00206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x</a:t>
            </a:r>
            <a:endParaRPr lang="ko-KR" altLang="en-US" sz="4400" b="1" dirty="0">
              <a:solidFill>
                <a:srgbClr val="00206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42271" y="2520299"/>
            <a:ext cx="41895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00206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+</a:t>
            </a:r>
            <a:r>
              <a:rPr lang="el-GR" altLang="ko-KR" sz="4400" b="1" dirty="0" smtClean="0">
                <a:solidFill>
                  <a:srgbClr val="00206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α</a:t>
            </a:r>
            <a:endParaRPr lang="en-US" altLang="ko-KR" sz="4400" b="1" dirty="0" smtClean="0">
              <a:solidFill>
                <a:srgbClr val="00206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endParaRPr lang="en-US" altLang="ko-KR" sz="1600" b="1" dirty="0" smtClean="0">
              <a:solidFill>
                <a:srgbClr val="00206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r>
              <a:rPr lang="en-US" altLang="ko-KR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MMS 4</a:t>
            </a:r>
            <a:r>
              <a:rPr lang="ko-KR" altLang="en-US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차 </a:t>
            </a:r>
            <a:r>
              <a:rPr lang="en-US" altLang="ko-KR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1000</a:t>
            </a:r>
            <a:r>
              <a:rPr lang="ko-KR" altLang="en-US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명 </a:t>
            </a:r>
            <a:r>
              <a:rPr lang="en-US" altLang="ko-KR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* 4 = 4000</a:t>
            </a:r>
            <a:r>
              <a:rPr lang="ko-KR" altLang="en-US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명</a:t>
            </a:r>
            <a:endParaRPr lang="en-US" altLang="ko-KR" sz="2000" dirty="0" smtClean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r>
              <a:rPr lang="en-US" altLang="ko-KR" sz="20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MMS </a:t>
            </a:r>
            <a:r>
              <a:rPr lang="en-US" altLang="ko-KR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5</a:t>
            </a:r>
            <a:r>
              <a:rPr lang="ko-KR" altLang="en-US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차 </a:t>
            </a:r>
            <a:r>
              <a:rPr lang="en-US" altLang="ko-KR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1500</a:t>
            </a:r>
            <a:r>
              <a:rPr lang="ko-KR" altLang="en-US" sz="20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명 </a:t>
            </a:r>
            <a:r>
              <a:rPr lang="en-US" altLang="ko-KR" sz="20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* 4 = </a:t>
            </a:r>
            <a:r>
              <a:rPr lang="en-US" altLang="ko-KR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6000</a:t>
            </a:r>
            <a:r>
              <a:rPr lang="ko-KR" altLang="en-US" sz="20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명</a:t>
            </a:r>
          </a:p>
          <a:p>
            <a:r>
              <a:rPr lang="en-US" altLang="ko-KR" sz="20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MMS </a:t>
            </a:r>
            <a:r>
              <a:rPr lang="en-US" altLang="ko-KR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6</a:t>
            </a:r>
            <a:r>
              <a:rPr lang="ko-KR" altLang="en-US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차 </a:t>
            </a:r>
            <a:r>
              <a:rPr lang="en-US" altLang="ko-KR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1500</a:t>
            </a:r>
            <a:r>
              <a:rPr lang="ko-KR" altLang="en-US" sz="20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명 </a:t>
            </a:r>
            <a:r>
              <a:rPr lang="en-US" altLang="ko-KR" sz="20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* 4 = </a:t>
            </a:r>
            <a:r>
              <a:rPr lang="en-US" altLang="ko-KR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6000</a:t>
            </a:r>
            <a:r>
              <a:rPr lang="ko-KR" altLang="en-US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명</a:t>
            </a:r>
            <a:endParaRPr lang="en-US" altLang="ko-KR" sz="2000" dirty="0" smtClean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endParaRPr lang="en-US" altLang="ko-KR" sz="2000" dirty="0" smtClean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r>
              <a:rPr lang="ko-KR" altLang="en-US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기타 외부 요인</a:t>
            </a:r>
            <a:r>
              <a:rPr lang="en-US" altLang="ko-KR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</a:t>
            </a:r>
            <a:r>
              <a:rPr lang="ko-KR" altLang="en-US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언론 등</a:t>
            </a:r>
            <a:r>
              <a:rPr lang="en-US" altLang="ko-KR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)</a:t>
            </a:r>
            <a:endParaRPr lang="ko-KR" altLang="en-US" sz="2000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838" y="5680710"/>
            <a:ext cx="7726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SKT Owned Media : SNS, 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자사채널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서비스포털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외부매체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: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커뮤니티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SNS,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유튜브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인스타그램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인플루언서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파워블로거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이벤트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: 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공기촘촘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미세꼼꼼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엄마니까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체크체크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날씨 기준은 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에브리에어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7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단계에 따라 구분함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34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0995" y="184982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에브리에어</a:t>
            </a:r>
            <a:r>
              <a:rPr lang="ko-KR" altLang="en-US" sz="24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마케팅 예측 </a:t>
            </a:r>
            <a:r>
              <a:rPr lang="en-US" altLang="ko-KR" sz="24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_ </a:t>
            </a:r>
            <a:r>
              <a:rPr lang="ko-KR" altLang="en-US" sz="24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예측 결과</a:t>
            </a:r>
            <a:endParaRPr lang="ko-KR" altLang="en-US" sz="2400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5730" y="184982"/>
            <a:ext cx="85265" cy="4616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93731" y="6047473"/>
            <a:ext cx="557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주차</a:t>
            </a:r>
            <a:endParaRPr lang="ko-KR" altLang="en-US" sz="1600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5730" y="915090"/>
            <a:ext cx="1508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다운로드 수</a:t>
            </a:r>
            <a:endParaRPr lang="ko-KR" altLang="en-US" sz="1600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5730" y="6311340"/>
            <a:ext cx="7726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런칭 주차가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주차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22890" y="1013385"/>
            <a:ext cx="31429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2018.12.31</a:t>
            </a:r>
          </a:p>
          <a:p>
            <a:r>
              <a:rPr lang="ko-KR" altLang="en-US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누적 다운로드 </a:t>
            </a:r>
            <a:r>
              <a:rPr lang="en-US" altLang="ko-KR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10</a:t>
            </a:r>
            <a:r>
              <a:rPr lang="ko-KR" altLang="en-US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만</a:t>
            </a:r>
            <a:r>
              <a:rPr lang="en-US" altLang="ko-KR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</a:t>
            </a:r>
            <a:r>
              <a:rPr lang="ko-KR" altLang="en-US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천명 </a:t>
            </a:r>
            <a:r>
              <a:rPr lang="en-US" altLang="ko-KR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+ </a:t>
            </a:r>
            <a:r>
              <a:rPr lang="el-GR" altLang="ko-KR" b="1" dirty="0">
                <a:solidFill>
                  <a:srgbClr val="00206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α</a:t>
            </a:r>
            <a:endParaRPr lang="ko-KR" altLang="en-US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84" y="1586144"/>
            <a:ext cx="9630599" cy="474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1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160</Words>
  <Application>Microsoft Office PowerPoint</Application>
  <PresentationFormat>와이드스크린</PresentationFormat>
  <Paragraphs>40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뫼비우스 Regular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SKTelecom</dc:creator>
  <cp:lastModifiedBy>SKTelecom</cp:lastModifiedBy>
  <cp:revision>9</cp:revision>
  <dcterms:created xsi:type="dcterms:W3CDTF">2018-11-08T07:04:25Z</dcterms:created>
  <dcterms:modified xsi:type="dcterms:W3CDTF">2018-11-08T09:20:37Z</dcterms:modified>
</cp:coreProperties>
</file>