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11" autoAdjust="0"/>
    <p:restoredTop sz="94660"/>
  </p:normalViewPr>
  <p:slideViewPr>
    <p:cSldViewPr snapToGrid="0">
      <p:cViewPr>
        <p:scale>
          <a:sx n="100" d="100"/>
          <a:sy n="100" d="100"/>
        </p:scale>
        <p:origin x="84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50F2-2C58-4C8F-92E1-BFD453994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509C1-CCBC-4299-94C3-603070536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C0FF0-D80C-49AA-8AAE-1D43FEEA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B2B0-D52D-4211-A369-0D6AC40CF13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D8D3C-48E2-4A5E-9789-48EEE33C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F81B7-7A2B-4F2C-9D3B-4825EAF2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2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FBE6-D4DD-470A-B1EF-6FFA4576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0ADF3-6E96-41D1-9CC4-D9E68C813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2A755-F186-4512-ADD6-524F88C7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B2B0-D52D-4211-A369-0D6AC40CF13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56216-EEF2-4E13-A093-30D77BBF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998DE-FFCA-4CBE-8CA4-C36D489A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1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93A8B-A7D6-41EF-B485-322248FD5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D1948-B92E-48E9-8E30-D87622CE9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E195-173E-4A15-A865-8C12BE52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B2B0-D52D-4211-A369-0D6AC40CF13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1B3C-6FDF-4FFA-B617-52B26ADB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39FFF-745B-452F-893E-38E49695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DCFA-9F78-4C29-83F1-17626F51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E505B-8FCE-4F7B-B340-87054B43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58B4-9562-4D77-B0D2-3F3ACB94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B2B0-D52D-4211-A369-0D6AC40CF13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42211-B4BA-4FCB-854A-C5B2A56F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F6B5C-1459-46D2-B2DC-7B8544AA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2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4DA1-2FE9-4FF8-9D79-BAF42E75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1B876-247C-43CA-AD26-DE99450C1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2CCF8-3375-4D3A-97DF-1FF0F193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B2B0-D52D-4211-A369-0D6AC40CF13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1442C-5803-4C46-A9F9-B8357852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3F7C2-CC2A-42AB-960D-3C46D7E7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827C-A2BC-4279-AC6A-3F629153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7345-146B-443E-B0C5-09710F7C2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DC5CE-DA57-410A-A912-3BBB65D33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85575-F543-4F6A-BC43-0004E841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B2B0-D52D-4211-A369-0D6AC40CF13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D937E-675A-428D-94F0-7C1DE2FC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7490C-5E0C-4EC4-8F56-ACE39922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9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E941-5FDF-42E9-B297-94094DCB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FD450-31BA-4046-B47E-446E7B79F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7A57F-4ACE-4DAD-9192-FCD24DF5D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99F10-F5A4-4A72-824C-72FFF0325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C27FA-2FD6-4474-BFDE-5A32F7FA0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D453E-8D33-4C9C-BA6E-4C9C9DD3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B2B0-D52D-4211-A369-0D6AC40CF13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749F6-EC25-4875-A6BF-7EAD857D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8BF73-AE8D-494A-8585-42A5E96C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80C6-79B7-4B3A-8B27-2E3875F6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5ED48-0E4E-4997-9757-0B3F8350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B2B0-D52D-4211-A369-0D6AC40CF13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BE113-E815-4988-AD90-01E8081D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B51AB-29E1-4BE9-9F91-B90588AB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A0727-4F54-420E-B6D8-D7D0FC72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B2B0-D52D-4211-A369-0D6AC40CF13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69F5B-90DB-47A3-921F-1BB249AE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596DD-FCFA-439B-B21E-BAD7F535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34F9-47CF-4B0C-9E65-C3625654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0132-CFE7-4633-BAE5-D435481F7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2E43E-E959-4E92-BC12-704CA95AB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7A81A-C0D8-4E97-9E4B-6C9EB720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B2B0-D52D-4211-A369-0D6AC40CF13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0F5A8-6D68-40D7-9F60-9587378A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F5E7B-9E4F-4DF8-8F4B-3F36772A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0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B5C0-6DE9-4E5D-AD5F-4E66E012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28EB7-AC9B-48CD-8E91-01A7636A7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F40ED-7F83-44A5-B3BB-5F3DB1799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4E5D3-FCA4-4B19-AFA3-49946E3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B2B0-D52D-4211-A369-0D6AC40CF13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0686-D415-4FB4-981D-9E956965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7DCDD-26BE-4DFC-A49F-26D8B0A7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C30A4-CAEA-4334-8E72-0A4A6118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32305-B018-4160-A802-BF6DEF225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4D7E-C5B1-40C3-A051-611879B3B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6B2B0-D52D-4211-A369-0D6AC40CF13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9E15A-8070-4858-AADA-DAED30798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6D40-6B86-4CA1-B514-7B47531DD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9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3CED-2F33-46B9-BB72-EE92E76B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52500"/>
          </a:xfrm>
        </p:spPr>
        <p:txBody>
          <a:bodyPr/>
          <a:lstStyle/>
          <a:p>
            <a:r>
              <a:rPr lang="en-US" dirty="0"/>
              <a:t>Sample Ship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45C1-B23B-4999-B53B-67ED02853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note that these cases should be consider completely independent of each other.</a:t>
            </a:r>
          </a:p>
          <a:p>
            <a:endParaRPr lang="en-US" dirty="0"/>
          </a:p>
          <a:p>
            <a:r>
              <a:rPr lang="en-US" dirty="0"/>
              <a:t>Slides 2 to 7, balance cases </a:t>
            </a:r>
          </a:p>
          <a:p>
            <a:r>
              <a:rPr lang="en-US" dirty="0"/>
              <a:t>Slides 8 to 13, transfer cases </a:t>
            </a:r>
          </a:p>
        </p:txBody>
      </p:sp>
    </p:spTree>
    <p:extLst>
      <p:ext uri="{BB962C8B-B14F-4D97-AF65-F5344CB8AC3E}">
        <p14:creationId xmlns:p14="http://schemas.microsoft.com/office/powerpoint/2010/main" val="254839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348-E3E2-4B46-AEC2-D1FD636D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5" y="0"/>
            <a:ext cx="10515600" cy="600765"/>
          </a:xfrm>
        </p:spPr>
        <p:txBody>
          <a:bodyPr>
            <a:normAutofit fontScale="90000"/>
          </a:bodyPr>
          <a:lstStyle/>
          <a:p>
            <a:r>
              <a:rPr lang="en-US" dirty="0"/>
              <a:t>Case 2: Load only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411263-C539-47F3-BF10-851DD51B7B1F}"/>
              </a:ext>
            </a:extLst>
          </p:cNvPr>
          <p:cNvSpPr/>
          <p:nvPr/>
        </p:nvSpPr>
        <p:spPr>
          <a:xfrm>
            <a:off x="827084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DBCA4-55A3-4330-AC6C-D04C1BB87263}"/>
              </a:ext>
            </a:extLst>
          </p:cNvPr>
          <p:cNvSpPr/>
          <p:nvPr/>
        </p:nvSpPr>
        <p:spPr>
          <a:xfrm>
            <a:off x="857915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7085F-8B3F-46E9-BF5E-AF6EE7EFD080}"/>
              </a:ext>
            </a:extLst>
          </p:cNvPr>
          <p:cNvSpPr/>
          <p:nvPr/>
        </p:nvSpPr>
        <p:spPr>
          <a:xfrm>
            <a:off x="888746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A2C9C5-AA0C-4D07-A13B-ABAB228A18EB}"/>
              </a:ext>
            </a:extLst>
          </p:cNvPr>
          <p:cNvSpPr/>
          <p:nvPr/>
        </p:nvSpPr>
        <p:spPr>
          <a:xfrm>
            <a:off x="919577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59CC-A940-447F-9832-AF1C622DBBF5}"/>
              </a:ext>
            </a:extLst>
          </p:cNvPr>
          <p:cNvSpPr/>
          <p:nvPr/>
        </p:nvSpPr>
        <p:spPr>
          <a:xfrm>
            <a:off x="950408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B7709-7BDD-4403-BCFC-0661A822E62E}"/>
              </a:ext>
            </a:extLst>
          </p:cNvPr>
          <p:cNvSpPr/>
          <p:nvPr/>
        </p:nvSpPr>
        <p:spPr>
          <a:xfrm>
            <a:off x="981239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06E81-459F-4BBF-97E3-3A867957371F}"/>
              </a:ext>
            </a:extLst>
          </p:cNvPr>
          <p:cNvSpPr/>
          <p:nvPr/>
        </p:nvSpPr>
        <p:spPr>
          <a:xfrm>
            <a:off x="1012070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3374F-CD00-4A2A-B731-0BA0AB7F5E67}"/>
              </a:ext>
            </a:extLst>
          </p:cNvPr>
          <p:cNvSpPr/>
          <p:nvPr/>
        </p:nvSpPr>
        <p:spPr>
          <a:xfrm>
            <a:off x="1042901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A699A-3B89-41ED-ACC6-11ACD0F0168A}"/>
              </a:ext>
            </a:extLst>
          </p:cNvPr>
          <p:cNvSpPr/>
          <p:nvPr/>
        </p:nvSpPr>
        <p:spPr>
          <a:xfrm>
            <a:off x="1073731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6CFAA9-3402-44DB-90AA-2766E1B30198}"/>
              </a:ext>
            </a:extLst>
          </p:cNvPr>
          <p:cNvSpPr/>
          <p:nvPr/>
        </p:nvSpPr>
        <p:spPr>
          <a:xfrm>
            <a:off x="1104562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83F0F-352F-42D0-AFD7-607F2C7FC92D}"/>
              </a:ext>
            </a:extLst>
          </p:cNvPr>
          <p:cNvSpPr/>
          <p:nvPr/>
        </p:nvSpPr>
        <p:spPr>
          <a:xfrm>
            <a:off x="11353938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087628-DD26-49E0-B25B-8680AFE54CA2}"/>
              </a:ext>
            </a:extLst>
          </p:cNvPr>
          <p:cNvSpPr/>
          <p:nvPr/>
        </p:nvSpPr>
        <p:spPr>
          <a:xfrm>
            <a:off x="11662244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41E504-6F3D-400B-B32F-687FF5D4BDF4}"/>
              </a:ext>
            </a:extLst>
          </p:cNvPr>
          <p:cNvGrpSpPr/>
          <p:nvPr/>
        </p:nvGrpSpPr>
        <p:grpSpPr>
          <a:xfrm>
            <a:off x="8270843" y="3915440"/>
            <a:ext cx="3697098" cy="401773"/>
            <a:chOff x="1615353" y="4673255"/>
            <a:chExt cx="4373521" cy="47528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87BE47-6455-4F23-9EAB-11CE4AA744EE}"/>
                </a:ext>
              </a:extLst>
            </p:cNvPr>
            <p:cNvSpPr/>
            <p:nvPr/>
          </p:nvSpPr>
          <p:spPr>
            <a:xfrm>
              <a:off x="161535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D5EE11-7143-47AF-A0D9-D1569E6CD143}"/>
                </a:ext>
              </a:extLst>
            </p:cNvPr>
            <p:cNvSpPr/>
            <p:nvPr/>
          </p:nvSpPr>
          <p:spPr>
            <a:xfrm>
              <a:off x="198007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0861BA-F214-4987-BCD6-EAB6D216D56C}"/>
                </a:ext>
              </a:extLst>
            </p:cNvPr>
            <p:cNvSpPr/>
            <p:nvPr/>
          </p:nvSpPr>
          <p:spPr>
            <a:xfrm>
              <a:off x="234478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14132A-0FEA-4B37-B164-77EA7F042778}"/>
                </a:ext>
              </a:extLst>
            </p:cNvPr>
            <p:cNvSpPr/>
            <p:nvPr/>
          </p:nvSpPr>
          <p:spPr>
            <a:xfrm>
              <a:off x="270950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5FF306-4707-40D7-976B-320C3D81DA2C}"/>
                </a:ext>
              </a:extLst>
            </p:cNvPr>
            <p:cNvSpPr/>
            <p:nvPr/>
          </p:nvSpPr>
          <p:spPr>
            <a:xfrm>
              <a:off x="307422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11CEFD-9D82-4787-BD68-AD3CAF7719B2}"/>
                </a:ext>
              </a:extLst>
            </p:cNvPr>
            <p:cNvSpPr/>
            <p:nvPr/>
          </p:nvSpPr>
          <p:spPr>
            <a:xfrm>
              <a:off x="343894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B22B42-432F-4835-A9B1-2A0E6E25F759}"/>
                </a:ext>
              </a:extLst>
            </p:cNvPr>
            <p:cNvSpPr/>
            <p:nvPr/>
          </p:nvSpPr>
          <p:spPr>
            <a:xfrm>
              <a:off x="380366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C02F97-BF6A-4469-9D5E-19F75A04EE6D}"/>
                </a:ext>
              </a:extLst>
            </p:cNvPr>
            <p:cNvSpPr/>
            <p:nvPr/>
          </p:nvSpPr>
          <p:spPr>
            <a:xfrm>
              <a:off x="416837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2EEEA7-452E-46AC-BD61-BA1F3259F4D1}"/>
                </a:ext>
              </a:extLst>
            </p:cNvPr>
            <p:cNvSpPr/>
            <p:nvPr/>
          </p:nvSpPr>
          <p:spPr>
            <a:xfrm>
              <a:off x="453309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3B056B-449E-46A7-9981-D825D3BE65BF}"/>
                </a:ext>
              </a:extLst>
            </p:cNvPr>
            <p:cNvSpPr/>
            <p:nvPr/>
          </p:nvSpPr>
          <p:spPr>
            <a:xfrm>
              <a:off x="489781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C08601-5005-41E5-A8D4-13151A56E8EA}"/>
                </a:ext>
              </a:extLst>
            </p:cNvPr>
            <p:cNvSpPr/>
            <p:nvPr/>
          </p:nvSpPr>
          <p:spPr>
            <a:xfrm>
              <a:off x="526253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E3B9BF8-EADF-49D2-9A02-890B5A00A6B3}"/>
                </a:ext>
              </a:extLst>
            </p:cNvPr>
            <p:cNvSpPr/>
            <p:nvPr/>
          </p:nvSpPr>
          <p:spPr>
            <a:xfrm>
              <a:off x="5627246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619A13-2E12-405F-9B2D-A9F9901A5F1F}"/>
              </a:ext>
            </a:extLst>
          </p:cNvPr>
          <p:cNvSpPr/>
          <p:nvPr/>
        </p:nvSpPr>
        <p:spPr>
          <a:xfrm>
            <a:off x="827084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33EF0B-9419-4B4A-B8B8-C944E8A177F9}"/>
              </a:ext>
            </a:extLst>
          </p:cNvPr>
          <p:cNvSpPr/>
          <p:nvPr/>
        </p:nvSpPr>
        <p:spPr>
          <a:xfrm>
            <a:off x="857915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2426CF-CC3F-4893-AC30-EE22E6AB92F7}"/>
              </a:ext>
            </a:extLst>
          </p:cNvPr>
          <p:cNvSpPr/>
          <p:nvPr/>
        </p:nvSpPr>
        <p:spPr>
          <a:xfrm>
            <a:off x="888746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4237B9-1D18-4025-8931-D01B542129BD}"/>
              </a:ext>
            </a:extLst>
          </p:cNvPr>
          <p:cNvSpPr/>
          <p:nvPr/>
        </p:nvSpPr>
        <p:spPr>
          <a:xfrm>
            <a:off x="919577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AF043-BEDC-495E-92BF-42D9B0EC3AA6}"/>
              </a:ext>
            </a:extLst>
          </p:cNvPr>
          <p:cNvSpPr/>
          <p:nvPr/>
        </p:nvSpPr>
        <p:spPr>
          <a:xfrm>
            <a:off x="950408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ED974-174C-4307-98D4-D5ECD09D02F5}"/>
              </a:ext>
            </a:extLst>
          </p:cNvPr>
          <p:cNvSpPr/>
          <p:nvPr/>
        </p:nvSpPr>
        <p:spPr>
          <a:xfrm>
            <a:off x="981239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27B859-C11A-4E99-B920-E10B68BF1F77}"/>
              </a:ext>
            </a:extLst>
          </p:cNvPr>
          <p:cNvSpPr/>
          <p:nvPr/>
        </p:nvSpPr>
        <p:spPr>
          <a:xfrm>
            <a:off x="1012070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0830B-2F94-4EB1-98BD-4626998BF63E}"/>
              </a:ext>
            </a:extLst>
          </p:cNvPr>
          <p:cNvSpPr/>
          <p:nvPr/>
        </p:nvSpPr>
        <p:spPr>
          <a:xfrm>
            <a:off x="1042901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61AD3-51E1-4F3A-B7CC-56C3AE6D27FA}"/>
              </a:ext>
            </a:extLst>
          </p:cNvPr>
          <p:cNvSpPr/>
          <p:nvPr/>
        </p:nvSpPr>
        <p:spPr>
          <a:xfrm>
            <a:off x="1073731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7D3089-D298-49A5-9177-64A12E2AFB04}"/>
              </a:ext>
            </a:extLst>
          </p:cNvPr>
          <p:cNvSpPr/>
          <p:nvPr/>
        </p:nvSpPr>
        <p:spPr>
          <a:xfrm>
            <a:off x="1104562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5BF7BB-D424-4E5A-AB6C-E520EEA34B40}"/>
              </a:ext>
            </a:extLst>
          </p:cNvPr>
          <p:cNvSpPr/>
          <p:nvPr/>
        </p:nvSpPr>
        <p:spPr>
          <a:xfrm>
            <a:off x="11353938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8F53B0-DA5F-4FC7-997D-341AC18B72B7}"/>
              </a:ext>
            </a:extLst>
          </p:cNvPr>
          <p:cNvSpPr/>
          <p:nvPr/>
        </p:nvSpPr>
        <p:spPr>
          <a:xfrm>
            <a:off x="11662244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FE347A-19D2-47DC-8F0E-9A0033C0D0D5}"/>
              </a:ext>
            </a:extLst>
          </p:cNvPr>
          <p:cNvGrpSpPr/>
          <p:nvPr/>
        </p:nvGrpSpPr>
        <p:grpSpPr>
          <a:xfrm>
            <a:off x="8270843" y="4718987"/>
            <a:ext cx="3697098" cy="401773"/>
            <a:chOff x="1615353" y="4673255"/>
            <a:chExt cx="4373521" cy="47528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0AEAED2-B9C5-44AE-B9F9-D51CE24481E8}"/>
                </a:ext>
              </a:extLst>
            </p:cNvPr>
            <p:cNvSpPr/>
            <p:nvPr/>
          </p:nvSpPr>
          <p:spPr>
            <a:xfrm>
              <a:off x="161535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D6ADA70-ADED-4111-A4CB-0284D3EA8201}"/>
                </a:ext>
              </a:extLst>
            </p:cNvPr>
            <p:cNvSpPr/>
            <p:nvPr/>
          </p:nvSpPr>
          <p:spPr>
            <a:xfrm>
              <a:off x="198007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FEA2D79-6322-4456-BD7D-7F273BBC66F4}"/>
                </a:ext>
              </a:extLst>
            </p:cNvPr>
            <p:cNvSpPr/>
            <p:nvPr/>
          </p:nvSpPr>
          <p:spPr>
            <a:xfrm>
              <a:off x="234478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AFEEDD2-6F57-4C38-B022-62DAAA18DED4}"/>
                </a:ext>
              </a:extLst>
            </p:cNvPr>
            <p:cNvSpPr/>
            <p:nvPr/>
          </p:nvSpPr>
          <p:spPr>
            <a:xfrm>
              <a:off x="270950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28291C-640A-4723-B3B1-7D2FBCF6D0FB}"/>
                </a:ext>
              </a:extLst>
            </p:cNvPr>
            <p:cNvSpPr/>
            <p:nvPr/>
          </p:nvSpPr>
          <p:spPr>
            <a:xfrm>
              <a:off x="307422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338482-A1B7-4D9A-8661-F761BEE40D36}"/>
                </a:ext>
              </a:extLst>
            </p:cNvPr>
            <p:cNvSpPr/>
            <p:nvPr/>
          </p:nvSpPr>
          <p:spPr>
            <a:xfrm>
              <a:off x="343894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00F1C9-A04B-4162-81B5-ACA8C7FFE9CF}"/>
                </a:ext>
              </a:extLst>
            </p:cNvPr>
            <p:cNvSpPr/>
            <p:nvPr/>
          </p:nvSpPr>
          <p:spPr>
            <a:xfrm>
              <a:off x="380366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EA5E72-1102-44A4-8210-D30A1E27328B}"/>
                </a:ext>
              </a:extLst>
            </p:cNvPr>
            <p:cNvSpPr/>
            <p:nvPr/>
          </p:nvSpPr>
          <p:spPr>
            <a:xfrm>
              <a:off x="416837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BBC9E86-5FB0-41E7-8F17-4F108AABC189}"/>
                </a:ext>
              </a:extLst>
            </p:cNvPr>
            <p:cNvSpPr/>
            <p:nvPr/>
          </p:nvSpPr>
          <p:spPr>
            <a:xfrm>
              <a:off x="453309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2009B12-3833-4879-91CC-048C3DCBD06D}"/>
                </a:ext>
              </a:extLst>
            </p:cNvPr>
            <p:cNvSpPr/>
            <p:nvPr/>
          </p:nvSpPr>
          <p:spPr>
            <a:xfrm>
              <a:off x="489781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C37C7CF-E6B6-4900-B4D4-9DDEA95A33F6}"/>
                </a:ext>
              </a:extLst>
            </p:cNvPr>
            <p:cNvSpPr/>
            <p:nvPr/>
          </p:nvSpPr>
          <p:spPr>
            <a:xfrm>
              <a:off x="526253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0193434-2655-413A-AE38-FD53A0F0A404}"/>
                </a:ext>
              </a:extLst>
            </p:cNvPr>
            <p:cNvSpPr/>
            <p:nvPr/>
          </p:nvSpPr>
          <p:spPr>
            <a:xfrm>
              <a:off x="5627246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2F98678-E6E2-48BF-BD24-A640D50C7BDF}"/>
              </a:ext>
            </a:extLst>
          </p:cNvPr>
          <p:cNvSpPr/>
          <p:nvPr/>
        </p:nvSpPr>
        <p:spPr>
          <a:xfrm>
            <a:off x="827084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191D4F-25F2-48FC-A8C1-B614755926D3}"/>
              </a:ext>
            </a:extLst>
          </p:cNvPr>
          <p:cNvSpPr/>
          <p:nvPr/>
        </p:nvSpPr>
        <p:spPr>
          <a:xfrm>
            <a:off x="857915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8337CD-95E1-4E0D-AA27-1F343FE8EA1F}"/>
              </a:ext>
            </a:extLst>
          </p:cNvPr>
          <p:cNvSpPr/>
          <p:nvPr/>
        </p:nvSpPr>
        <p:spPr>
          <a:xfrm>
            <a:off x="888746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D70CA7-A1C6-43F4-B142-842D871BA074}"/>
              </a:ext>
            </a:extLst>
          </p:cNvPr>
          <p:cNvSpPr/>
          <p:nvPr/>
        </p:nvSpPr>
        <p:spPr>
          <a:xfrm>
            <a:off x="919577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9129CC-5F87-45F6-8180-0D80056E7617}"/>
              </a:ext>
            </a:extLst>
          </p:cNvPr>
          <p:cNvSpPr/>
          <p:nvPr/>
        </p:nvSpPr>
        <p:spPr>
          <a:xfrm>
            <a:off x="950408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4E1C20-3AC6-4AFB-B139-88D36E523125}"/>
              </a:ext>
            </a:extLst>
          </p:cNvPr>
          <p:cNvSpPr/>
          <p:nvPr/>
        </p:nvSpPr>
        <p:spPr>
          <a:xfrm>
            <a:off x="981239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98ECA3-56D5-4C1B-8F35-F3E70CA4F200}"/>
              </a:ext>
            </a:extLst>
          </p:cNvPr>
          <p:cNvSpPr/>
          <p:nvPr/>
        </p:nvSpPr>
        <p:spPr>
          <a:xfrm>
            <a:off x="1012070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FCBB97-6BCB-4FCD-8BCC-6A48790D8A16}"/>
              </a:ext>
            </a:extLst>
          </p:cNvPr>
          <p:cNvSpPr/>
          <p:nvPr/>
        </p:nvSpPr>
        <p:spPr>
          <a:xfrm>
            <a:off x="1042901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350031-D3F3-42B1-93AB-8129E778B0E3}"/>
              </a:ext>
            </a:extLst>
          </p:cNvPr>
          <p:cNvSpPr/>
          <p:nvPr/>
        </p:nvSpPr>
        <p:spPr>
          <a:xfrm>
            <a:off x="1073731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C2FF07-5C97-48FA-81E5-6F80B728AEA7}"/>
              </a:ext>
            </a:extLst>
          </p:cNvPr>
          <p:cNvSpPr/>
          <p:nvPr/>
        </p:nvSpPr>
        <p:spPr>
          <a:xfrm>
            <a:off x="1104562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1F67FE-AE54-4FC7-8CE2-274A72D47AE6}"/>
              </a:ext>
            </a:extLst>
          </p:cNvPr>
          <p:cNvSpPr/>
          <p:nvPr/>
        </p:nvSpPr>
        <p:spPr>
          <a:xfrm>
            <a:off x="11353938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7625B8-D683-415E-9366-487D6C6D0677}"/>
              </a:ext>
            </a:extLst>
          </p:cNvPr>
          <p:cNvSpPr/>
          <p:nvPr/>
        </p:nvSpPr>
        <p:spPr>
          <a:xfrm>
            <a:off x="11662244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27BB43-44DE-4416-AE10-2C01AAB6775E}"/>
              </a:ext>
            </a:extLst>
          </p:cNvPr>
          <p:cNvSpPr/>
          <p:nvPr/>
        </p:nvSpPr>
        <p:spPr>
          <a:xfrm>
            <a:off x="8270843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7EE2F2D-3CB2-4EEF-A68F-AA30329480E1}"/>
              </a:ext>
            </a:extLst>
          </p:cNvPr>
          <p:cNvSpPr/>
          <p:nvPr/>
        </p:nvSpPr>
        <p:spPr>
          <a:xfrm>
            <a:off x="8579153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4D9E45-12FE-408A-9310-41B2FE071DB1}"/>
              </a:ext>
            </a:extLst>
          </p:cNvPr>
          <p:cNvSpPr/>
          <p:nvPr/>
        </p:nvSpPr>
        <p:spPr>
          <a:xfrm>
            <a:off x="8887462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FBDCB1C-306E-4AE5-9649-3B0461B2A79E}"/>
              </a:ext>
            </a:extLst>
          </p:cNvPr>
          <p:cNvSpPr/>
          <p:nvPr/>
        </p:nvSpPr>
        <p:spPr>
          <a:xfrm>
            <a:off x="9195772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4D7054B-FE0A-4E3B-A709-D4FBAAFC5566}"/>
              </a:ext>
            </a:extLst>
          </p:cNvPr>
          <p:cNvSpPr/>
          <p:nvPr/>
        </p:nvSpPr>
        <p:spPr>
          <a:xfrm>
            <a:off x="9504081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C9D660-B711-4DA5-9F0D-B260A62A0AE1}"/>
              </a:ext>
            </a:extLst>
          </p:cNvPr>
          <p:cNvSpPr/>
          <p:nvPr/>
        </p:nvSpPr>
        <p:spPr>
          <a:xfrm>
            <a:off x="9812391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947C2A-655D-4589-BE05-834830129B26}"/>
              </a:ext>
            </a:extLst>
          </p:cNvPr>
          <p:cNvSpPr/>
          <p:nvPr/>
        </p:nvSpPr>
        <p:spPr>
          <a:xfrm>
            <a:off x="10120700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5FDE54-D2C5-4F6C-8B2D-5F1CB8A85E19}"/>
              </a:ext>
            </a:extLst>
          </p:cNvPr>
          <p:cNvSpPr/>
          <p:nvPr/>
        </p:nvSpPr>
        <p:spPr>
          <a:xfrm>
            <a:off x="10429010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583186-4504-47E1-8955-ADE2D8B6BED8}"/>
              </a:ext>
            </a:extLst>
          </p:cNvPr>
          <p:cNvSpPr/>
          <p:nvPr/>
        </p:nvSpPr>
        <p:spPr>
          <a:xfrm>
            <a:off x="10737319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9DC44E-2AB2-4B48-8F77-88AD5F64525B}"/>
              </a:ext>
            </a:extLst>
          </p:cNvPr>
          <p:cNvSpPr/>
          <p:nvPr/>
        </p:nvSpPr>
        <p:spPr>
          <a:xfrm>
            <a:off x="11045629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0C9FCA-B1CE-40F8-BA94-2CE846CA1A25}"/>
              </a:ext>
            </a:extLst>
          </p:cNvPr>
          <p:cNvSpPr/>
          <p:nvPr/>
        </p:nvSpPr>
        <p:spPr>
          <a:xfrm>
            <a:off x="11353938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4B4F2DC-8DA8-4E96-A2BA-01490DC4C9F0}"/>
              </a:ext>
            </a:extLst>
          </p:cNvPr>
          <p:cNvSpPr/>
          <p:nvPr/>
        </p:nvSpPr>
        <p:spPr>
          <a:xfrm>
            <a:off x="11662244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95F48B-9C1C-43F6-9BD6-5D83729470A7}"/>
              </a:ext>
            </a:extLst>
          </p:cNvPr>
          <p:cNvSpPr/>
          <p:nvPr/>
        </p:nvSpPr>
        <p:spPr>
          <a:xfrm>
            <a:off x="8270843" y="5924307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90CA9B-C211-4784-BB92-D92E62A8559F}"/>
              </a:ext>
            </a:extLst>
          </p:cNvPr>
          <p:cNvSpPr/>
          <p:nvPr/>
        </p:nvSpPr>
        <p:spPr>
          <a:xfrm>
            <a:off x="8579153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Dog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18ACCC-F815-4559-8A2D-A76C31FFE0AA}"/>
              </a:ext>
            </a:extLst>
          </p:cNvPr>
          <p:cNvSpPr/>
          <p:nvPr/>
        </p:nvSpPr>
        <p:spPr>
          <a:xfrm>
            <a:off x="888746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67D600-5BA1-4194-9CAD-401FEE4D8A66}"/>
              </a:ext>
            </a:extLst>
          </p:cNvPr>
          <p:cNvSpPr/>
          <p:nvPr/>
        </p:nvSpPr>
        <p:spPr>
          <a:xfrm>
            <a:off x="919577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B2A90B4-37CF-4E01-88CF-69CDB01BB3BD}"/>
              </a:ext>
            </a:extLst>
          </p:cNvPr>
          <p:cNvSpPr/>
          <p:nvPr/>
        </p:nvSpPr>
        <p:spPr>
          <a:xfrm>
            <a:off x="950408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B26ACD-B915-4E09-AC52-5714FC38EDB9}"/>
              </a:ext>
            </a:extLst>
          </p:cNvPr>
          <p:cNvSpPr/>
          <p:nvPr/>
        </p:nvSpPr>
        <p:spPr>
          <a:xfrm>
            <a:off x="981239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B84C02-95D4-40EF-8961-00751C75BC7E}"/>
              </a:ext>
            </a:extLst>
          </p:cNvPr>
          <p:cNvSpPr/>
          <p:nvPr/>
        </p:nvSpPr>
        <p:spPr>
          <a:xfrm>
            <a:off x="1012070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8283F1-40A8-4397-9331-0254F089F7F1}"/>
              </a:ext>
            </a:extLst>
          </p:cNvPr>
          <p:cNvSpPr/>
          <p:nvPr/>
        </p:nvSpPr>
        <p:spPr>
          <a:xfrm>
            <a:off x="1042901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B6007D3-CA62-4586-A18F-5EECE12D0265}"/>
              </a:ext>
            </a:extLst>
          </p:cNvPr>
          <p:cNvSpPr/>
          <p:nvPr/>
        </p:nvSpPr>
        <p:spPr>
          <a:xfrm>
            <a:off x="1073731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0E1DF3-D05B-4D56-B351-5E777E8DCACA}"/>
              </a:ext>
            </a:extLst>
          </p:cNvPr>
          <p:cNvSpPr/>
          <p:nvPr/>
        </p:nvSpPr>
        <p:spPr>
          <a:xfrm>
            <a:off x="1104562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A220236-E13E-40E4-8667-03C4CB6ECDB6}"/>
              </a:ext>
            </a:extLst>
          </p:cNvPr>
          <p:cNvSpPr/>
          <p:nvPr/>
        </p:nvSpPr>
        <p:spPr>
          <a:xfrm>
            <a:off x="11353938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5C40F9-9554-49C1-8DA9-1B96E3986C77}"/>
              </a:ext>
            </a:extLst>
          </p:cNvPr>
          <p:cNvSpPr/>
          <p:nvPr/>
        </p:nvSpPr>
        <p:spPr>
          <a:xfrm>
            <a:off x="11662244" y="5924307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978BB0-8A60-4D4E-9FD0-595969D5F292}"/>
              </a:ext>
            </a:extLst>
          </p:cNvPr>
          <p:cNvSpPr/>
          <p:nvPr/>
        </p:nvSpPr>
        <p:spPr>
          <a:xfrm>
            <a:off x="8270843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3E14FE-23C1-4F08-8C3C-7230E5453E84}"/>
              </a:ext>
            </a:extLst>
          </p:cNvPr>
          <p:cNvSpPr/>
          <p:nvPr/>
        </p:nvSpPr>
        <p:spPr>
          <a:xfrm>
            <a:off x="8579153" y="6325783"/>
            <a:ext cx="305697" cy="402066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BF1C4F7-8A69-49FB-8156-02BF6820E98C}"/>
              </a:ext>
            </a:extLst>
          </p:cNvPr>
          <p:cNvSpPr/>
          <p:nvPr/>
        </p:nvSpPr>
        <p:spPr>
          <a:xfrm>
            <a:off x="8887462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9B6D5E3-1B69-4887-9C74-0B2FB9C9EC1F}"/>
              </a:ext>
            </a:extLst>
          </p:cNvPr>
          <p:cNvSpPr/>
          <p:nvPr/>
        </p:nvSpPr>
        <p:spPr>
          <a:xfrm>
            <a:off x="9195772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Ram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6246AD4-1CD6-4E17-A217-1E312D7EFC72}"/>
              </a:ext>
            </a:extLst>
          </p:cNvPr>
          <p:cNvSpPr/>
          <p:nvPr/>
        </p:nvSpPr>
        <p:spPr>
          <a:xfrm>
            <a:off x="9504081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7200449-7EC6-4AF9-B08C-829D5BD39617}"/>
              </a:ext>
            </a:extLst>
          </p:cNvPr>
          <p:cNvSpPr/>
          <p:nvPr/>
        </p:nvSpPr>
        <p:spPr>
          <a:xfrm>
            <a:off x="9812391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07C1CD5-9AB0-4D19-8EB4-D615C84EA3F2}"/>
              </a:ext>
            </a:extLst>
          </p:cNvPr>
          <p:cNvSpPr/>
          <p:nvPr/>
        </p:nvSpPr>
        <p:spPr>
          <a:xfrm>
            <a:off x="10120700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47CD48D-F90C-47E8-9E97-6930F2C9D416}"/>
              </a:ext>
            </a:extLst>
          </p:cNvPr>
          <p:cNvSpPr/>
          <p:nvPr/>
        </p:nvSpPr>
        <p:spPr>
          <a:xfrm>
            <a:off x="10429010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23D17E-5FD1-42AA-9C1A-B3EE86FE1041}"/>
              </a:ext>
            </a:extLst>
          </p:cNvPr>
          <p:cNvSpPr/>
          <p:nvPr/>
        </p:nvSpPr>
        <p:spPr>
          <a:xfrm>
            <a:off x="10737319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Owl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4189665-240B-41C3-9C05-2C997F21F681}"/>
              </a:ext>
            </a:extLst>
          </p:cNvPr>
          <p:cNvSpPr/>
          <p:nvPr/>
        </p:nvSpPr>
        <p:spPr>
          <a:xfrm>
            <a:off x="11045629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7F0105D-88A4-46CD-AAD4-D1C00B2D7931}"/>
              </a:ext>
            </a:extLst>
          </p:cNvPr>
          <p:cNvSpPr/>
          <p:nvPr/>
        </p:nvSpPr>
        <p:spPr>
          <a:xfrm>
            <a:off x="11353938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9080981-E13B-4127-9A02-860C2B972B95}"/>
              </a:ext>
            </a:extLst>
          </p:cNvPr>
          <p:cNvSpPr/>
          <p:nvPr/>
        </p:nvSpPr>
        <p:spPr>
          <a:xfrm>
            <a:off x="11662244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055C7C32-5C87-4ECD-9B0A-DA410A161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5" y="2625454"/>
            <a:ext cx="2516840" cy="42325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FA5631D8-B68E-4890-A746-572C9398593B}"/>
              </a:ext>
            </a:extLst>
          </p:cNvPr>
          <p:cNvSpPr txBox="1"/>
          <p:nvPr/>
        </p:nvSpPr>
        <p:spPr>
          <a:xfrm>
            <a:off x="3733800" y="1838325"/>
            <a:ext cx="3600450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Please load </a:t>
            </a:r>
            <a:r>
              <a:rPr lang="en-US" b="1" dirty="0">
                <a:latin typeface="Comic Sans MS" panose="030F0702030302020204" pitchFamily="66" charset="0"/>
              </a:rPr>
              <a:t>bat</a:t>
            </a:r>
            <a:r>
              <a:rPr lang="en-US" dirty="0">
                <a:latin typeface="Comic Sans MS" panose="030F0702030302020204" pitchFamily="66" charset="0"/>
              </a:rPr>
              <a:t>teries “Bat” onto ShipCase1. The weight will be 431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348-E3E2-4B46-AEC2-D1FD636D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5" y="0"/>
            <a:ext cx="11816660" cy="600765"/>
          </a:xfrm>
        </p:spPr>
        <p:txBody>
          <a:bodyPr>
            <a:normAutofit fontScale="90000"/>
          </a:bodyPr>
          <a:lstStyle/>
          <a:p>
            <a:r>
              <a:rPr lang="en-US" dirty="0"/>
              <a:t>Case 3: Load and Unload (not necessarily in that order)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411263-C539-47F3-BF10-851DD51B7B1F}"/>
              </a:ext>
            </a:extLst>
          </p:cNvPr>
          <p:cNvSpPr/>
          <p:nvPr/>
        </p:nvSpPr>
        <p:spPr>
          <a:xfrm>
            <a:off x="827084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DBCA4-55A3-4330-AC6C-D04C1BB87263}"/>
              </a:ext>
            </a:extLst>
          </p:cNvPr>
          <p:cNvSpPr/>
          <p:nvPr/>
        </p:nvSpPr>
        <p:spPr>
          <a:xfrm>
            <a:off x="857915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7085F-8B3F-46E9-BF5E-AF6EE7EFD080}"/>
              </a:ext>
            </a:extLst>
          </p:cNvPr>
          <p:cNvSpPr/>
          <p:nvPr/>
        </p:nvSpPr>
        <p:spPr>
          <a:xfrm>
            <a:off x="888746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A2C9C5-AA0C-4D07-A13B-ABAB228A18EB}"/>
              </a:ext>
            </a:extLst>
          </p:cNvPr>
          <p:cNvSpPr/>
          <p:nvPr/>
        </p:nvSpPr>
        <p:spPr>
          <a:xfrm>
            <a:off x="919577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59CC-A940-447F-9832-AF1C622DBBF5}"/>
              </a:ext>
            </a:extLst>
          </p:cNvPr>
          <p:cNvSpPr/>
          <p:nvPr/>
        </p:nvSpPr>
        <p:spPr>
          <a:xfrm>
            <a:off x="950408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B7709-7BDD-4403-BCFC-0661A822E62E}"/>
              </a:ext>
            </a:extLst>
          </p:cNvPr>
          <p:cNvSpPr/>
          <p:nvPr/>
        </p:nvSpPr>
        <p:spPr>
          <a:xfrm>
            <a:off x="981239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06E81-459F-4BBF-97E3-3A867957371F}"/>
              </a:ext>
            </a:extLst>
          </p:cNvPr>
          <p:cNvSpPr/>
          <p:nvPr/>
        </p:nvSpPr>
        <p:spPr>
          <a:xfrm>
            <a:off x="1012070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3374F-CD00-4A2A-B731-0BA0AB7F5E67}"/>
              </a:ext>
            </a:extLst>
          </p:cNvPr>
          <p:cNvSpPr/>
          <p:nvPr/>
        </p:nvSpPr>
        <p:spPr>
          <a:xfrm>
            <a:off x="1042901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A699A-3B89-41ED-ACC6-11ACD0F0168A}"/>
              </a:ext>
            </a:extLst>
          </p:cNvPr>
          <p:cNvSpPr/>
          <p:nvPr/>
        </p:nvSpPr>
        <p:spPr>
          <a:xfrm>
            <a:off x="1073731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6CFAA9-3402-44DB-90AA-2766E1B30198}"/>
              </a:ext>
            </a:extLst>
          </p:cNvPr>
          <p:cNvSpPr/>
          <p:nvPr/>
        </p:nvSpPr>
        <p:spPr>
          <a:xfrm>
            <a:off x="1104562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83F0F-352F-42D0-AFD7-607F2C7FC92D}"/>
              </a:ext>
            </a:extLst>
          </p:cNvPr>
          <p:cNvSpPr/>
          <p:nvPr/>
        </p:nvSpPr>
        <p:spPr>
          <a:xfrm>
            <a:off x="11353938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087628-DD26-49E0-B25B-8680AFE54CA2}"/>
              </a:ext>
            </a:extLst>
          </p:cNvPr>
          <p:cNvSpPr/>
          <p:nvPr/>
        </p:nvSpPr>
        <p:spPr>
          <a:xfrm>
            <a:off x="11662244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41E504-6F3D-400B-B32F-687FF5D4BDF4}"/>
              </a:ext>
            </a:extLst>
          </p:cNvPr>
          <p:cNvGrpSpPr/>
          <p:nvPr/>
        </p:nvGrpSpPr>
        <p:grpSpPr>
          <a:xfrm>
            <a:off x="8270843" y="3915440"/>
            <a:ext cx="3697098" cy="401773"/>
            <a:chOff x="1615353" y="4673255"/>
            <a:chExt cx="4373521" cy="47528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87BE47-6455-4F23-9EAB-11CE4AA744EE}"/>
                </a:ext>
              </a:extLst>
            </p:cNvPr>
            <p:cNvSpPr/>
            <p:nvPr/>
          </p:nvSpPr>
          <p:spPr>
            <a:xfrm>
              <a:off x="161535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D5EE11-7143-47AF-A0D9-D1569E6CD143}"/>
                </a:ext>
              </a:extLst>
            </p:cNvPr>
            <p:cNvSpPr/>
            <p:nvPr/>
          </p:nvSpPr>
          <p:spPr>
            <a:xfrm>
              <a:off x="198007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0861BA-F214-4987-BCD6-EAB6D216D56C}"/>
                </a:ext>
              </a:extLst>
            </p:cNvPr>
            <p:cNvSpPr/>
            <p:nvPr/>
          </p:nvSpPr>
          <p:spPr>
            <a:xfrm>
              <a:off x="234478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14132A-0FEA-4B37-B164-77EA7F042778}"/>
                </a:ext>
              </a:extLst>
            </p:cNvPr>
            <p:cNvSpPr/>
            <p:nvPr/>
          </p:nvSpPr>
          <p:spPr>
            <a:xfrm>
              <a:off x="270950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5FF306-4707-40D7-976B-320C3D81DA2C}"/>
                </a:ext>
              </a:extLst>
            </p:cNvPr>
            <p:cNvSpPr/>
            <p:nvPr/>
          </p:nvSpPr>
          <p:spPr>
            <a:xfrm>
              <a:off x="307422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11CEFD-9D82-4787-BD68-AD3CAF7719B2}"/>
                </a:ext>
              </a:extLst>
            </p:cNvPr>
            <p:cNvSpPr/>
            <p:nvPr/>
          </p:nvSpPr>
          <p:spPr>
            <a:xfrm>
              <a:off x="343894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B22B42-432F-4835-A9B1-2A0E6E25F759}"/>
                </a:ext>
              </a:extLst>
            </p:cNvPr>
            <p:cNvSpPr/>
            <p:nvPr/>
          </p:nvSpPr>
          <p:spPr>
            <a:xfrm>
              <a:off x="380366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C02F97-BF6A-4469-9D5E-19F75A04EE6D}"/>
                </a:ext>
              </a:extLst>
            </p:cNvPr>
            <p:cNvSpPr/>
            <p:nvPr/>
          </p:nvSpPr>
          <p:spPr>
            <a:xfrm>
              <a:off x="416837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2EEEA7-452E-46AC-BD61-BA1F3259F4D1}"/>
                </a:ext>
              </a:extLst>
            </p:cNvPr>
            <p:cNvSpPr/>
            <p:nvPr/>
          </p:nvSpPr>
          <p:spPr>
            <a:xfrm>
              <a:off x="453309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3B056B-449E-46A7-9981-D825D3BE65BF}"/>
                </a:ext>
              </a:extLst>
            </p:cNvPr>
            <p:cNvSpPr/>
            <p:nvPr/>
          </p:nvSpPr>
          <p:spPr>
            <a:xfrm>
              <a:off x="489781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C08601-5005-41E5-A8D4-13151A56E8EA}"/>
                </a:ext>
              </a:extLst>
            </p:cNvPr>
            <p:cNvSpPr/>
            <p:nvPr/>
          </p:nvSpPr>
          <p:spPr>
            <a:xfrm>
              <a:off x="526253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E3B9BF8-EADF-49D2-9A02-890B5A00A6B3}"/>
                </a:ext>
              </a:extLst>
            </p:cNvPr>
            <p:cNvSpPr/>
            <p:nvPr/>
          </p:nvSpPr>
          <p:spPr>
            <a:xfrm>
              <a:off x="5627246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619A13-2E12-405F-9B2D-A9F9901A5F1F}"/>
              </a:ext>
            </a:extLst>
          </p:cNvPr>
          <p:cNvSpPr/>
          <p:nvPr/>
        </p:nvSpPr>
        <p:spPr>
          <a:xfrm>
            <a:off x="827084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33EF0B-9419-4B4A-B8B8-C944E8A177F9}"/>
              </a:ext>
            </a:extLst>
          </p:cNvPr>
          <p:cNvSpPr/>
          <p:nvPr/>
        </p:nvSpPr>
        <p:spPr>
          <a:xfrm>
            <a:off x="857915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2426CF-CC3F-4893-AC30-EE22E6AB92F7}"/>
              </a:ext>
            </a:extLst>
          </p:cNvPr>
          <p:cNvSpPr/>
          <p:nvPr/>
        </p:nvSpPr>
        <p:spPr>
          <a:xfrm>
            <a:off x="888746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4237B9-1D18-4025-8931-D01B542129BD}"/>
              </a:ext>
            </a:extLst>
          </p:cNvPr>
          <p:cNvSpPr/>
          <p:nvPr/>
        </p:nvSpPr>
        <p:spPr>
          <a:xfrm>
            <a:off x="919577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AF043-BEDC-495E-92BF-42D9B0EC3AA6}"/>
              </a:ext>
            </a:extLst>
          </p:cNvPr>
          <p:cNvSpPr/>
          <p:nvPr/>
        </p:nvSpPr>
        <p:spPr>
          <a:xfrm>
            <a:off x="950408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ED974-174C-4307-98D4-D5ECD09D02F5}"/>
              </a:ext>
            </a:extLst>
          </p:cNvPr>
          <p:cNvSpPr/>
          <p:nvPr/>
        </p:nvSpPr>
        <p:spPr>
          <a:xfrm>
            <a:off x="981239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27B859-C11A-4E99-B920-E10B68BF1F77}"/>
              </a:ext>
            </a:extLst>
          </p:cNvPr>
          <p:cNvSpPr/>
          <p:nvPr/>
        </p:nvSpPr>
        <p:spPr>
          <a:xfrm>
            <a:off x="1012070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0830B-2F94-4EB1-98BD-4626998BF63E}"/>
              </a:ext>
            </a:extLst>
          </p:cNvPr>
          <p:cNvSpPr/>
          <p:nvPr/>
        </p:nvSpPr>
        <p:spPr>
          <a:xfrm>
            <a:off x="1042901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61AD3-51E1-4F3A-B7CC-56C3AE6D27FA}"/>
              </a:ext>
            </a:extLst>
          </p:cNvPr>
          <p:cNvSpPr/>
          <p:nvPr/>
        </p:nvSpPr>
        <p:spPr>
          <a:xfrm>
            <a:off x="1073731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7D3089-D298-49A5-9177-64A12E2AFB04}"/>
              </a:ext>
            </a:extLst>
          </p:cNvPr>
          <p:cNvSpPr/>
          <p:nvPr/>
        </p:nvSpPr>
        <p:spPr>
          <a:xfrm>
            <a:off x="1104562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5BF7BB-D424-4E5A-AB6C-E520EEA34B40}"/>
              </a:ext>
            </a:extLst>
          </p:cNvPr>
          <p:cNvSpPr/>
          <p:nvPr/>
        </p:nvSpPr>
        <p:spPr>
          <a:xfrm>
            <a:off x="11353938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8F53B0-DA5F-4FC7-997D-341AC18B72B7}"/>
              </a:ext>
            </a:extLst>
          </p:cNvPr>
          <p:cNvSpPr/>
          <p:nvPr/>
        </p:nvSpPr>
        <p:spPr>
          <a:xfrm>
            <a:off x="11662244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FE347A-19D2-47DC-8F0E-9A0033C0D0D5}"/>
              </a:ext>
            </a:extLst>
          </p:cNvPr>
          <p:cNvGrpSpPr/>
          <p:nvPr/>
        </p:nvGrpSpPr>
        <p:grpSpPr>
          <a:xfrm>
            <a:off x="8270843" y="4718987"/>
            <a:ext cx="3697098" cy="401773"/>
            <a:chOff x="1615353" y="4673255"/>
            <a:chExt cx="4373521" cy="47528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0AEAED2-B9C5-44AE-B9F9-D51CE24481E8}"/>
                </a:ext>
              </a:extLst>
            </p:cNvPr>
            <p:cNvSpPr/>
            <p:nvPr/>
          </p:nvSpPr>
          <p:spPr>
            <a:xfrm>
              <a:off x="161535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D6ADA70-ADED-4111-A4CB-0284D3EA8201}"/>
                </a:ext>
              </a:extLst>
            </p:cNvPr>
            <p:cNvSpPr/>
            <p:nvPr/>
          </p:nvSpPr>
          <p:spPr>
            <a:xfrm>
              <a:off x="198007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FEA2D79-6322-4456-BD7D-7F273BBC66F4}"/>
                </a:ext>
              </a:extLst>
            </p:cNvPr>
            <p:cNvSpPr/>
            <p:nvPr/>
          </p:nvSpPr>
          <p:spPr>
            <a:xfrm>
              <a:off x="234478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AFEEDD2-6F57-4C38-B022-62DAAA18DED4}"/>
                </a:ext>
              </a:extLst>
            </p:cNvPr>
            <p:cNvSpPr/>
            <p:nvPr/>
          </p:nvSpPr>
          <p:spPr>
            <a:xfrm>
              <a:off x="270950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28291C-640A-4723-B3B1-7D2FBCF6D0FB}"/>
                </a:ext>
              </a:extLst>
            </p:cNvPr>
            <p:cNvSpPr/>
            <p:nvPr/>
          </p:nvSpPr>
          <p:spPr>
            <a:xfrm>
              <a:off x="307422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338482-A1B7-4D9A-8661-F761BEE40D36}"/>
                </a:ext>
              </a:extLst>
            </p:cNvPr>
            <p:cNvSpPr/>
            <p:nvPr/>
          </p:nvSpPr>
          <p:spPr>
            <a:xfrm>
              <a:off x="343894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00F1C9-A04B-4162-81B5-ACA8C7FFE9CF}"/>
                </a:ext>
              </a:extLst>
            </p:cNvPr>
            <p:cNvSpPr/>
            <p:nvPr/>
          </p:nvSpPr>
          <p:spPr>
            <a:xfrm>
              <a:off x="380366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EA5E72-1102-44A4-8210-D30A1E27328B}"/>
                </a:ext>
              </a:extLst>
            </p:cNvPr>
            <p:cNvSpPr/>
            <p:nvPr/>
          </p:nvSpPr>
          <p:spPr>
            <a:xfrm>
              <a:off x="416837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BBC9E86-5FB0-41E7-8F17-4F108AABC189}"/>
                </a:ext>
              </a:extLst>
            </p:cNvPr>
            <p:cNvSpPr/>
            <p:nvPr/>
          </p:nvSpPr>
          <p:spPr>
            <a:xfrm>
              <a:off x="453309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2009B12-3833-4879-91CC-048C3DCBD06D}"/>
                </a:ext>
              </a:extLst>
            </p:cNvPr>
            <p:cNvSpPr/>
            <p:nvPr/>
          </p:nvSpPr>
          <p:spPr>
            <a:xfrm>
              <a:off x="489781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C37C7CF-E6B6-4900-B4D4-9DDEA95A33F6}"/>
                </a:ext>
              </a:extLst>
            </p:cNvPr>
            <p:cNvSpPr/>
            <p:nvPr/>
          </p:nvSpPr>
          <p:spPr>
            <a:xfrm>
              <a:off x="526253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0193434-2655-413A-AE38-FD53A0F0A404}"/>
                </a:ext>
              </a:extLst>
            </p:cNvPr>
            <p:cNvSpPr/>
            <p:nvPr/>
          </p:nvSpPr>
          <p:spPr>
            <a:xfrm>
              <a:off x="5627246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2F98678-E6E2-48BF-BD24-A640D50C7BDF}"/>
              </a:ext>
            </a:extLst>
          </p:cNvPr>
          <p:cNvSpPr/>
          <p:nvPr/>
        </p:nvSpPr>
        <p:spPr>
          <a:xfrm>
            <a:off x="827084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191D4F-25F2-48FC-A8C1-B614755926D3}"/>
              </a:ext>
            </a:extLst>
          </p:cNvPr>
          <p:cNvSpPr/>
          <p:nvPr/>
        </p:nvSpPr>
        <p:spPr>
          <a:xfrm>
            <a:off x="857915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8337CD-95E1-4E0D-AA27-1F343FE8EA1F}"/>
              </a:ext>
            </a:extLst>
          </p:cNvPr>
          <p:cNvSpPr/>
          <p:nvPr/>
        </p:nvSpPr>
        <p:spPr>
          <a:xfrm>
            <a:off x="888746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D70CA7-A1C6-43F4-B142-842D871BA074}"/>
              </a:ext>
            </a:extLst>
          </p:cNvPr>
          <p:cNvSpPr/>
          <p:nvPr/>
        </p:nvSpPr>
        <p:spPr>
          <a:xfrm>
            <a:off x="919577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9129CC-5F87-45F6-8180-0D80056E7617}"/>
              </a:ext>
            </a:extLst>
          </p:cNvPr>
          <p:cNvSpPr/>
          <p:nvPr/>
        </p:nvSpPr>
        <p:spPr>
          <a:xfrm>
            <a:off x="950408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4E1C20-3AC6-4AFB-B139-88D36E523125}"/>
              </a:ext>
            </a:extLst>
          </p:cNvPr>
          <p:cNvSpPr/>
          <p:nvPr/>
        </p:nvSpPr>
        <p:spPr>
          <a:xfrm>
            <a:off x="981239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98ECA3-56D5-4C1B-8F35-F3E70CA4F200}"/>
              </a:ext>
            </a:extLst>
          </p:cNvPr>
          <p:cNvSpPr/>
          <p:nvPr/>
        </p:nvSpPr>
        <p:spPr>
          <a:xfrm>
            <a:off x="1012070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FCBB97-6BCB-4FCD-8BCC-6A48790D8A16}"/>
              </a:ext>
            </a:extLst>
          </p:cNvPr>
          <p:cNvSpPr/>
          <p:nvPr/>
        </p:nvSpPr>
        <p:spPr>
          <a:xfrm>
            <a:off x="1042901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350031-D3F3-42B1-93AB-8129E778B0E3}"/>
              </a:ext>
            </a:extLst>
          </p:cNvPr>
          <p:cNvSpPr/>
          <p:nvPr/>
        </p:nvSpPr>
        <p:spPr>
          <a:xfrm>
            <a:off x="1073731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C2FF07-5C97-48FA-81E5-6F80B728AEA7}"/>
              </a:ext>
            </a:extLst>
          </p:cNvPr>
          <p:cNvSpPr/>
          <p:nvPr/>
        </p:nvSpPr>
        <p:spPr>
          <a:xfrm>
            <a:off x="1104562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1F67FE-AE54-4FC7-8CE2-274A72D47AE6}"/>
              </a:ext>
            </a:extLst>
          </p:cNvPr>
          <p:cNvSpPr/>
          <p:nvPr/>
        </p:nvSpPr>
        <p:spPr>
          <a:xfrm>
            <a:off x="11353938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7625B8-D683-415E-9366-487D6C6D0677}"/>
              </a:ext>
            </a:extLst>
          </p:cNvPr>
          <p:cNvSpPr/>
          <p:nvPr/>
        </p:nvSpPr>
        <p:spPr>
          <a:xfrm>
            <a:off x="11662244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8967879-F56E-4BE7-9D5C-550F6A51D5BF}"/>
              </a:ext>
            </a:extLst>
          </p:cNvPr>
          <p:cNvGrpSpPr/>
          <p:nvPr/>
        </p:nvGrpSpPr>
        <p:grpSpPr>
          <a:xfrm>
            <a:off x="8270843" y="5522534"/>
            <a:ext cx="3697098" cy="401773"/>
            <a:chOff x="1615353" y="4673255"/>
            <a:chExt cx="4373521" cy="47528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27BB43-44DE-4416-AE10-2C01AAB6775E}"/>
                </a:ext>
              </a:extLst>
            </p:cNvPr>
            <p:cNvSpPr/>
            <p:nvPr/>
          </p:nvSpPr>
          <p:spPr>
            <a:xfrm>
              <a:off x="161535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7EE2F2D-3CB2-4EEF-A68F-AA30329480E1}"/>
                </a:ext>
              </a:extLst>
            </p:cNvPr>
            <p:cNvSpPr/>
            <p:nvPr/>
          </p:nvSpPr>
          <p:spPr>
            <a:xfrm>
              <a:off x="198007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4D9E45-12FE-408A-9310-41B2FE071DB1}"/>
                </a:ext>
              </a:extLst>
            </p:cNvPr>
            <p:cNvSpPr/>
            <p:nvPr/>
          </p:nvSpPr>
          <p:spPr>
            <a:xfrm>
              <a:off x="234478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FBDCB1C-306E-4AE5-9649-3B0461B2A79E}"/>
                </a:ext>
              </a:extLst>
            </p:cNvPr>
            <p:cNvSpPr/>
            <p:nvPr/>
          </p:nvSpPr>
          <p:spPr>
            <a:xfrm>
              <a:off x="270950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4D7054B-FE0A-4E3B-A709-D4FBAAFC5566}"/>
                </a:ext>
              </a:extLst>
            </p:cNvPr>
            <p:cNvSpPr/>
            <p:nvPr/>
          </p:nvSpPr>
          <p:spPr>
            <a:xfrm>
              <a:off x="307422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3C9D660-B711-4DA5-9F0D-B260A62A0AE1}"/>
                </a:ext>
              </a:extLst>
            </p:cNvPr>
            <p:cNvSpPr/>
            <p:nvPr/>
          </p:nvSpPr>
          <p:spPr>
            <a:xfrm>
              <a:off x="343894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5947C2A-655D-4589-BE05-834830129B26}"/>
                </a:ext>
              </a:extLst>
            </p:cNvPr>
            <p:cNvSpPr/>
            <p:nvPr/>
          </p:nvSpPr>
          <p:spPr>
            <a:xfrm>
              <a:off x="380366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95FDE54-D2C5-4F6C-8B2D-5F1CB8A85E19}"/>
                </a:ext>
              </a:extLst>
            </p:cNvPr>
            <p:cNvSpPr/>
            <p:nvPr/>
          </p:nvSpPr>
          <p:spPr>
            <a:xfrm>
              <a:off x="416837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E583186-4504-47E1-8955-ADE2D8B6BED8}"/>
                </a:ext>
              </a:extLst>
            </p:cNvPr>
            <p:cNvSpPr/>
            <p:nvPr/>
          </p:nvSpPr>
          <p:spPr>
            <a:xfrm>
              <a:off x="453309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39DC44E-2AB2-4B48-8F77-88AD5F64525B}"/>
                </a:ext>
              </a:extLst>
            </p:cNvPr>
            <p:cNvSpPr/>
            <p:nvPr/>
          </p:nvSpPr>
          <p:spPr>
            <a:xfrm>
              <a:off x="489781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0C9FCA-B1CE-40F8-BA94-2CE846CA1A25}"/>
                </a:ext>
              </a:extLst>
            </p:cNvPr>
            <p:cNvSpPr/>
            <p:nvPr/>
          </p:nvSpPr>
          <p:spPr>
            <a:xfrm>
              <a:off x="526253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4B4F2DC-8DA8-4E96-A2BA-01490DC4C9F0}"/>
                </a:ext>
              </a:extLst>
            </p:cNvPr>
            <p:cNvSpPr/>
            <p:nvPr/>
          </p:nvSpPr>
          <p:spPr>
            <a:xfrm>
              <a:off x="5627246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995F48B-9C1C-43F6-9BD6-5D83729470A7}"/>
              </a:ext>
            </a:extLst>
          </p:cNvPr>
          <p:cNvSpPr/>
          <p:nvPr/>
        </p:nvSpPr>
        <p:spPr>
          <a:xfrm>
            <a:off x="8270843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90CA9B-C211-4784-BB92-D92E62A8559F}"/>
              </a:ext>
            </a:extLst>
          </p:cNvPr>
          <p:cNvSpPr/>
          <p:nvPr/>
        </p:nvSpPr>
        <p:spPr>
          <a:xfrm>
            <a:off x="8579153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Doe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18ACCC-F815-4559-8A2D-A76C31FFE0AA}"/>
              </a:ext>
            </a:extLst>
          </p:cNvPr>
          <p:cNvSpPr/>
          <p:nvPr/>
        </p:nvSpPr>
        <p:spPr>
          <a:xfrm>
            <a:off x="888746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67D600-5BA1-4194-9CAD-401FEE4D8A66}"/>
              </a:ext>
            </a:extLst>
          </p:cNvPr>
          <p:cNvSpPr/>
          <p:nvPr/>
        </p:nvSpPr>
        <p:spPr>
          <a:xfrm>
            <a:off x="919577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B2A90B4-37CF-4E01-88CF-69CDB01BB3BD}"/>
              </a:ext>
            </a:extLst>
          </p:cNvPr>
          <p:cNvSpPr/>
          <p:nvPr/>
        </p:nvSpPr>
        <p:spPr>
          <a:xfrm>
            <a:off x="950408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B26ACD-B915-4E09-AC52-5714FC38EDB9}"/>
              </a:ext>
            </a:extLst>
          </p:cNvPr>
          <p:cNvSpPr/>
          <p:nvPr/>
        </p:nvSpPr>
        <p:spPr>
          <a:xfrm>
            <a:off x="981239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B84C02-95D4-40EF-8961-00751C75BC7E}"/>
              </a:ext>
            </a:extLst>
          </p:cNvPr>
          <p:cNvSpPr/>
          <p:nvPr/>
        </p:nvSpPr>
        <p:spPr>
          <a:xfrm>
            <a:off x="1012070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8283F1-40A8-4397-9331-0254F089F7F1}"/>
              </a:ext>
            </a:extLst>
          </p:cNvPr>
          <p:cNvSpPr/>
          <p:nvPr/>
        </p:nvSpPr>
        <p:spPr>
          <a:xfrm>
            <a:off x="1042901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B6007D3-CA62-4586-A18F-5EECE12D0265}"/>
              </a:ext>
            </a:extLst>
          </p:cNvPr>
          <p:cNvSpPr/>
          <p:nvPr/>
        </p:nvSpPr>
        <p:spPr>
          <a:xfrm>
            <a:off x="1073731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0E1DF3-D05B-4D56-B351-5E777E8DCACA}"/>
              </a:ext>
            </a:extLst>
          </p:cNvPr>
          <p:cNvSpPr/>
          <p:nvPr/>
        </p:nvSpPr>
        <p:spPr>
          <a:xfrm>
            <a:off x="1104562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A220236-E13E-40E4-8667-03C4CB6ECDB6}"/>
              </a:ext>
            </a:extLst>
          </p:cNvPr>
          <p:cNvSpPr/>
          <p:nvPr/>
        </p:nvSpPr>
        <p:spPr>
          <a:xfrm>
            <a:off x="11353938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5C40F9-9554-49C1-8DA9-1B96E3986C77}"/>
              </a:ext>
            </a:extLst>
          </p:cNvPr>
          <p:cNvSpPr/>
          <p:nvPr/>
        </p:nvSpPr>
        <p:spPr>
          <a:xfrm>
            <a:off x="11662244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978BB0-8A60-4D4E-9FD0-595969D5F292}"/>
              </a:ext>
            </a:extLst>
          </p:cNvPr>
          <p:cNvSpPr/>
          <p:nvPr/>
        </p:nvSpPr>
        <p:spPr>
          <a:xfrm>
            <a:off x="8270843" y="6326076"/>
            <a:ext cx="305697" cy="40177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Ewe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3E14FE-23C1-4F08-8C3C-7230E5453E84}"/>
              </a:ext>
            </a:extLst>
          </p:cNvPr>
          <p:cNvSpPr/>
          <p:nvPr/>
        </p:nvSpPr>
        <p:spPr>
          <a:xfrm>
            <a:off x="8579153" y="6325783"/>
            <a:ext cx="305697" cy="4020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Cow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BF1C4F7-8A69-49FB-8156-02BF6820E98C}"/>
              </a:ext>
            </a:extLst>
          </p:cNvPr>
          <p:cNvSpPr/>
          <p:nvPr/>
        </p:nvSpPr>
        <p:spPr>
          <a:xfrm>
            <a:off x="8887462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Dog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9B6D5E3-1B69-4887-9C74-0B2FB9C9EC1F}"/>
              </a:ext>
            </a:extLst>
          </p:cNvPr>
          <p:cNvSpPr/>
          <p:nvPr/>
        </p:nvSpPr>
        <p:spPr>
          <a:xfrm>
            <a:off x="9195772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Rat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6246AD4-1CD6-4E17-A217-1E312D7EFC72}"/>
              </a:ext>
            </a:extLst>
          </p:cNvPr>
          <p:cNvSpPr/>
          <p:nvPr/>
        </p:nvSpPr>
        <p:spPr>
          <a:xfrm>
            <a:off x="9504081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7200449-7EC6-4AF9-B08C-829D5BD39617}"/>
              </a:ext>
            </a:extLst>
          </p:cNvPr>
          <p:cNvSpPr/>
          <p:nvPr/>
        </p:nvSpPr>
        <p:spPr>
          <a:xfrm>
            <a:off x="9812391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07C1CD5-9AB0-4D19-8EB4-D615C84EA3F2}"/>
              </a:ext>
            </a:extLst>
          </p:cNvPr>
          <p:cNvSpPr/>
          <p:nvPr/>
        </p:nvSpPr>
        <p:spPr>
          <a:xfrm>
            <a:off x="10120700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47CD48D-F90C-47E8-9E97-6930F2C9D416}"/>
              </a:ext>
            </a:extLst>
          </p:cNvPr>
          <p:cNvSpPr/>
          <p:nvPr/>
        </p:nvSpPr>
        <p:spPr>
          <a:xfrm>
            <a:off x="10429010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23D17E-5FD1-42AA-9C1A-B3EE86FE1041}"/>
              </a:ext>
            </a:extLst>
          </p:cNvPr>
          <p:cNvSpPr/>
          <p:nvPr/>
        </p:nvSpPr>
        <p:spPr>
          <a:xfrm>
            <a:off x="10737319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4189665-240B-41C3-9C05-2C997F21F681}"/>
              </a:ext>
            </a:extLst>
          </p:cNvPr>
          <p:cNvSpPr/>
          <p:nvPr/>
        </p:nvSpPr>
        <p:spPr>
          <a:xfrm>
            <a:off x="11045629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7F0105D-88A4-46CD-AAD4-D1C00B2D7931}"/>
              </a:ext>
            </a:extLst>
          </p:cNvPr>
          <p:cNvSpPr/>
          <p:nvPr/>
        </p:nvSpPr>
        <p:spPr>
          <a:xfrm>
            <a:off x="11353938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9080981-E13B-4127-9A02-860C2B972B95}"/>
              </a:ext>
            </a:extLst>
          </p:cNvPr>
          <p:cNvSpPr/>
          <p:nvPr/>
        </p:nvSpPr>
        <p:spPr>
          <a:xfrm>
            <a:off x="11662244" y="6326076"/>
            <a:ext cx="305697" cy="40177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AD6D24C-67CD-4F7F-8D7A-385465777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9" y="2978644"/>
            <a:ext cx="2483578" cy="37492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3621863-CF38-41F8-A514-A93F6840CAFB}"/>
              </a:ext>
            </a:extLst>
          </p:cNvPr>
          <p:cNvSpPr txBox="1"/>
          <p:nvPr/>
        </p:nvSpPr>
        <p:spPr>
          <a:xfrm>
            <a:off x="3505200" y="1838325"/>
            <a:ext cx="4095750" cy="258532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Please load </a:t>
            </a:r>
          </a:p>
          <a:p>
            <a:r>
              <a:rPr lang="en-US" dirty="0">
                <a:latin typeface="Comic Sans MS" panose="030F0702030302020204" pitchFamily="66" charset="0"/>
              </a:rPr>
              <a:t>Batteries “Bat”, with mass 532</a:t>
            </a:r>
          </a:p>
          <a:p>
            <a:r>
              <a:rPr lang="en-US" dirty="0">
                <a:latin typeface="Comic Sans MS" panose="030F0702030302020204" pitchFamily="66" charset="0"/>
              </a:rPr>
              <a:t>Rattles “Rat”, with mass 6317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Please unload “Cow”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348-E3E2-4B46-AEC2-D1FD636D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5" y="0"/>
            <a:ext cx="11892860" cy="600765"/>
          </a:xfrm>
        </p:spPr>
        <p:txBody>
          <a:bodyPr>
            <a:normAutofit fontScale="90000"/>
          </a:bodyPr>
          <a:lstStyle/>
          <a:p>
            <a:r>
              <a:rPr lang="en-US" dirty="0"/>
              <a:t>Case 4: Load and Unload (not necessarily in that order)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411263-C539-47F3-BF10-851DD51B7B1F}"/>
              </a:ext>
            </a:extLst>
          </p:cNvPr>
          <p:cNvSpPr/>
          <p:nvPr/>
        </p:nvSpPr>
        <p:spPr>
          <a:xfrm>
            <a:off x="827084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DBCA4-55A3-4330-AC6C-D04C1BB87263}"/>
              </a:ext>
            </a:extLst>
          </p:cNvPr>
          <p:cNvSpPr/>
          <p:nvPr/>
        </p:nvSpPr>
        <p:spPr>
          <a:xfrm>
            <a:off x="857915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7085F-8B3F-46E9-BF5E-AF6EE7EFD080}"/>
              </a:ext>
            </a:extLst>
          </p:cNvPr>
          <p:cNvSpPr/>
          <p:nvPr/>
        </p:nvSpPr>
        <p:spPr>
          <a:xfrm>
            <a:off x="888746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A2C9C5-AA0C-4D07-A13B-ABAB228A18EB}"/>
              </a:ext>
            </a:extLst>
          </p:cNvPr>
          <p:cNvSpPr/>
          <p:nvPr/>
        </p:nvSpPr>
        <p:spPr>
          <a:xfrm>
            <a:off x="919577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59CC-A940-447F-9832-AF1C622DBBF5}"/>
              </a:ext>
            </a:extLst>
          </p:cNvPr>
          <p:cNvSpPr/>
          <p:nvPr/>
        </p:nvSpPr>
        <p:spPr>
          <a:xfrm>
            <a:off x="950408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Pig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B7709-7BDD-4403-BCFC-0661A822E62E}"/>
              </a:ext>
            </a:extLst>
          </p:cNvPr>
          <p:cNvSpPr/>
          <p:nvPr/>
        </p:nvSpPr>
        <p:spPr>
          <a:xfrm>
            <a:off x="981239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06E81-459F-4BBF-97E3-3A867957371F}"/>
              </a:ext>
            </a:extLst>
          </p:cNvPr>
          <p:cNvSpPr/>
          <p:nvPr/>
        </p:nvSpPr>
        <p:spPr>
          <a:xfrm>
            <a:off x="1012070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3374F-CD00-4A2A-B731-0BA0AB7F5E67}"/>
              </a:ext>
            </a:extLst>
          </p:cNvPr>
          <p:cNvSpPr/>
          <p:nvPr/>
        </p:nvSpPr>
        <p:spPr>
          <a:xfrm>
            <a:off x="1042901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A699A-3B89-41ED-ACC6-11ACD0F0168A}"/>
              </a:ext>
            </a:extLst>
          </p:cNvPr>
          <p:cNvSpPr/>
          <p:nvPr/>
        </p:nvSpPr>
        <p:spPr>
          <a:xfrm>
            <a:off x="1073731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6CFAA9-3402-44DB-90AA-2766E1B30198}"/>
              </a:ext>
            </a:extLst>
          </p:cNvPr>
          <p:cNvSpPr/>
          <p:nvPr/>
        </p:nvSpPr>
        <p:spPr>
          <a:xfrm>
            <a:off x="1104562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83F0F-352F-42D0-AFD7-607F2C7FC92D}"/>
              </a:ext>
            </a:extLst>
          </p:cNvPr>
          <p:cNvSpPr/>
          <p:nvPr/>
        </p:nvSpPr>
        <p:spPr>
          <a:xfrm>
            <a:off x="11353938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087628-DD26-49E0-B25B-8680AFE54CA2}"/>
              </a:ext>
            </a:extLst>
          </p:cNvPr>
          <p:cNvSpPr/>
          <p:nvPr/>
        </p:nvSpPr>
        <p:spPr>
          <a:xfrm>
            <a:off x="11662244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87BE47-6455-4F23-9EAB-11CE4AA744EE}"/>
              </a:ext>
            </a:extLst>
          </p:cNvPr>
          <p:cNvSpPr/>
          <p:nvPr/>
        </p:nvSpPr>
        <p:spPr>
          <a:xfrm>
            <a:off x="8270843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D5EE11-7143-47AF-A0D9-D1569E6CD143}"/>
              </a:ext>
            </a:extLst>
          </p:cNvPr>
          <p:cNvSpPr/>
          <p:nvPr/>
        </p:nvSpPr>
        <p:spPr>
          <a:xfrm>
            <a:off x="8579153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0861BA-F214-4987-BCD6-EAB6D216D56C}"/>
              </a:ext>
            </a:extLst>
          </p:cNvPr>
          <p:cNvSpPr/>
          <p:nvPr/>
        </p:nvSpPr>
        <p:spPr>
          <a:xfrm>
            <a:off x="8887462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14132A-0FEA-4B37-B164-77EA7F042778}"/>
              </a:ext>
            </a:extLst>
          </p:cNvPr>
          <p:cNvSpPr/>
          <p:nvPr/>
        </p:nvSpPr>
        <p:spPr>
          <a:xfrm>
            <a:off x="9195772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5FF306-4707-40D7-976B-320C3D81DA2C}"/>
              </a:ext>
            </a:extLst>
          </p:cNvPr>
          <p:cNvSpPr/>
          <p:nvPr/>
        </p:nvSpPr>
        <p:spPr>
          <a:xfrm>
            <a:off x="9504081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Doe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11CEFD-9D82-4787-BD68-AD3CAF7719B2}"/>
              </a:ext>
            </a:extLst>
          </p:cNvPr>
          <p:cNvSpPr/>
          <p:nvPr/>
        </p:nvSpPr>
        <p:spPr>
          <a:xfrm>
            <a:off x="9812391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B22B42-432F-4835-A9B1-2A0E6E25F759}"/>
              </a:ext>
            </a:extLst>
          </p:cNvPr>
          <p:cNvSpPr/>
          <p:nvPr/>
        </p:nvSpPr>
        <p:spPr>
          <a:xfrm>
            <a:off x="10120700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C02F97-BF6A-4469-9D5E-19F75A04EE6D}"/>
              </a:ext>
            </a:extLst>
          </p:cNvPr>
          <p:cNvSpPr/>
          <p:nvPr/>
        </p:nvSpPr>
        <p:spPr>
          <a:xfrm>
            <a:off x="10429010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2EEEA7-452E-46AC-BD61-BA1F3259F4D1}"/>
              </a:ext>
            </a:extLst>
          </p:cNvPr>
          <p:cNvSpPr/>
          <p:nvPr/>
        </p:nvSpPr>
        <p:spPr>
          <a:xfrm>
            <a:off x="10737319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B056B-449E-46A7-9981-D825D3BE65BF}"/>
              </a:ext>
            </a:extLst>
          </p:cNvPr>
          <p:cNvSpPr/>
          <p:nvPr/>
        </p:nvSpPr>
        <p:spPr>
          <a:xfrm>
            <a:off x="11045629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C08601-5005-41E5-A8D4-13151A56E8EA}"/>
              </a:ext>
            </a:extLst>
          </p:cNvPr>
          <p:cNvSpPr/>
          <p:nvPr/>
        </p:nvSpPr>
        <p:spPr>
          <a:xfrm>
            <a:off x="11353938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B9BF8-EADF-49D2-9A02-890B5A00A6B3}"/>
              </a:ext>
            </a:extLst>
          </p:cNvPr>
          <p:cNvSpPr/>
          <p:nvPr/>
        </p:nvSpPr>
        <p:spPr>
          <a:xfrm>
            <a:off x="11662244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619A13-2E12-405F-9B2D-A9F9901A5F1F}"/>
              </a:ext>
            </a:extLst>
          </p:cNvPr>
          <p:cNvSpPr/>
          <p:nvPr/>
        </p:nvSpPr>
        <p:spPr>
          <a:xfrm>
            <a:off x="827084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33EF0B-9419-4B4A-B8B8-C944E8A177F9}"/>
              </a:ext>
            </a:extLst>
          </p:cNvPr>
          <p:cNvSpPr/>
          <p:nvPr/>
        </p:nvSpPr>
        <p:spPr>
          <a:xfrm>
            <a:off x="857915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2426CF-CC3F-4893-AC30-EE22E6AB92F7}"/>
              </a:ext>
            </a:extLst>
          </p:cNvPr>
          <p:cNvSpPr/>
          <p:nvPr/>
        </p:nvSpPr>
        <p:spPr>
          <a:xfrm>
            <a:off x="888746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4237B9-1D18-4025-8931-D01B542129BD}"/>
              </a:ext>
            </a:extLst>
          </p:cNvPr>
          <p:cNvSpPr/>
          <p:nvPr/>
        </p:nvSpPr>
        <p:spPr>
          <a:xfrm>
            <a:off x="919577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AF043-BEDC-495E-92BF-42D9B0EC3AA6}"/>
              </a:ext>
            </a:extLst>
          </p:cNvPr>
          <p:cNvSpPr/>
          <p:nvPr/>
        </p:nvSpPr>
        <p:spPr>
          <a:xfrm>
            <a:off x="950408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Owl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ED974-174C-4307-98D4-D5ECD09D02F5}"/>
              </a:ext>
            </a:extLst>
          </p:cNvPr>
          <p:cNvSpPr/>
          <p:nvPr/>
        </p:nvSpPr>
        <p:spPr>
          <a:xfrm>
            <a:off x="981239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27B859-C11A-4E99-B920-E10B68BF1F77}"/>
              </a:ext>
            </a:extLst>
          </p:cNvPr>
          <p:cNvSpPr/>
          <p:nvPr/>
        </p:nvSpPr>
        <p:spPr>
          <a:xfrm>
            <a:off x="1012070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0830B-2F94-4EB1-98BD-4626998BF63E}"/>
              </a:ext>
            </a:extLst>
          </p:cNvPr>
          <p:cNvSpPr/>
          <p:nvPr/>
        </p:nvSpPr>
        <p:spPr>
          <a:xfrm>
            <a:off x="1042901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61AD3-51E1-4F3A-B7CC-56C3AE6D27FA}"/>
              </a:ext>
            </a:extLst>
          </p:cNvPr>
          <p:cNvSpPr/>
          <p:nvPr/>
        </p:nvSpPr>
        <p:spPr>
          <a:xfrm>
            <a:off x="1073731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7D3089-D298-49A5-9177-64A12E2AFB04}"/>
              </a:ext>
            </a:extLst>
          </p:cNvPr>
          <p:cNvSpPr/>
          <p:nvPr/>
        </p:nvSpPr>
        <p:spPr>
          <a:xfrm>
            <a:off x="1104562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5BF7BB-D424-4E5A-AB6C-E520EEA34B40}"/>
              </a:ext>
            </a:extLst>
          </p:cNvPr>
          <p:cNvSpPr/>
          <p:nvPr/>
        </p:nvSpPr>
        <p:spPr>
          <a:xfrm>
            <a:off x="11353938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8F53B0-DA5F-4FC7-997D-341AC18B72B7}"/>
              </a:ext>
            </a:extLst>
          </p:cNvPr>
          <p:cNvSpPr/>
          <p:nvPr/>
        </p:nvSpPr>
        <p:spPr>
          <a:xfrm>
            <a:off x="11662244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AEAED2-B9C5-44AE-B9F9-D51CE24481E8}"/>
              </a:ext>
            </a:extLst>
          </p:cNvPr>
          <p:cNvSpPr/>
          <p:nvPr/>
        </p:nvSpPr>
        <p:spPr>
          <a:xfrm>
            <a:off x="8270843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6ADA70-ADED-4111-A4CB-0284D3EA8201}"/>
              </a:ext>
            </a:extLst>
          </p:cNvPr>
          <p:cNvSpPr/>
          <p:nvPr/>
        </p:nvSpPr>
        <p:spPr>
          <a:xfrm>
            <a:off x="8579153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EA2D79-6322-4456-BD7D-7F273BBC66F4}"/>
              </a:ext>
            </a:extLst>
          </p:cNvPr>
          <p:cNvSpPr/>
          <p:nvPr/>
        </p:nvSpPr>
        <p:spPr>
          <a:xfrm>
            <a:off x="8887462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FEEDD2-6F57-4C38-B022-62DAAA18DED4}"/>
              </a:ext>
            </a:extLst>
          </p:cNvPr>
          <p:cNvSpPr/>
          <p:nvPr/>
        </p:nvSpPr>
        <p:spPr>
          <a:xfrm>
            <a:off x="9195772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28291C-640A-4723-B3B1-7D2FBCF6D0FB}"/>
              </a:ext>
            </a:extLst>
          </p:cNvPr>
          <p:cNvSpPr/>
          <p:nvPr/>
        </p:nvSpPr>
        <p:spPr>
          <a:xfrm>
            <a:off x="9504081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Ewe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338482-A1B7-4D9A-8661-F761BEE40D36}"/>
              </a:ext>
            </a:extLst>
          </p:cNvPr>
          <p:cNvSpPr/>
          <p:nvPr/>
        </p:nvSpPr>
        <p:spPr>
          <a:xfrm>
            <a:off x="9812391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00F1C9-A04B-4162-81B5-ACA8C7FFE9CF}"/>
              </a:ext>
            </a:extLst>
          </p:cNvPr>
          <p:cNvSpPr/>
          <p:nvPr/>
        </p:nvSpPr>
        <p:spPr>
          <a:xfrm>
            <a:off x="10120700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EA5E72-1102-44A4-8210-D30A1E27328B}"/>
              </a:ext>
            </a:extLst>
          </p:cNvPr>
          <p:cNvSpPr/>
          <p:nvPr/>
        </p:nvSpPr>
        <p:spPr>
          <a:xfrm>
            <a:off x="10429010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BC9E86-5FB0-41E7-8F17-4F108AABC189}"/>
              </a:ext>
            </a:extLst>
          </p:cNvPr>
          <p:cNvSpPr/>
          <p:nvPr/>
        </p:nvSpPr>
        <p:spPr>
          <a:xfrm>
            <a:off x="10737319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2009B12-3833-4879-91CC-048C3DCBD06D}"/>
              </a:ext>
            </a:extLst>
          </p:cNvPr>
          <p:cNvSpPr/>
          <p:nvPr/>
        </p:nvSpPr>
        <p:spPr>
          <a:xfrm>
            <a:off x="11045629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37C7CF-E6B6-4900-B4D4-9DDEA95A33F6}"/>
              </a:ext>
            </a:extLst>
          </p:cNvPr>
          <p:cNvSpPr/>
          <p:nvPr/>
        </p:nvSpPr>
        <p:spPr>
          <a:xfrm>
            <a:off x="11353938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193434-2655-413A-AE38-FD53A0F0A404}"/>
              </a:ext>
            </a:extLst>
          </p:cNvPr>
          <p:cNvSpPr/>
          <p:nvPr/>
        </p:nvSpPr>
        <p:spPr>
          <a:xfrm>
            <a:off x="11662244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F98678-E6E2-48BF-BD24-A640D50C7BDF}"/>
              </a:ext>
            </a:extLst>
          </p:cNvPr>
          <p:cNvSpPr/>
          <p:nvPr/>
        </p:nvSpPr>
        <p:spPr>
          <a:xfrm>
            <a:off x="827084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191D4F-25F2-48FC-A8C1-B614755926D3}"/>
              </a:ext>
            </a:extLst>
          </p:cNvPr>
          <p:cNvSpPr/>
          <p:nvPr/>
        </p:nvSpPr>
        <p:spPr>
          <a:xfrm>
            <a:off x="857915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8337CD-95E1-4E0D-AA27-1F343FE8EA1F}"/>
              </a:ext>
            </a:extLst>
          </p:cNvPr>
          <p:cNvSpPr/>
          <p:nvPr/>
        </p:nvSpPr>
        <p:spPr>
          <a:xfrm>
            <a:off x="888746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D70CA7-A1C6-43F4-B142-842D871BA074}"/>
              </a:ext>
            </a:extLst>
          </p:cNvPr>
          <p:cNvSpPr/>
          <p:nvPr/>
        </p:nvSpPr>
        <p:spPr>
          <a:xfrm>
            <a:off x="919577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9129CC-5F87-45F6-8180-0D80056E7617}"/>
              </a:ext>
            </a:extLst>
          </p:cNvPr>
          <p:cNvSpPr/>
          <p:nvPr/>
        </p:nvSpPr>
        <p:spPr>
          <a:xfrm>
            <a:off x="950408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Cow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4E1C20-3AC6-4AFB-B139-88D36E523125}"/>
              </a:ext>
            </a:extLst>
          </p:cNvPr>
          <p:cNvSpPr/>
          <p:nvPr/>
        </p:nvSpPr>
        <p:spPr>
          <a:xfrm>
            <a:off x="981239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98ECA3-56D5-4C1B-8F35-F3E70CA4F200}"/>
              </a:ext>
            </a:extLst>
          </p:cNvPr>
          <p:cNvSpPr/>
          <p:nvPr/>
        </p:nvSpPr>
        <p:spPr>
          <a:xfrm>
            <a:off x="1012070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FCBB97-6BCB-4FCD-8BCC-6A48790D8A16}"/>
              </a:ext>
            </a:extLst>
          </p:cNvPr>
          <p:cNvSpPr/>
          <p:nvPr/>
        </p:nvSpPr>
        <p:spPr>
          <a:xfrm>
            <a:off x="1042901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350031-D3F3-42B1-93AB-8129E778B0E3}"/>
              </a:ext>
            </a:extLst>
          </p:cNvPr>
          <p:cNvSpPr/>
          <p:nvPr/>
        </p:nvSpPr>
        <p:spPr>
          <a:xfrm>
            <a:off x="1073731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C2FF07-5C97-48FA-81E5-6F80B728AEA7}"/>
              </a:ext>
            </a:extLst>
          </p:cNvPr>
          <p:cNvSpPr/>
          <p:nvPr/>
        </p:nvSpPr>
        <p:spPr>
          <a:xfrm>
            <a:off x="1104562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1F67FE-AE54-4FC7-8CE2-274A72D47AE6}"/>
              </a:ext>
            </a:extLst>
          </p:cNvPr>
          <p:cNvSpPr/>
          <p:nvPr/>
        </p:nvSpPr>
        <p:spPr>
          <a:xfrm>
            <a:off x="11353938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7625B8-D683-415E-9366-487D6C6D0677}"/>
              </a:ext>
            </a:extLst>
          </p:cNvPr>
          <p:cNvSpPr/>
          <p:nvPr/>
        </p:nvSpPr>
        <p:spPr>
          <a:xfrm>
            <a:off x="11662244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27BB43-44DE-4416-AE10-2C01AAB6775E}"/>
              </a:ext>
            </a:extLst>
          </p:cNvPr>
          <p:cNvSpPr/>
          <p:nvPr/>
        </p:nvSpPr>
        <p:spPr>
          <a:xfrm>
            <a:off x="8270843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7EE2F2D-3CB2-4EEF-A68F-AA30329480E1}"/>
              </a:ext>
            </a:extLst>
          </p:cNvPr>
          <p:cNvSpPr/>
          <p:nvPr/>
        </p:nvSpPr>
        <p:spPr>
          <a:xfrm>
            <a:off x="8579153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4D9E45-12FE-408A-9310-41B2FE071DB1}"/>
              </a:ext>
            </a:extLst>
          </p:cNvPr>
          <p:cNvSpPr/>
          <p:nvPr/>
        </p:nvSpPr>
        <p:spPr>
          <a:xfrm>
            <a:off x="8887462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FBDCB1C-306E-4AE5-9649-3B0461B2A79E}"/>
              </a:ext>
            </a:extLst>
          </p:cNvPr>
          <p:cNvSpPr/>
          <p:nvPr/>
        </p:nvSpPr>
        <p:spPr>
          <a:xfrm>
            <a:off x="9195772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4D7054B-FE0A-4E3B-A709-D4FBAAFC5566}"/>
              </a:ext>
            </a:extLst>
          </p:cNvPr>
          <p:cNvSpPr/>
          <p:nvPr/>
        </p:nvSpPr>
        <p:spPr>
          <a:xfrm>
            <a:off x="9504081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Dog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C9D660-B711-4DA5-9F0D-B260A62A0AE1}"/>
              </a:ext>
            </a:extLst>
          </p:cNvPr>
          <p:cNvSpPr/>
          <p:nvPr/>
        </p:nvSpPr>
        <p:spPr>
          <a:xfrm>
            <a:off x="9812391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947C2A-655D-4589-BE05-834830129B26}"/>
              </a:ext>
            </a:extLst>
          </p:cNvPr>
          <p:cNvSpPr/>
          <p:nvPr/>
        </p:nvSpPr>
        <p:spPr>
          <a:xfrm>
            <a:off x="10120700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5FDE54-D2C5-4F6C-8B2D-5F1CB8A85E19}"/>
              </a:ext>
            </a:extLst>
          </p:cNvPr>
          <p:cNvSpPr/>
          <p:nvPr/>
        </p:nvSpPr>
        <p:spPr>
          <a:xfrm>
            <a:off x="10429010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583186-4504-47E1-8955-ADE2D8B6BED8}"/>
              </a:ext>
            </a:extLst>
          </p:cNvPr>
          <p:cNvSpPr/>
          <p:nvPr/>
        </p:nvSpPr>
        <p:spPr>
          <a:xfrm>
            <a:off x="10737319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9DC44E-2AB2-4B48-8F77-88AD5F64525B}"/>
              </a:ext>
            </a:extLst>
          </p:cNvPr>
          <p:cNvSpPr/>
          <p:nvPr/>
        </p:nvSpPr>
        <p:spPr>
          <a:xfrm>
            <a:off x="11045629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0C9FCA-B1CE-40F8-BA94-2CE846CA1A25}"/>
              </a:ext>
            </a:extLst>
          </p:cNvPr>
          <p:cNvSpPr/>
          <p:nvPr/>
        </p:nvSpPr>
        <p:spPr>
          <a:xfrm>
            <a:off x="11353938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4B4F2DC-8DA8-4E96-A2BA-01490DC4C9F0}"/>
              </a:ext>
            </a:extLst>
          </p:cNvPr>
          <p:cNvSpPr/>
          <p:nvPr/>
        </p:nvSpPr>
        <p:spPr>
          <a:xfrm>
            <a:off x="11662244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95F48B-9C1C-43F6-9BD6-5D83729470A7}"/>
              </a:ext>
            </a:extLst>
          </p:cNvPr>
          <p:cNvSpPr/>
          <p:nvPr/>
        </p:nvSpPr>
        <p:spPr>
          <a:xfrm>
            <a:off x="8270843" y="5924307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90CA9B-C211-4784-BB92-D92E62A8559F}"/>
              </a:ext>
            </a:extLst>
          </p:cNvPr>
          <p:cNvSpPr/>
          <p:nvPr/>
        </p:nvSpPr>
        <p:spPr>
          <a:xfrm>
            <a:off x="8579153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18ACCC-F815-4559-8A2D-A76C31FFE0AA}"/>
              </a:ext>
            </a:extLst>
          </p:cNvPr>
          <p:cNvSpPr/>
          <p:nvPr/>
        </p:nvSpPr>
        <p:spPr>
          <a:xfrm>
            <a:off x="888746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67D600-5BA1-4194-9CAD-401FEE4D8A66}"/>
              </a:ext>
            </a:extLst>
          </p:cNvPr>
          <p:cNvSpPr/>
          <p:nvPr/>
        </p:nvSpPr>
        <p:spPr>
          <a:xfrm>
            <a:off x="919577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B2A90B4-37CF-4E01-88CF-69CDB01BB3BD}"/>
              </a:ext>
            </a:extLst>
          </p:cNvPr>
          <p:cNvSpPr/>
          <p:nvPr/>
        </p:nvSpPr>
        <p:spPr>
          <a:xfrm>
            <a:off x="950408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Cat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B26ACD-B915-4E09-AC52-5714FC38EDB9}"/>
              </a:ext>
            </a:extLst>
          </p:cNvPr>
          <p:cNvSpPr/>
          <p:nvPr/>
        </p:nvSpPr>
        <p:spPr>
          <a:xfrm>
            <a:off x="981239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B84C02-95D4-40EF-8961-00751C75BC7E}"/>
              </a:ext>
            </a:extLst>
          </p:cNvPr>
          <p:cNvSpPr/>
          <p:nvPr/>
        </p:nvSpPr>
        <p:spPr>
          <a:xfrm>
            <a:off x="1012070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8283F1-40A8-4397-9331-0254F089F7F1}"/>
              </a:ext>
            </a:extLst>
          </p:cNvPr>
          <p:cNvSpPr/>
          <p:nvPr/>
        </p:nvSpPr>
        <p:spPr>
          <a:xfrm>
            <a:off x="1042901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B6007D3-CA62-4586-A18F-5EECE12D0265}"/>
              </a:ext>
            </a:extLst>
          </p:cNvPr>
          <p:cNvSpPr/>
          <p:nvPr/>
        </p:nvSpPr>
        <p:spPr>
          <a:xfrm>
            <a:off x="1073731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0E1DF3-D05B-4D56-B351-5E777E8DCACA}"/>
              </a:ext>
            </a:extLst>
          </p:cNvPr>
          <p:cNvSpPr/>
          <p:nvPr/>
        </p:nvSpPr>
        <p:spPr>
          <a:xfrm>
            <a:off x="1104562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A220236-E13E-40E4-8667-03C4CB6ECDB6}"/>
              </a:ext>
            </a:extLst>
          </p:cNvPr>
          <p:cNvSpPr/>
          <p:nvPr/>
        </p:nvSpPr>
        <p:spPr>
          <a:xfrm>
            <a:off x="11353938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5C40F9-9554-49C1-8DA9-1B96E3986C77}"/>
              </a:ext>
            </a:extLst>
          </p:cNvPr>
          <p:cNvSpPr/>
          <p:nvPr/>
        </p:nvSpPr>
        <p:spPr>
          <a:xfrm>
            <a:off x="11662244" y="5924307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978BB0-8A60-4D4E-9FD0-595969D5F292}"/>
              </a:ext>
            </a:extLst>
          </p:cNvPr>
          <p:cNvSpPr/>
          <p:nvPr/>
        </p:nvSpPr>
        <p:spPr>
          <a:xfrm>
            <a:off x="8270843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3E14FE-23C1-4F08-8C3C-7230E5453E84}"/>
              </a:ext>
            </a:extLst>
          </p:cNvPr>
          <p:cNvSpPr/>
          <p:nvPr/>
        </p:nvSpPr>
        <p:spPr>
          <a:xfrm>
            <a:off x="8579153" y="6325783"/>
            <a:ext cx="305697" cy="402066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BF1C4F7-8A69-49FB-8156-02BF6820E98C}"/>
              </a:ext>
            </a:extLst>
          </p:cNvPr>
          <p:cNvSpPr/>
          <p:nvPr/>
        </p:nvSpPr>
        <p:spPr>
          <a:xfrm>
            <a:off x="8887462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9B6D5E3-1B69-4887-9C74-0B2FB9C9EC1F}"/>
              </a:ext>
            </a:extLst>
          </p:cNvPr>
          <p:cNvSpPr/>
          <p:nvPr/>
        </p:nvSpPr>
        <p:spPr>
          <a:xfrm>
            <a:off x="9195772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6246AD4-1CD6-4E17-A217-1E312D7EFC72}"/>
              </a:ext>
            </a:extLst>
          </p:cNvPr>
          <p:cNvSpPr/>
          <p:nvPr/>
        </p:nvSpPr>
        <p:spPr>
          <a:xfrm>
            <a:off x="9504081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7200449-7EC6-4AF9-B08C-829D5BD39617}"/>
              </a:ext>
            </a:extLst>
          </p:cNvPr>
          <p:cNvSpPr/>
          <p:nvPr/>
        </p:nvSpPr>
        <p:spPr>
          <a:xfrm>
            <a:off x="9812391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07C1CD5-9AB0-4D19-8EB4-D615C84EA3F2}"/>
              </a:ext>
            </a:extLst>
          </p:cNvPr>
          <p:cNvSpPr/>
          <p:nvPr/>
        </p:nvSpPr>
        <p:spPr>
          <a:xfrm>
            <a:off x="10120700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47CD48D-F90C-47E8-9E97-6930F2C9D416}"/>
              </a:ext>
            </a:extLst>
          </p:cNvPr>
          <p:cNvSpPr/>
          <p:nvPr/>
        </p:nvSpPr>
        <p:spPr>
          <a:xfrm>
            <a:off x="10429010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23D17E-5FD1-42AA-9C1A-B3EE86FE1041}"/>
              </a:ext>
            </a:extLst>
          </p:cNvPr>
          <p:cNvSpPr/>
          <p:nvPr/>
        </p:nvSpPr>
        <p:spPr>
          <a:xfrm>
            <a:off x="10737319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4189665-240B-41C3-9C05-2C997F21F681}"/>
              </a:ext>
            </a:extLst>
          </p:cNvPr>
          <p:cNvSpPr/>
          <p:nvPr/>
        </p:nvSpPr>
        <p:spPr>
          <a:xfrm>
            <a:off x="11045629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7F0105D-88A4-46CD-AAD4-D1C00B2D7931}"/>
              </a:ext>
            </a:extLst>
          </p:cNvPr>
          <p:cNvSpPr/>
          <p:nvPr/>
        </p:nvSpPr>
        <p:spPr>
          <a:xfrm>
            <a:off x="11353938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9080981-E13B-4127-9A02-860C2B972B95}"/>
              </a:ext>
            </a:extLst>
          </p:cNvPr>
          <p:cNvSpPr/>
          <p:nvPr/>
        </p:nvSpPr>
        <p:spPr>
          <a:xfrm>
            <a:off x="11662244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C762C22-5F91-4588-8985-3ADE4428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0" y="1123235"/>
            <a:ext cx="2539017" cy="573476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1EB96ACD-A1A5-4EB4-9AA1-0737227587ED}"/>
              </a:ext>
            </a:extLst>
          </p:cNvPr>
          <p:cNvSpPr txBox="1"/>
          <p:nvPr/>
        </p:nvSpPr>
        <p:spPr>
          <a:xfrm>
            <a:off x="3343275" y="2047875"/>
            <a:ext cx="4095750" cy="230832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Please load </a:t>
            </a:r>
          </a:p>
          <a:p>
            <a:r>
              <a:rPr lang="en-US" dirty="0">
                <a:latin typeface="Comic Sans MS" panose="030F0702030302020204" pitchFamily="66" charset="0"/>
              </a:rPr>
              <a:t>Natron “Nat”, with mass 2543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Please unload “Doe”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9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348-E3E2-4B46-AEC2-D1FD636D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4" y="0"/>
            <a:ext cx="12073835" cy="1104900"/>
          </a:xfrm>
        </p:spPr>
        <p:txBody>
          <a:bodyPr>
            <a:normAutofit fontScale="90000"/>
          </a:bodyPr>
          <a:lstStyle/>
          <a:p>
            <a:r>
              <a:rPr lang="en-US" dirty="0"/>
              <a:t>Case 5: Load and Unload (not necessarily in that order)</a:t>
            </a:r>
            <a:br>
              <a:rPr lang="en-US" dirty="0"/>
            </a:br>
            <a:r>
              <a:rPr lang="en-US" dirty="0"/>
              <a:t>With comment to log file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5EB2336-8CEF-48F6-BFC2-F343002F5DE0}"/>
              </a:ext>
            </a:extLst>
          </p:cNvPr>
          <p:cNvGrpSpPr/>
          <p:nvPr/>
        </p:nvGrpSpPr>
        <p:grpSpPr>
          <a:xfrm>
            <a:off x="8270843" y="3513667"/>
            <a:ext cx="3697098" cy="3214182"/>
            <a:chOff x="5581650" y="1175737"/>
            <a:chExt cx="6386291" cy="55521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411263-C539-47F3-BF10-851DD51B7B1F}"/>
                </a:ext>
              </a:extLst>
            </p:cNvPr>
            <p:cNvSpPr/>
            <p:nvPr/>
          </p:nvSpPr>
          <p:spPr>
            <a:xfrm>
              <a:off x="558165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BDBCA4-55A3-4330-AC6C-D04C1BB87263}"/>
                </a:ext>
              </a:extLst>
            </p:cNvPr>
            <p:cNvSpPr/>
            <p:nvPr/>
          </p:nvSpPr>
          <p:spPr>
            <a:xfrm>
              <a:off x="611421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77085F-8B3F-46E9-BF5E-AF6EE7EFD080}"/>
                </a:ext>
              </a:extLst>
            </p:cNvPr>
            <p:cNvSpPr/>
            <p:nvPr/>
          </p:nvSpPr>
          <p:spPr>
            <a:xfrm>
              <a:off x="664678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A2C9C5-AA0C-4D07-A13B-ABAB228A18EB}"/>
                </a:ext>
              </a:extLst>
            </p:cNvPr>
            <p:cNvSpPr/>
            <p:nvPr/>
          </p:nvSpPr>
          <p:spPr>
            <a:xfrm>
              <a:off x="7179353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9159CC-A940-447F-9832-AF1C622DBBF5}"/>
                </a:ext>
              </a:extLst>
            </p:cNvPr>
            <p:cNvSpPr/>
            <p:nvPr/>
          </p:nvSpPr>
          <p:spPr>
            <a:xfrm>
              <a:off x="771192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4B7709-7BDD-4403-BCFC-0661A822E62E}"/>
                </a:ext>
              </a:extLst>
            </p:cNvPr>
            <p:cNvSpPr/>
            <p:nvPr/>
          </p:nvSpPr>
          <p:spPr>
            <a:xfrm>
              <a:off x="824448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306E81-459F-4BBF-97E3-3A867957371F}"/>
                </a:ext>
              </a:extLst>
            </p:cNvPr>
            <p:cNvSpPr/>
            <p:nvPr/>
          </p:nvSpPr>
          <p:spPr>
            <a:xfrm>
              <a:off x="877705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23374F-CD00-4A2A-B731-0BA0AB7F5E67}"/>
                </a:ext>
              </a:extLst>
            </p:cNvPr>
            <p:cNvSpPr/>
            <p:nvPr/>
          </p:nvSpPr>
          <p:spPr>
            <a:xfrm>
              <a:off x="9309623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3A699A-3B89-41ED-ACC6-11ACD0F0168A}"/>
                </a:ext>
              </a:extLst>
            </p:cNvPr>
            <p:cNvSpPr/>
            <p:nvPr/>
          </p:nvSpPr>
          <p:spPr>
            <a:xfrm>
              <a:off x="984219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CFAA9-3402-44DB-90AA-2766E1B30198}"/>
                </a:ext>
              </a:extLst>
            </p:cNvPr>
            <p:cNvSpPr/>
            <p:nvPr/>
          </p:nvSpPr>
          <p:spPr>
            <a:xfrm>
              <a:off x="1037475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83F0F-352F-42D0-AFD7-607F2C7FC92D}"/>
                </a:ext>
              </a:extLst>
            </p:cNvPr>
            <p:cNvSpPr/>
            <p:nvPr/>
          </p:nvSpPr>
          <p:spPr>
            <a:xfrm>
              <a:off x="1090732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087628-DD26-49E0-B25B-8680AFE54CA2}"/>
                </a:ext>
              </a:extLst>
            </p:cNvPr>
            <p:cNvSpPr/>
            <p:nvPr/>
          </p:nvSpPr>
          <p:spPr>
            <a:xfrm>
              <a:off x="11439886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41E504-6F3D-400B-B32F-687FF5D4BDF4}"/>
                </a:ext>
              </a:extLst>
            </p:cNvPr>
            <p:cNvGrpSpPr/>
            <p:nvPr/>
          </p:nvGrpSpPr>
          <p:grpSpPr>
            <a:xfrm>
              <a:off x="5581650" y="1869752"/>
              <a:ext cx="6386291" cy="694015"/>
              <a:chOff x="1615353" y="4673255"/>
              <a:chExt cx="4373521" cy="47528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87BE47-6455-4F23-9EAB-11CE4AA744EE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5D5EE11-7143-47AF-A0D9-D1569E6CD143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0861BA-F214-4987-BCD6-EAB6D216D56C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14132A-0FEA-4B37-B164-77EA7F042778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D5FF306-4707-40D7-976B-320C3D81DA2C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11CEFD-9D82-4787-BD68-AD3CAF7719B2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EB22B42-432F-4835-A9B1-2A0E6E25F759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EC02F97-BF6A-4469-9D5E-19F75A04EE6D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2EEEA7-452E-46AC-BD61-BA1F3259F4D1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43B056B-449E-46A7-9981-D825D3BE65BF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AC08601-5005-41E5-A8D4-13151A56E8EA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3B9BF8-EADF-49D2-9A02-890B5A00A6B3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619A13-2E12-405F-9B2D-A9F9901A5F1F}"/>
                </a:ext>
              </a:extLst>
            </p:cNvPr>
            <p:cNvSpPr/>
            <p:nvPr/>
          </p:nvSpPr>
          <p:spPr>
            <a:xfrm>
              <a:off x="558165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33EF0B-9419-4B4A-B8B8-C944E8A177F9}"/>
                </a:ext>
              </a:extLst>
            </p:cNvPr>
            <p:cNvSpPr/>
            <p:nvPr/>
          </p:nvSpPr>
          <p:spPr>
            <a:xfrm>
              <a:off x="611421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426CF-CC3F-4893-AC30-EE22E6AB92F7}"/>
                </a:ext>
              </a:extLst>
            </p:cNvPr>
            <p:cNvSpPr/>
            <p:nvPr/>
          </p:nvSpPr>
          <p:spPr>
            <a:xfrm>
              <a:off x="664678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4237B9-1D18-4025-8931-D01B542129BD}"/>
                </a:ext>
              </a:extLst>
            </p:cNvPr>
            <p:cNvSpPr/>
            <p:nvPr/>
          </p:nvSpPr>
          <p:spPr>
            <a:xfrm>
              <a:off x="7179353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7AF043-BEDC-495E-92BF-42D9B0EC3AA6}"/>
                </a:ext>
              </a:extLst>
            </p:cNvPr>
            <p:cNvSpPr/>
            <p:nvPr/>
          </p:nvSpPr>
          <p:spPr>
            <a:xfrm>
              <a:off x="771192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7ED974-174C-4307-98D4-D5ECD09D02F5}"/>
                </a:ext>
              </a:extLst>
            </p:cNvPr>
            <p:cNvSpPr/>
            <p:nvPr/>
          </p:nvSpPr>
          <p:spPr>
            <a:xfrm>
              <a:off x="824448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527B859-C11A-4E99-B920-E10B68BF1F77}"/>
                </a:ext>
              </a:extLst>
            </p:cNvPr>
            <p:cNvSpPr/>
            <p:nvPr/>
          </p:nvSpPr>
          <p:spPr>
            <a:xfrm>
              <a:off x="877705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740830B-2F94-4EB1-98BD-4626998BF63E}"/>
                </a:ext>
              </a:extLst>
            </p:cNvPr>
            <p:cNvSpPr/>
            <p:nvPr/>
          </p:nvSpPr>
          <p:spPr>
            <a:xfrm>
              <a:off x="9309623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DA61AD3-51E1-4F3A-B7CC-56C3AE6D27FA}"/>
                </a:ext>
              </a:extLst>
            </p:cNvPr>
            <p:cNvSpPr/>
            <p:nvPr/>
          </p:nvSpPr>
          <p:spPr>
            <a:xfrm>
              <a:off x="984219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D3089-D298-49A5-9177-64A12E2AFB04}"/>
                </a:ext>
              </a:extLst>
            </p:cNvPr>
            <p:cNvSpPr/>
            <p:nvPr/>
          </p:nvSpPr>
          <p:spPr>
            <a:xfrm>
              <a:off x="1037475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5BF7BB-D424-4E5A-AB6C-E520EEA34B40}"/>
                </a:ext>
              </a:extLst>
            </p:cNvPr>
            <p:cNvSpPr/>
            <p:nvPr/>
          </p:nvSpPr>
          <p:spPr>
            <a:xfrm>
              <a:off x="1090732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78F53B0-DA5F-4FC7-997D-341AC18B72B7}"/>
                </a:ext>
              </a:extLst>
            </p:cNvPr>
            <p:cNvSpPr/>
            <p:nvPr/>
          </p:nvSpPr>
          <p:spPr>
            <a:xfrm>
              <a:off x="11439886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5FE347A-19D2-47DC-8F0E-9A0033C0D0D5}"/>
                </a:ext>
              </a:extLst>
            </p:cNvPr>
            <p:cNvGrpSpPr/>
            <p:nvPr/>
          </p:nvGrpSpPr>
          <p:grpSpPr>
            <a:xfrm>
              <a:off x="5581650" y="3257782"/>
              <a:ext cx="6386291" cy="694015"/>
              <a:chOff x="1615353" y="4673255"/>
              <a:chExt cx="4373521" cy="47528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0AEAED2-B9C5-44AE-B9F9-D51CE24481E8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6ADA70-ADED-4111-A4CB-0284D3EA8201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FEA2D79-6322-4456-BD7D-7F273BBC66F4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AFEEDD2-6F57-4C38-B022-62DAAA18DED4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928291C-640A-4723-B3B1-7D2FBCF6D0FB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2338482-A1B7-4D9A-8661-F761BEE40D36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B00F1C9-A04B-4162-81B5-ACA8C7FFE9CF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EEA5E72-1102-44A4-8210-D30A1E27328B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BBC9E86-5FB0-41E7-8F17-4F108AABC189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2009B12-3833-4879-91CC-048C3DCBD06D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C37C7CF-E6B6-4900-B4D4-9DDEA95A33F6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0193434-2655-413A-AE38-FD53A0F0A404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2F98678-E6E2-48BF-BD24-A640D50C7BDF}"/>
                </a:ext>
              </a:extLst>
            </p:cNvPr>
            <p:cNvSpPr/>
            <p:nvPr/>
          </p:nvSpPr>
          <p:spPr>
            <a:xfrm>
              <a:off x="558165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191D4F-25F2-48FC-A8C1-B614755926D3}"/>
                </a:ext>
              </a:extLst>
            </p:cNvPr>
            <p:cNvSpPr/>
            <p:nvPr/>
          </p:nvSpPr>
          <p:spPr>
            <a:xfrm>
              <a:off x="611421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8337CD-95E1-4E0D-AA27-1F343FE8EA1F}"/>
                </a:ext>
              </a:extLst>
            </p:cNvPr>
            <p:cNvSpPr/>
            <p:nvPr/>
          </p:nvSpPr>
          <p:spPr>
            <a:xfrm>
              <a:off x="664678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D70CA7-A1C6-43F4-B142-842D871BA074}"/>
                </a:ext>
              </a:extLst>
            </p:cNvPr>
            <p:cNvSpPr/>
            <p:nvPr/>
          </p:nvSpPr>
          <p:spPr>
            <a:xfrm>
              <a:off x="7179353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9129CC-5F87-45F6-8180-0D80056E7617}"/>
                </a:ext>
              </a:extLst>
            </p:cNvPr>
            <p:cNvSpPr/>
            <p:nvPr/>
          </p:nvSpPr>
          <p:spPr>
            <a:xfrm>
              <a:off x="771192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94E1C20-3AC6-4AFB-B139-88D36E523125}"/>
                </a:ext>
              </a:extLst>
            </p:cNvPr>
            <p:cNvSpPr/>
            <p:nvPr/>
          </p:nvSpPr>
          <p:spPr>
            <a:xfrm>
              <a:off x="824448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E98ECA3-56D5-4C1B-8F35-F3E70CA4F200}"/>
                </a:ext>
              </a:extLst>
            </p:cNvPr>
            <p:cNvSpPr/>
            <p:nvPr/>
          </p:nvSpPr>
          <p:spPr>
            <a:xfrm>
              <a:off x="877705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2FCBB97-6BCB-4FCD-8BCC-6A48790D8A16}"/>
                </a:ext>
              </a:extLst>
            </p:cNvPr>
            <p:cNvSpPr/>
            <p:nvPr/>
          </p:nvSpPr>
          <p:spPr>
            <a:xfrm>
              <a:off x="9309623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350031-D3F3-42B1-93AB-8129E778B0E3}"/>
                </a:ext>
              </a:extLst>
            </p:cNvPr>
            <p:cNvSpPr/>
            <p:nvPr/>
          </p:nvSpPr>
          <p:spPr>
            <a:xfrm>
              <a:off x="984219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7C2FF07-5C97-48FA-81E5-6F80B728AEA7}"/>
                </a:ext>
              </a:extLst>
            </p:cNvPr>
            <p:cNvSpPr/>
            <p:nvPr/>
          </p:nvSpPr>
          <p:spPr>
            <a:xfrm>
              <a:off x="1037475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01F67FE-AE54-4FC7-8CE2-274A72D47AE6}"/>
                </a:ext>
              </a:extLst>
            </p:cNvPr>
            <p:cNvSpPr/>
            <p:nvPr/>
          </p:nvSpPr>
          <p:spPr>
            <a:xfrm>
              <a:off x="1090732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07625B8-D683-415E-9366-487D6C6D0677}"/>
                </a:ext>
              </a:extLst>
            </p:cNvPr>
            <p:cNvSpPr/>
            <p:nvPr/>
          </p:nvSpPr>
          <p:spPr>
            <a:xfrm>
              <a:off x="11439886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8967879-F56E-4BE7-9D5C-550F6A51D5BF}"/>
                </a:ext>
              </a:extLst>
            </p:cNvPr>
            <p:cNvGrpSpPr/>
            <p:nvPr/>
          </p:nvGrpSpPr>
          <p:grpSpPr>
            <a:xfrm>
              <a:off x="5581650" y="4645812"/>
              <a:ext cx="6386291" cy="694015"/>
              <a:chOff x="1615353" y="4673255"/>
              <a:chExt cx="4373521" cy="47528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627BB43-44DE-4416-AE10-2C01AAB6775E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7EE2F2D-3CB2-4EEF-A68F-AA30329480E1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54D9E45-12FE-408A-9310-41B2FE071DB1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FBDCB1C-306E-4AE5-9649-3B0461B2A79E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4D7054B-FE0A-4E3B-A709-D4FBAAFC5566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3C9D660-B711-4DA5-9F0D-B260A62A0AE1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5947C2A-655D-4589-BE05-834830129B26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5FDE54-D2C5-4F6C-8B2D-5F1CB8A85E19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E583186-4504-47E1-8955-ADE2D8B6BED8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39DC44E-2AB2-4B48-8F77-88AD5F64525B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30C9FCA-B1CE-40F8-BA94-2CE846CA1A25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4B4F2DC-8DA8-4E96-A2BA-01490DC4C9F0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995F48B-9C1C-43F6-9BD6-5D83729470A7}"/>
                </a:ext>
              </a:extLst>
            </p:cNvPr>
            <p:cNvSpPr/>
            <p:nvPr/>
          </p:nvSpPr>
          <p:spPr>
            <a:xfrm>
              <a:off x="558165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090CA9B-C211-4784-BB92-D92E62A8559F}"/>
                </a:ext>
              </a:extLst>
            </p:cNvPr>
            <p:cNvSpPr/>
            <p:nvPr/>
          </p:nvSpPr>
          <p:spPr>
            <a:xfrm>
              <a:off x="611421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418ACCC-F815-4559-8A2D-A76C31FFE0AA}"/>
                </a:ext>
              </a:extLst>
            </p:cNvPr>
            <p:cNvSpPr/>
            <p:nvPr/>
          </p:nvSpPr>
          <p:spPr>
            <a:xfrm>
              <a:off x="664678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67D600-5BA1-4194-9CAD-401FEE4D8A66}"/>
                </a:ext>
              </a:extLst>
            </p:cNvPr>
            <p:cNvSpPr/>
            <p:nvPr/>
          </p:nvSpPr>
          <p:spPr>
            <a:xfrm>
              <a:off x="7179353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B2A90B4-37CF-4E01-88CF-69CDB01BB3BD}"/>
                </a:ext>
              </a:extLst>
            </p:cNvPr>
            <p:cNvSpPr/>
            <p:nvPr/>
          </p:nvSpPr>
          <p:spPr>
            <a:xfrm>
              <a:off x="771192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B26ACD-B915-4E09-AC52-5714FC38EDB9}"/>
                </a:ext>
              </a:extLst>
            </p:cNvPr>
            <p:cNvSpPr/>
            <p:nvPr/>
          </p:nvSpPr>
          <p:spPr>
            <a:xfrm>
              <a:off x="824448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9B84C02-95D4-40EF-8961-00751C75BC7E}"/>
                </a:ext>
              </a:extLst>
            </p:cNvPr>
            <p:cNvSpPr/>
            <p:nvPr/>
          </p:nvSpPr>
          <p:spPr>
            <a:xfrm>
              <a:off x="877705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68283F1-40A8-4397-9331-0254F089F7F1}"/>
                </a:ext>
              </a:extLst>
            </p:cNvPr>
            <p:cNvSpPr/>
            <p:nvPr/>
          </p:nvSpPr>
          <p:spPr>
            <a:xfrm>
              <a:off x="9309623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B6007D3-CA62-4586-A18F-5EECE12D0265}"/>
                </a:ext>
              </a:extLst>
            </p:cNvPr>
            <p:cNvSpPr/>
            <p:nvPr/>
          </p:nvSpPr>
          <p:spPr>
            <a:xfrm>
              <a:off x="984219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C0E1DF3-D05B-4D56-B351-5E777E8DCACA}"/>
                </a:ext>
              </a:extLst>
            </p:cNvPr>
            <p:cNvSpPr/>
            <p:nvPr/>
          </p:nvSpPr>
          <p:spPr>
            <a:xfrm>
              <a:off x="1037475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A220236-E13E-40E4-8667-03C4CB6ECDB6}"/>
                </a:ext>
              </a:extLst>
            </p:cNvPr>
            <p:cNvSpPr/>
            <p:nvPr/>
          </p:nvSpPr>
          <p:spPr>
            <a:xfrm>
              <a:off x="1090732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65C40F9-9554-49C1-8DA9-1B96E3986C77}"/>
                </a:ext>
              </a:extLst>
            </p:cNvPr>
            <p:cNvSpPr/>
            <p:nvPr/>
          </p:nvSpPr>
          <p:spPr>
            <a:xfrm>
              <a:off x="11439886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F5C5559-84CE-47C3-9C45-C48D811FE79A}"/>
                </a:ext>
              </a:extLst>
            </p:cNvPr>
            <p:cNvGrpSpPr/>
            <p:nvPr/>
          </p:nvGrpSpPr>
          <p:grpSpPr>
            <a:xfrm>
              <a:off x="5581650" y="6033328"/>
              <a:ext cx="6386291" cy="694521"/>
              <a:chOff x="1615353" y="4672908"/>
              <a:chExt cx="4373521" cy="47562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9978BB0-8A60-4D4E-9FD0-595969D5F292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B3E14FE-23C1-4F08-8C3C-7230E5453E84}"/>
                  </a:ext>
                </a:extLst>
              </p:cNvPr>
              <p:cNvSpPr/>
              <p:nvPr/>
            </p:nvSpPr>
            <p:spPr>
              <a:xfrm>
                <a:off x="1980071" y="4672908"/>
                <a:ext cx="361628" cy="47562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Cat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BF1C4F7-8A69-49FB-8156-02BF6820E98C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Dog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9B6D5E3-1B69-4887-9C74-0B2FB9C9EC1F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Pig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6246AD4-1CD6-4E17-A217-1E312D7EFC72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Hen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7200449-7EC6-4AF9-B08C-829D5BD39617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Rat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07C1CD5-9AB0-4D19-8EB4-D615C84EA3F2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47CD48D-F90C-47E8-9E97-6930F2C9D416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23D17E-5FD1-42AA-9C1A-B3EE86FE1041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4189665-240B-41C3-9C05-2C997F21F681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7F0105D-88A4-46CD-AAD4-D1C00B2D7931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9080981-E13B-4127-9A02-860C2B972B95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</p:grpSp>
      </p:grpSp>
      <p:pic>
        <p:nvPicPr>
          <p:cNvPr id="108" name="Picture 107">
            <a:extLst>
              <a:ext uri="{FF2B5EF4-FFF2-40B4-BE49-F238E27FC236}">
                <a16:creationId xmlns:a16="http://schemas.microsoft.com/office/drawing/2014/main" id="{E2D24FE8-E1F6-4280-9BF1-4E6D1386A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35" y="3598300"/>
            <a:ext cx="2937136" cy="3129549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864076EA-8AA1-45C0-80F7-939294478830}"/>
              </a:ext>
            </a:extLst>
          </p:cNvPr>
          <p:cNvSpPr txBox="1"/>
          <p:nvPr/>
        </p:nvSpPr>
        <p:spPr>
          <a:xfrm>
            <a:off x="3514725" y="1666875"/>
            <a:ext cx="4095750" cy="286232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Please load </a:t>
            </a:r>
          </a:p>
          <a:p>
            <a:r>
              <a:rPr lang="en-US" dirty="0">
                <a:latin typeface="Comic Sans MS" panose="030F0702030302020204" pitchFamily="66" charset="0"/>
              </a:rPr>
              <a:t>Natron “Nat”, with mass 153</a:t>
            </a:r>
          </a:p>
          <a:p>
            <a:r>
              <a:rPr lang="en-US" dirty="0">
                <a:latin typeface="Comic Sans MS" panose="030F0702030302020204" pitchFamily="66" charset="0"/>
              </a:rPr>
              <a:t>Rattles “Rat”, with mass 2321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Please unload “Hen”</a:t>
            </a:r>
          </a:p>
          <a:p>
            <a:r>
              <a:rPr lang="en-US" dirty="0">
                <a:latin typeface="Comic Sans MS" panose="030F0702030302020204" pitchFamily="66" charset="0"/>
              </a:rPr>
              <a:t>Please unload “Pig”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E58DF-3692-4F44-88D8-85AA5DB64691}"/>
              </a:ext>
            </a:extLst>
          </p:cNvPr>
          <p:cNvSpPr txBox="1"/>
          <p:nvPr/>
        </p:nvSpPr>
        <p:spPr>
          <a:xfrm>
            <a:off x="3533775" y="4467225"/>
            <a:ext cx="3848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unload Pig, imagine that the weighting scales reads 5432, much heaver than expected. At that point, the operator should write a comment to the log file “</a:t>
            </a:r>
            <a:r>
              <a:rPr lang="en-US" i="1" dirty="0"/>
              <a:t>Pig weights </a:t>
            </a:r>
            <a:r>
              <a:rPr lang="en-US" dirty="0"/>
              <a:t>5432</a:t>
            </a:r>
            <a:r>
              <a:rPr lang="en-US" i="1" dirty="0"/>
              <a:t>, not 4. Have unloaded as normal. The seals on the door are intact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5863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1CCA-1C68-49C6-ADF3-E780A8BE9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8569"/>
          </a:xfrm>
        </p:spPr>
        <p:txBody>
          <a:bodyPr>
            <a:normAutofit fontScale="90000"/>
          </a:bodyPr>
          <a:lstStyle/>
          <a:p>
            <a:r>
              <a:rPr lang="en-US" dirty="0"/>
              <a:t>Ship Balance Test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DEA1B-A545-4A75-8024-977A4A148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5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348-E3E2-4B46-AEC2-D1FD636D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5" y="0"/>
            <a:ext cx="10515600" cy="600765"/>
          </a:xfrm>
        </p:spPr>
        <p:txBody>
          <a:bodyPr>
            <a:normAutofit fontScale="90000"/>
          </a:bodyPr>
          <a:lstStyle/>
          <a:p>
            <a:r>
              <a:rPr lang="en-US" dirty="0"/>
              <a:t>Case 1: Balance this ship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5EB2336-8CEF-48F6-BFC2-F343002F5DE0}"/>
              </a:ext>
            </a:extLst>
          </p:cNvPr>
          <p:cNvGrpSpPr/>
          <p:nvPr/>
        </p:nvGrpSpPr>
        <p:grpSpPr>
          <a:xfrm>
            <a:off x="8270843" y="3513667"/>
            <a:ext cx="3697098" cy="3214182"/>
            <a:chOff x="5581650" y="1175737"/>
            <a:chExt cx="6386291" cy="55521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411263-C539-47F3-BF10-851DD51B7B1F}"/>
                </a:ext>
              </a:extLst>
            </p:cNvPr>
            <p:cNvSpPr/>
            <p:nvPr/>
          </p:nvSpPr>
          <p:spPr>
            <a:xfrm>
              <a:off x="558165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BDBCA4-55A3-4330-AC6C-D04C1BB87263}"/>
                </a:ext>
              </a:extLst>
            </p:cNvPr>
            <p:cNvSpPr/>
            <p:nvPr/>
          </p:nvSpPr>
          <p:spPr>
            <a:xfrm>
              <a:off x="611421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77085F-8B3F-46E9-BF5E-AF6EE7EFD080}"/>
                </a:ext>
              </a:extLst>
            </p:cNvPr>
            <p:cNvSpPr/>
            <p:nvPr/>
          </p:nvSpPr>
          <p:spPr>
            <a:xfrm>
              <a:off x="664678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A2C9C5-AA0C-4D07-A13B-ABAB228A18EB}"/>
                </a:ext>
              </a:extLst>
            </p:cNvPr>
            <p:cNvSpPr/>
            <p:nvPr/>
          </p:nvSpPr>
          <p:spPr>
            <a:xfrm>
              <a:off x="7179353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9159CC-A940-447F-9832-AF1C622DBBF5}"/>
                </a:ext>
              </a:extLst>
            </p:cNvPr>
            <p:cNvSpPr/>
            <p:nvPr/>
          </p:nvSpPr>
          <p:spPr>
            <a:xfrm>
              <a:off x="771192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4B7709-7BDD-4403-BCFC-0661A822E62E}"/>
                </a:ext>
              </a:extLst>
            </p:cNvPr>
            <p:cNvSpPr/>
            <p:nvPr/>
          </p:nvSpPr>
          <p:spPr>
            <a:xfrm>
              <a:off x="824448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306E81-459F-4BBF-97E3-3A867957371F}"/>
                </a:ext>
              </a:extLst>
            </p:cNvPr>
            <p:cNvSpPr/>
            <p:nvPr/>
          </p:nvSpPr>
          <p:spPr>
            <a:xfrm>
              <a:off x="877705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23374F-CD00-4A2A-B731-0BA0AB7F5E67}"/>
                </a:ext>
              </a:extLst>
            </p:cNvPr>
            <p:cNvSpPr/>
            <p:nvPr/>
          </p:nvSpPr>
          <p:spPr>
            <a:xfrm>
              <a:off x="9309623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3A699A-3B89-41ED-ACC6-11ACD0F0168A}"/>
                </a:ext>
              </a:extLst>
            </p:cNvPr>
            <p:cNvSpPr/>
            <p:nvPr/>
          </p:nvSpPr>
          <p:spPr>
            <a:xfrm>
              <a:off x="984219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CFAA9-3402-44DB-90AA-2766E1B30198}"/>
                </a:ext>
              </a:extLst>
            </p:cNvPr>
            <p:cNvSpPr/>
            <p:nvPr/>
          </p:nvSpPr>
          <p:spPr>
            <a:xfrm>
              <a:off x="1037475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83F0F-352F-42D0-AFD7-607F2C7FC92D}"/>
                </a:ext>
              </a:extLst>
            </p:cNvPr>
            <p:cNvSpPr/>
            <p:nvPr/>
          </p:nvSpPr>
          <p:spPr>
            <a:xfrm>
              <a:off x="1090732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087628-DD26-49E0-B25B-8680AFE54CA2}"/>
                </a:ext>
              </a:extLst>
            </p:cNvPr>
            <p:cNvSpPr/>
            <p:nvPr/>
          </p:nvSpPr>
          <p:spPr>
            <a:xfrm>
              <a:off x="11439886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41E504-6F3D-400B-B32F-687FF5D4BDF4}"/>
                </a:ext>
              </a:extLst>
            </p:cNvPr>
            <p:cNvGrpSpPr/>
            <p:nvPr/>
          </p:nvGrpSpPr>
          <p:grpSpPr>
            <a:xfrm>
              <a:off x="5581650" y="1869752"/>
              <a:ext cx="6386291" cy="694015"/>
              <a:chOff x="1615353" y="4673255"/>
              <a:chExt cx="4373521" cy="47528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87BE47-6455-4F23-9EAB-11CE4AA744EE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5D5EE11-7143-47AF-A0D9-D1569E6CD143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0861BA-F214-4987-BCD6-EAB6D216D56C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14132A-0FEA-4B37-B164-77EA7F042778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D5FF306-4707-40D7-976B-320C3D81DA2C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11CEFD-9D82-4787-BD68-AD3CAF7719B2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EB22B42-432F-4835-A9B1-2A0E6E25F759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EC02F97-BF6A-4469-9D5E-19F75A04EE6D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2EEEA7-452E-46AC-BD61-BA1F3259F4D1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43B056B-449E-46A7-9981-D825D3BE65BF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AC08601-5005-41E5-A8D4-13151A56E8EA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3B9BF8-EADF-49D2-9A02-890B5A00A6B3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619A13-2E12-405F-9B2D-A9F9901A5F1F}"/>
                </a:ext>
              </a:extLst>
            </p:cNvPr>
            <p:cNvSpPr/>
            <p:nvPr/>
          </p:nvSpPr>
          <p:spPr>
            <a:xfrm>
              <a:off x="558165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33EF0B-9419-4B4A-B8B8-C944E8A177F9}"/>
                </a:ext>
              </a:extLst>
            </p:cNvPr>
            <p:cNvSpPr/>
            <p:nvPr/>
          </p:nvSpPr>
          <p:spPr>
            <a:xfrm>
              <a:off x="611421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426CF-CC3F-4893-AC30-EE22E6AB92F7}"/>
                </a:ext>
              </a:extLst>
            </p:cNvPr>
            <p:cNvSpPr/>
            <p:nvPr/>
          </p:nvSpPr>
          <p:spPr>
            <a:xfrm>
              <a:off x="664678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4237B9-1D18-4025-8931-D01B542129BD}"/>
                </a:ext>
              </a:extLst>
            </p:cNvPr>
            <p:cNvSpPr/>
            <p:nvPr/>
          </p:nvSpPr>
          <p:spPr>
            <a:xfrm>
              <a:off x="7179353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7AF043-BEDC-495E-92BF-42D9B0EC3AA6}"/>
                </a:ext>
              </a:extLst>
            </p:cNvPr>
            <p:cNvSpPr/>
            <p:nvPr/>
          </p:nvSpPr>
          <p:spPr>
            <a:xfrm>
              <a:off x="771192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7ED974-174C-4307-98D4-D5ECD09D02F5}"/>
                </a:ext>
              </a:extLst>
            </p:cNvPr>
            <p:cNvSpPr/>
            <p:nvPr/>
          </p:nvSpPr>
          <p:spPr>
            <a:xfrm>
              <a:off x="824448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527B859-C11A-4E99-B920-E10B68BF1F77}"/>
                </a:ext>
              </a:extLst>
            </p:cNvPr>
            <p:cNvSpPr/>
            <p:nvPr/>
          </p:nvSpPr>
          <p:spPr>
            <a:xfrm>
              <a:off x="877705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740830B-2F94-4EB1-98BD-4626998BF63E}"/>
                </a:ext>
              </a:extLst>
            </p:cNvPr>
            <p:cNvSpPr/>
            <p:nvPr/>
          </p:nvSpPr>
          <p:spPr>
            <a:xfrm>
              <a:off x="9309623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DA61AD3-51E1-4F3A-B7CC-56C3AE6D27FA}"/>
                </a:ext>
              </a:extLst>
            </p:cNvPr>
            <p:cNvSpPr/>
            <p:nvPr/>
          </p:nvSpPr>
          <p:spPr>
            <a:xfrm>
              <a:off x="984219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D3089-D298-49A5-9177-64A12E2AFB04}"/>
                </a:ext>
              </a:extLst>
            </p:cNvPr>
            <p:cNvSpPr/>
            <p:nvPr/>
          </p:nvSpPr>
          <p:spPr>
            <a:xfrm>
              <a:off x="1037475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5BF7BB-D424-4E5A-AB6C-E520EEA34B40}"/>
                </a:ext>
              </a:extLst>
            </p:cNvPr>
            <p:cNvSpPr/>
            <p:nvPr/>
          </p:nvSpPr>
          <p:spPr>
            <a:xfrm>
              <a:off x="1090732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78F53B0-DA5F-4FC7-997D-341AC18B72B7}"/>
                </a:ext>
              </a:extLst>
            </p:cNvPr>
            <p:cNvSpPr/>
            <p:nvPr/>
          </p:nvSpPr>
          <p:spPr>
            <a:xfrm>
              <a:off x="11439886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5FE347A-19D2-47DC-8F0E-9A0033C0D0D5}"/>
                </a:ext>
              </a:extLst>
            </p:cNvPr>
            <p:cNvGrpSpPr/>
            <p:nvPr/>
          </p:nvGrpSpPr>
          <p:grpSpPr>
            <a:xfrm>
              <a:off x="5581650" y="3257782"/>
              <a:ext cx="6386291" cy="694015"/>
              <a:chOff x="1615353" y="4673255"/>
              <a:chExt cx="4373521" cy="47528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0AEAED2-B9C5-44AE-B9F9-D51CE24481E8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6ADA70-ADED-4111-A4CB-0284D3EA8201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FEA2D79-6322-4456-BD7D-7F273BBC66F4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AFEEDD2-6F57-4C38-B022-62DAAA18DED4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928291C-640A-4723-B3B1-7D2FBCF6D0FB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2338482-A1B7-4D9A-8661-F761BEE40D36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B00F1C9-A04B-4162-81B5-ACA8C7FFE9CF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EEA5E72-1102-44A4-8210-D30A1E27328B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BBC9E86-5FB0-41E7-8F17-4F108AABC189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2009B12-3833-4879-91CC-048C3DCBD06D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C37C7CF-E6B6-4900-B4D4-9DDEA95A33F6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0193434-2655-413A-AE38-FD53A0F0A404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2F98678-E6E2-48BF-BD24-A640D50C7BDF}"/>
                </a:ext>
              </a:extLst>
            </p:cNvPr>
            <p:cNvSpPr/>
            <p:nvPr/>
          </p:nvSpPr>
          <p:spPr>
            <a:xfrm>
              <a:off x="558165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191D4F-25F2-48FC-A8C1-B614755926D3}"/>
                </a:ext>
              </a:extLst>
            </p:cNvPr>
            <p:cNvSpPr/>
            <p:nvPr/>
          </p:nvSpPr>
          <p:spPr>
            <a:xfrm>
              <a:off x="611421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8337CD-95E1-4E0D-AA27-1F343FE8EA1F}"/>
                </a:ext>
              </a:extLst>
            </p:cNvPr>
            <p:cNvSpPr/>
            <p:nvPr/>
          </p:nvSpPr>
          <p:spPr>
            <a:xfrm>
              <a:off x="664678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D70CA7-A1C6-43F4-B142-842D871BA074}"/>
                </a:ext>
              </a:extLst>
            </p:cNvPr>
            <p:cNvSpPr/>
            <p:nvPr/>
          </p:nvSpPr>
          <p:spPr>
            <a:xfrm>
              <a:off x="7179353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9129CC-5F87-45F6-8180-0D80056E7617}"/>
                </a:ext>
              </a:extLst>
            </p:cNvPr>
            <p:cNvSpPr/>
            <p:nvPr/>
          </p:nvSpPr>
          <p:spPr>
            <a:xfrm>
              <a:off x="771192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94E1C20-3AC6-4AFB-B139-88D36E523125}"/>
                </a:ext>
              </a:extLst>
            </p:cNvPr>
            <p:cNvSpPr/>
            <p:nvPr/>
          </p:nvSpPr>
          <p:spPr>
            <a:xfrm>
              <a:off x="824448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E98ECA3-56D5-4C1B-8F35-F3E70CA4F200}"/>
                </a:ext>
              </a:extLst>
            </p:cNvPr>
            <p:cNvSpPr/>
            <p:nvPr/>
          </p:nvSpPr>
          <p:spPr>
            <a:xfrm>
              <a:off x="877705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2FCBB97-6BCB-4FCD-8BCC-6A48790D8A16}"/>
                </a:ext>
              </a:extLst>
            </p:cNvPr>
            <p:cNvSpPr/>
            <p:nvPr/>
          </p:nvSpPr>
          <p:spPr>
            <a:xfrm>
              <a:off x="9309623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350031-D3F3-42B1-93AB-8129E778B0E3}"/>
                </a:ext>
              </a:extLst>
            </p:cNvPr>
            <p:cNvSpPr/>
            <p:nvPr/>
          </p:nvSpPr>
          <p:spPr>
            <a:xfrm>
              <a:off x="984219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7C2FF07-5C97-48FA-81E5-6F80B728AEA7}"/>
                </a:ext>
              </a:extLst>
            </p:cNvPr>
            <p:cNvSpPr/>
            <p:nvPr/>
          </p:nvSpPr>
          <p:spPr>
            <a:xfrm>
              <a:off x="1037475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01F67FE-AE54-4FC7-8CE2-274A72D47AE6}"/>
                </a:ext>
              </a:extLst>
            </p:cNvPr>
            <p:cNvSpPr/>
            <p:nvPr/>
          </p:nvSpPr>
          <p:spPr>
            <a:xfrm>
              <a:off x="1090732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07625B8-D683-415E-9366-487D6C6D0677}"/>
                </a:ext>
              </a:extLst>
            </p:cNvPr>
            <p:cNvSpPr/>
            <p:nvPr/>
          </p:nvSpPr>
          <p:spPr>
            <a:xfrm>
              <a:off x="11439886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8967879-F56E-4BE7-9D5C-550F6A51D5BF}"/>
                </a:ext>
              </a:extLst>
            </p:cNvPr>
            <p:cNvGrpSpPr/>
            <p:nvPr/>
          </p:nvGrpSpPr>
          <p:grpSpPr>
            <a:xfrm>
              <a:off x="5581650" y="4645812"/>
              <a:ext cx="6386291" cy="694015"/>
              <a:chOff x="1615353" y="4673255"/>
              <a:chExt cx="4373521" cy="47528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627BB43-44DE-4416-AE10-2C01AAB6775E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7EE2F2D-3CB2-4EEF-A68F-AA30329480E1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54D9E45-12FE-408A-9310-41B2FE071DB1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FBDCB1C-306E-4AE5-9649-3B0461B2A79E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4D7054B-FE0A-4E3B-A709-D4FBAAFC5566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3C9D660-B711-4DA5-9F0D-B260A62A0AE1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5947C2A-655D-4589-BE05-834830129B26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5FDE54-D2C5-4F6C-8B2D-5F1CB8A85E19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E583186-4504-47E1-8955-ADE2D8B6BED8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39DC44E-2AB2-4B48-8F77-88AD5F64525B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30C9FCA-B1CE-40F8-BA94-2CE846CA1A25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4B4F2DC-8DA8-4E96-A2BA-01490DC4C9F0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995F48B-9C1C-43F6-9BD6-5D83729470A7}"/>
                </a:ext>
              </a:extLst>
            </p:cNvPr>
            <p:cNvSpPr/>
            <p:nvPr/>
          </p:nvSpPr>
          <p:spPr>
            <a:xfrm>
              <a:off x="558165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090CA9B-C211-4784-BB92-D92E62A8559F}"/>
                </a:ext>
              </a:extLst>
            </p:cNvPr>
            <p:cNvSpPr/>
            <p:nvPr/>
          </p:nvSpPr>
          <p:spPr>
            <a:xfrm>
              <a:off x="611421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418ACCC-F815-4559-8A2D-A76C31FFE0AA}"/>
                </a:ext>
              </a:extLst>
            </p:cNvPr>
            <p:cNvSpPr/>
            <p:nvPr/>
          </p:nvSpPr>
          <p:spPr>
            <a:xfrm>
              <a:off x="664678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67D600-5BA1-4194-9CAD-401FEE4D8A66}"/>
                </a:ext>
              </a:extLst>
            </p:cNvPr>
            <p:cNvSpPr/>
            <p:nvPr/>
          </p:nvSpPr>
          <p:spPr>
            <a:xfrm>
              <a:off x="7179353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B2A90B4-37CF-4E01-88CF-69CDB01BB3BD}"/>
                </a:ext>
              </a:extLst>
            </p:cNvPr>
            <p:cNvSpPr/>
            <p:nvPr/>
          </p:nvSpPr>
          <p:spPr>
            <a:xfrm>
              <a:off x="771192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B26ACD-B915-4E09-AC52-5714FC38EDB9}"/>
                </a:ext>
              </a:extLst>
            </p:cNvPr>
            <p:cNvSpPr/>
            <p:nvPr/>
          </p:nvSpPr>
          <p:spPr>
            <a:xfrm>
              <a:off x="824448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9B84C02-95D4-40EF-8961-00751C75BC7E}"/>
                </a:ext>
              </a:extLst>
            </p:cNvPr>
            <p:cNvSpPr/>
            <p:nvPr/>
          </p:nvSpPr>
          <p:spPr>
            <a:xfrm>
              <a:off x="877705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68283F1-40A8-4397-9331-0254F089F7F1}"/>
                </a:ext>
              </a:extLst>
            </p:cNvPr>
            <p:cNvSpPr/>
            <p:nvPr/>
          </p:nvSpPr>
          <p:spPr>
            <a:xfrm>
              <a:off x="9309623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B6007D3-CA62-4586-A18F-5EECE12D0265}"/>
                </a:ext>
              </a:extLst>
            </p:cNvPr>
            <p:cNvSpPr/>
            <p:nvPr/>
          </p:nvSpPr>
          <p:spPr>
            <a:xfrm>
              <a:off x="984219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C0E1DF3-D05B-4D56-B351-5E777E8DCACA}"/>
                </a:ext>
              </a:extLst>
            </p:cNvPr>
            <p:cNvSpPr/>
            <p:nvPr/>
          </p:nvSpPr>
          <p:spPr>
            <a:xfrm>
              <a:off x="1037475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A220236-E13E-40E4-8667-03C4CB6ECDB6}"/>
                </a:ext>
              </a:extLst>
            </p:cNvPr>
            <p:cNvSpPr/>
            <p:nvPr/>
          </p:nvSpPr>
          <p:spPr>
            <a:xfrm>
              <a:off x="1090732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65C40F9-9554-49C1-8DA9-1B96E3986C77}"/>
                </a:ext>
              </a:extLst>
            </p:cNvPr>
            <p:cNvSpPr/>
            <p:nvPr/>
          </p:nvSpPr>
          <p:spPr>
            <a:xfrm>
              <a:off x="11439886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F5C5559-84CE-47C3-9C45-C48D811FE79A}"/>
                </a:ext>
              </a:extLst>
            </p:cNvPr>
            <p:cNvGrpSpPr/>
            <p:nvPr/>
          </p:nvGrpSpPr>
          <p:grpSpPr>
            <a:xfrm>
              <a:off x="5581650" y="6033328"/>
              <a:ext cx="6386291" cy="694521"/>
              <a:chOff x="1615353" y="4672908"/>
              <a:chExt cx="4373521" cy="47562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9978BB0-8A60-4D4E-9FD0-595969D5F292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B3E14FE-23C1-4F08-8C3C-7230E5453E84}"/>
                  </a:ext>
                </a:extLst>
              </p:cNvPr>
              <p:cNvSpPr/>
              <p:nvPr/>
            </p:nvSpPr>
            <p:spPr>
              <a:xfrm>
                <a:off x="1980071" y="4672908"/>
                <a:ext cx="361628" cy="47562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Cat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BF1C4F7-8A69-49FB-8156-02BF6820E98C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Dog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9B6D5E3-1B69-4887-9C74-0B2FB9C9EC1F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6246AD4-1CD6-4E17-A217-1E312D7EFC72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7200449-7EC6-4AF9-B08C-829D5BD39617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07C1CD5-9AB0-4D19-8EB4-D615C84EA3F2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47CD48D-F90C-47E8-9E97-6930F2C9D416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23D17E-5FD1-42AA-9C1A-B3EE86FE1041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4189665-240B-41C3-9C05-2C997F21F681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7F0105D-88A4-46CD-AAD4-D1C00B2D7931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9080981-E13B-4127-9A02-860C2B972B95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</p:grpSp>
      </p:grpSp>
      <p:pic>
        <p:nvPicPr>
          <p:cNvPr id="106" name="Picture 105">
            <a:extLst>
              <a:ext uri="{FF2B5EF4-FFF2-40B4-BE49-F238E27FC236}">
                <a16:creationId xmlns:a16="http://schemas.microsoft.com/office/drawing/2014/main" id="{D5DD5D33-C616-41B3-B399-35818D96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5" y="3668684"/>
            <a:ext cx="3943418" cy="3113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85489E-A355-1692-83A4-DC926EDDD851}"/>
              </a:ext>
            </a:extLst>
          </p:cNvPr>
          <p:cNvSpPr txBox="1"/>
          <p:nvPr/>
        </p:nvSpPr>
        <p:spPr>
          <a:xfrm>
            <a:off x="2524125" y="1714500"/>
            <a:ext cx="707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Presumably, the cheapest solution (not shown) is to move ‘</a:t>
            </a:r>
            <a:r>
              <a:rPr lang="en-US" dirty="0">
                <a:solidFill>
                  <a:srgbClr val="FF0000"/>
                </a:solidFill>
              </a:rPr>
              <a:t>Dog</a:t>
            </a:r>
            <a:r>
              <a:rPr lang="en-US" dirty="0"/>
              <a:t>’ to [01,07]</a:t>
            </a:r>
          </a:p>
        </p:txBody>
      </p:sp>
    </p:spTree>
    <p:extLst>
      <p:ext uri="{BB962C8B-B14F-4D97-AF65-F5344CB8AC3E}">
        <p14:creationId xmlns:p14="http://schemas.microsoft.com/office/powerpoint/2010/main" val="228679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348-E3E2-4B46-AEC2-D1FD636D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5" y="0"/>
            <a:ext cx="10515600" cy="600765"/>
          </a:xfrm>
        </p:spPr>
        <p:txBody>
          <a:bodyPr>
            <a:normAutofit fontScale="90000"/>
          </a:bodyPr>
          <a:lstStyle/>
          <a:p>
            <a:r>
              <a:rPr lang="en-US" dirty="0"/>
              <a:t>Case 2: Balance this 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411263-C539-47F3-BF10-851DD51B7B1F}"/>
              </a:ext>
            </a:extLst>
          </p:cNvPr>
          <p:cNvSpPr/>
          <p:nvPr/>
        </p:nvSpPr>
        <p:spPr>
          <a:xfrm>
            <a:off x="827084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DBCA4-55A3-4330-AC6C-D04C1BB87263}"/>
              </a:ext>
            </a:extLst>
          </p:cNvPr>
          <p:cNvSpPr/>
          <p:nvPr/>
        </p:nvSpPr>
        <p:spPr>
          <a:xfrm>
            <a:off x="857915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7085F-8B3F-46E9-BF5E-AF6EE7EFD080}"/>
              </a:ext>
            </a:extLst>
          </p:cNvPr>
          <p:cNvSpPr/>
          <p:nvPr/>
        </p:nvSpPr>
        <p:spPr>
          <a:xfrm>
            <a:off x="888746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A2C9C5-AA0C-4D07-A13B-ABAB228A18EB}"/>
              </a:ext>
            </a:extLst>
          </p:cNvPr>
          <p:cNvSpPr/>
          <p:nvPr/>
        </p:nvSpPr>
        <p:spPr>
          <a:xfrm>
            <a:off x="919577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59CC-A940-447F-9832-AF1C622DBBF5}"/>
              </a:ext>
            </a:extLst>
          </p:cNvPr>
          <p:cNvSpPr/>
          <p:nvPr/>
        </p:nvSpPr>
        <p:spPr>
          <a:xfrm>
            <a:off x="950408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B7709-7BDD-4403-BCFC-0661A822E62E}"/>
              </a:ext>
            </a:extLst>
          </p:cNvPr>
          <p:cNvSpPr/>
          <p:nvPr/>
        </p:nvSpPr>
        <p:spPr>
          <a:xfrm>
            <a:off x="981239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06E81-459F-4BBF-97E3-3A867957371F}"/>
              </a:ext>
            </a:extLst>
          </p:cNvPr>
          <p:cNvSpPr/>
          <p:nvPr/>
        </p:nvSpPr>
        <p:spPr>
          <a:xfrm>
            <a:off x="1012070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3374F-CD00-4A2A-B731-0BA0AB7F5E67}"/>
              </a:ext>
            </a:extLst>
          </p:cNvPr>
          <p:cNvSpPr/>
          <p:nvPr/>
        </p:nvSpPr>
        <p:spPr>
          <a:xfrm>
            <a:off x="1042901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A699A-3B89-41ED-ACC6-11ACD0F0168A}"/>
              </a:ext>
            </a:extLst>
          </p:cNvPr>
          <p:cNvSpPr/>
          <p:nvPr/>
        </p:nvSpPr>
        <p:spPr>
          <a:xfrm>
            <a:off x="1073731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6CFAA9-3402-44DB-90AA-2766E1B30198}"/>
              </a:ext>
            </a:extLst>
          </p:cNvPr>
          <p:cNvSpPr/>
          <p:nvPr/>
        </p:nvSpPr>
        <p:spPr>
          <a:xfrm>
            <a:off x="1104562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83F0F-352F-42D0-AFD7-607F2C7FC92D}"/>
              </a:ext>
            </a:extLst>
          </p:cNvPr>
          <p:cNvSpPr/>
          <p:nvPr/>
        </p:nvSpPr>
        <p:spPr>
          <a:xfrm>
            <a:off x="11353938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087628-DD26-49E0-B25B-8680AFE54CA2}"/>
              </a:ext>
            </a:extLst>
          </p:cNvPr>
          <p:cNvSpPr/>
          <p:nvPr/>
        </p:nvSpPr>
        <p:spPr>
          <a:xfrm>
            <a:off x="11662244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41E504-6F3D-400B-B32F-687FF5D4BDF4}"/>
              </a:ext>
            </a:extLst>
          </p:cNvPr>
          <p:cNvGrpSpPr/>
          <p:nvPr/>
        </p:nvGrpSpPr>
        <p:grpSpPr>
          <a:xfrm>
            <a:off x="8270843" y="3915440"/>
            <a:ext cx="3697098" cy="401773"/>
            <a:chOff x="1615353" y="4673255"/>
            <a:chExt cx="4373521" cy="47528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87BE47-6455-4F23-9EAB-11CE4AA744EE}"/>
                </a:ext>
              </a:extLst>
            </p:cNvPr>
            <p:cNvSpPr/>
            <p:nvPr/>
          </p:nvSpPr>
          <p:spPr>
            <a:xfrm>
              <a:off x="161535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D5EE11-7143-47AF-A0D9-D1569E6CD143}"/>
                </a:ext>
              </a:extLst>
            </p:cNvPr>
            <p:cNvSpPr/>
            <p:nvPr/>
          </p:nvSpPr>
          <p:spPr>
            <a:xfrm>
              <a:off x="198007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0861BA-F214-4987-BCD6-EAB6D216D56C}"/>
                </a:ext>
              </a:extLst>
            </p:cNvPr>
            <p:cNvSpPr/>
            <p:nvPr/>
          </p:nvSpPr>
          <p:spPr>
            <a:xfrm>
              <a:off x="234478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14132A-0FEA-4B37-B164-77EA7F042778}"/>
                </a:ext>
              </a:extLst>
            </p:cNvPr>
            <p:cNvSpPr/>
            <p:nvPr/>
          </p:nvSpPr>
          <p:spPr>
            <a:xfrm>
              <a:off x="270950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5FF306-4707-40D7-976B-320C3D81DA2C}"/>
                </a:ext>
              </a:extLst>
            </p:cNvPr>
            <p:cNvSpPr/>
            <p:nvPr/>
          </p:nvSpPr>
          <p:spPr>
            <a:xfrm>
              <a:off x="307422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11CEFD-9D82-4787-BD68-AD3CAF7719B2}"/>
                </a:ext>
              </a:extLst>
            </p:cNvPr>
            <p:cNvSpPr/>
            <p:nvPr/>
          </p:nvSpPr>
          <p:spPr>
            <a:xfrm>
              <a:off x="343894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B22B42-432F-4835-A9B1-2A0E6E25F759}"/>
                </a:ext>
              </a:extLst>
            </p:cNvPr>
            <p:cNvSpPr/>
            <p:nvPr/>
          </p:nvSpPr>
          <p:spPr>
            <a:xfrm>
              <a:off x="380366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C02F97-BF6A-4469-9D5E-19F75A04EE6D}"/>
                </a:ext>
              </a:extLst>
            </p:cNvPr>
            <p:cNvSpPr/>
            <p:nvPr/>
          </p:nvSpPr>
          <p:spPr>
            <a:xfrm>
              <a:off x="416837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2EEEA7-452E-46AC-BD61-BA1F3259F4D1}"/>
                </a:ext>
              </a:extLst>
            </p:cNvPr>
            <p:cNvSpPr/>
            <p:nvPr/>
          </p:nvSpPr>
          <p:spPr>
            <a:xfrm>
              <a:off x="453309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3B056B-449E-46A7-9981-D825D3BE65BF}"/>
                </a:ext>
              </a:extLst>
            </p:cNvPr>
            <p:cNvSpPr/>
            <p:nvPr/>
          </p:nvSpPr>
          <p:spPr>
            <a:xfrm>
              <a:off x="489781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C08601-5005-41E5-A8D4-13151A56E8EA}"/>
                </a:ext>
              </a:extLst>
            </p:cNvPr>
            <p:cNvSpPr/>
            <p:nvPr/>
          </p:nvSpPr>
          <p:spPr>
            <a:xfrm>
              <a:off x="526253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E3B9BF8-EADF-49D2-9A02-890B5A00A6B3}"/>
                </a:ext>
              </a:extLst>
            </p:cNvPr>
            <p:cNvSpPr/>
            <p:nvPr/>
          </p:nvSpPr>
          <p:spPr>
            <a:xfrm>
              <a:off x="5627246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619A13-2E12-405F-9B2D-A9F9901A5F1F}"/>
              </a:ext>
            </a:extLst>
          </p:cNvPr>
          <p:cNvSpPr/>
          <p:nvPr/>
        </p:nvSpPr>
        <p:spPr>
          <a:xfrm>
            <a:off x="827084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33EF0B-9419-4B4A-B8B8-C944E8A177F9}"/>
              </a:ext>
            </a:extLst>
          </p:cNvPr>
          <p:cNvSpPr/>
          <p:nvPr/>
        </p:nvSpPr>
        <p:spPr>
          <a:xfrm>
            <a:off x="857915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2426CF-CC3F-4893-AC30-EE22E6AB92F7}"/>
              </a:ext>
            </a:extLst>
          </p:cNvPr>
          <p:cNvSpPr/>
          <p:nvPr/>
        </p:nvSpPr>
        <p:spPr>
          <a:xfrm>
            <a:off x="888746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4237B9-1D18-4025-8931-D01B542129BD}"/>
              </a:ext>
            </a:extLst>
          </p:cNvPr>
          <p:cNvSpPr/>
          <p:nvPr/>
        </p:nvSpPr>
        <p:spPr>
          <a:xfrm>
            <a:off x="919577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AF043-BEDC-495E-92BF-42D9B0EC3AA6}"/>
              </a:ext>
            </a:extLst>
          </p:cNvPr>
          <p:cNvSpPr/>
          <p:nvPr/>
        </p:nvSpPr>
        <p:spPr>
          <a:xfrm>
            <a:off x="950408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ED974-174C-4307-98D4-D5ECD09D02F5}"/>
              </a:ext>
            </a:extLst>
          </p:cNvPr>
          <p:cNvSpPr/>
          <p:nvPr/>
        </p:nvSpPr>
        <p:spPr>
          <a:xfrm>
            <a:off x="981239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27B859-C11A-4E99-B920-E10B68BF1F77}"/>
              </a:ext>
            </a:extLst>
          </p:cNvPr>
          <p:cNvSpPr/>
          <p:nvPr/>
        </p:nvSpPr>
        <p:spPr>
          <a:xfrm>
            <a:off x="1012070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0830B-2F94-4EB1-98BD-4626998BF63E}"/>
              </a:ext>
            </a:extLst>
          </p:cNvPr>
          <p:cNvSpPr/>
          <p:nvPr/>
        </p:nvSpPr>
        <p:spPr>
          <a:xfrm>
            <a:off x="1042901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61AD3-51E1-4F3A-B7CC-56C3AE6D27FA}"/>
              </a:ext>
            </a:extLst>
          </p:cNvPr>
          <p:cNvSpPr/>
          <p:nvPr/>
        </p:nvSpPr>
        <p:spPr>
          <a:xfrm>
            <a:off x="1073731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7D3089-D298-49A5-9177-64A12E2AFB04}"/>
              </a:ext>
            </a:extLst>
          </p:cNvPr>
          <p:cNvSpPr/>
          <p:nvPr/>
        </p:nvSpPr>
        <p:spPr>
          <a:xfrm>
            <a:off x="1104562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5BF7BB-D424-4E5A-AB6C-E520EEA34B40}"/>
              </a:ext>
            </a:extLst>
          </p:cNvPr>
          <p:cNvSpPr/>
          <p:nvPr/>
        </p:nvSpPr>
        <p:spPr>
          <a:xfrm>
            <a:off x="11353938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8F53B0-DA5F-4FC7-997D-341AC18B72B7}"/>
              </a:ext>
            </a:extLst>
          </p:cNvPr>
          <p:cNvSpPr/>
          <p:nvPr/>
        </p:nvSpPr>
        <p:spPr>
          <a:xfrm>
            <a:off x="11662244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FE347A-19D2-47DC-8F0E-9A0033C0D0D5}"/>
              </a:ext>
            </a:extLst>
          </p:cNvPr>
          <p:cNvGrpSpPr/>
          <p:nvPr/>
        </p:nvGrpSpPr>
        <p:grpSpPr>
          <a:xfrm>
            <a:off x="8270843" y="4718987"/>
            <a:ext cx="3697098" cy="401773"/>
            <a:chOff x="1615353" y="4673255"/>
            <a:chExt cx="4373521" cy="47528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0AEAED2-B9C5-44AE-B9F9-D51CE24481E8}"/>
                </a:ext>
              </a:extLst>
            </p:cNvPr>
            <p:cNvSpPr/>
            <p:nvPr/>
          </p:nvSpPr>
          <p:spPr>
            <a:xfrm>
              <a:off x="161535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D6ADA70-ADED-4111-A4CB-0284D3EA8201}"/>
                </a:ext>
              </a:extLst>
            </p:cNvPr>
            <p:cNvSpPr/>
            <p:nvPr/>
          </p:nvSpPr>
          <p:spPr>
            <a:xfrm>
              <a:off x="198007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FEA2D79-6322-4456-BD7D-7F273BBC66F4}"/>
                </a:ext>
              </a:extLst>
            </p:cNvPr>
            <p:cNvSpPr/>
            <p:nvPr/>
          </p:nvSpPr>
          <p:spPr>
            <a:xfrm>
              <a:off x="234478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AFEEDD2-6F57-4C38-B022-62DAAA18DED4}"/>
                </a:ext>
              </a:extLst>
            </p:cNvPr>
            <p:cNvSpPr/>
            <p:nvPr/>
          </p:nvSpPr>
          <p:spPr>
            <a:xfrm>
              <a:off x="270950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28291C-640A-4723-B3B1-7D2FBCF6D0FB}"/>
                </a:ext>
              </a:extLst>
            </p:cNvPr>
            <p:cNvSpPr/>
            <p:nvPr/>
          </p:nvSpPr>
          <p:spPr>
            <a:xfrm>
              <a:off x="307422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338482-A1B7-4D9A-8661-F761BEE40D36}"/>
                </a:ext>
              </a:extLst>
            </p:cNvPr>
            <p:cNvSpPr/>
            <p:nvPr/>
          </p:nvSpPr>
          <p:spPr>
            <a:xfrm>
              <a:off x="343894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00F1C9-A04B-4162-81B5-ACA8C7FFE9CF}"/>
                </a:ext>
              </a:extLst>
            </p:cNvPr>
            <p:cNvSpPr/>
            <p:nvPr/>
          </p:nvSpPr>
          <p:spPr>
            <a:xfrm>
              <a:off x="380366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EA5E72-1102-44A4-8210-D30A1E27328B}"/>
                </a:ext>
              </a:extLst>
            </p:cNvPr>
            <p:cNvSpPr/>
            <p:nvPr/>
          </p:nvSpPr>
          <p:spPr>
            <a:xfrm>
              <a:off x="416837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BBC9E86-5FB0-41E7-8F17-4F108AABC189}"/>
                </a:ext>
              </a:extLst>
            </p:cNvPr>
            <p:cNvSpPr/>
            <p:nvPr/>
          </p:nvSpPr>
          <p:spPr>
            <a:xfrm>
              <a:off x="453309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2009B12-3833-4879-91CC-048C3DCBD06D}"/>
                </a:ext>
              </a:extLst>
            </p:cNvPr>
            <p:cNvSpPr/>
            <p:nvPr/>
          </p:nvSpPr>
          <p:spPr>
            <a:xfrm>
              <a:off x="489781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C37C7CF-E6B6-4900-B4D4-9DDEA95A33F6}"/>
                </a:ext>
              </a:extLst>
            </p:cNvPr>
            <p:cNvSpPr/>
            <p:nvPr/>
          </p:nvSpPr>
          <p:spPr>
            <a:xfrm>
              <a:off x="526253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0193434-2655-413A-AE38-FD53A0F0A404}"/>
                </a:ext>
              </a:extLst>
            </p:cNvPr>
            <p:cNvSpPr/>
            <p:nvPr/>
          </p:nvSpPr>
          <p:spPr>
            <a:xfrm>
              <a:off x="5627246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2F98678-E6E2-48BF-BD24-A640D50C7BDF}"/>
              </a:ext>
            </a:extLst>
          </p:cNvPr>
          <p:cNvSpPr/>
          <p:nvPr/>
        </p:nvSpPr>
        <p:spPr>
          <a:xfrm>
            <a:off x="827084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191D4F-25F2-48FC-A8C1-B614755926D3}"/>
              </a:ext>
            </a:extLst>
          </p:cNvPr>
          <p:cNvSpPr/>
          <p:nvPr/>
        </p:nvSpPr>
        <p:spPr>
          <a:xfrm>
            <a:off x="857915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8337CD-95E1-4E0D-AA27-1F343FE8EA1F}"/>
              </a:ext>
            </a:extLst>
          </p:cNvPr>
          <p:cNvSpPr/>
          <p:nvPr/>
        </p:nvSpPr>
        <p:spPr>
          <a:xfrm>
            <a:off x="888746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D70CA7-A1C6-43F4-B142-842D871BA074}"/>
              </a:ext>
            </a:extLst>
          </p:cNvPr>
          <p:cNvSpPr/>
          <p:nvPr/>
        </p:nvSpPr>
        <p:spPr>
          <a:xfrm>
            <a:off x="919577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9129CC-5F87-45F6-8180-0D80056E7617}"/>
              </a:ext>
            </a:extLst>
          </p:cNvPr>
          <p:cNvSpPr/>
          <p:nvPr/>
        </p:nvSpPr>
        <p:spPr>
          <a:xfrm>
            <a:off x="950408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4E1C20-3AC6-4AFB-B139-88D36E523125}"/>
              </a:ext>
            </a:extLst>
          </p:cNvPr>
          <p:cNvSpPr/>
          <p:nvPr/>
        </p:nvSpPr>
        <p:spPr>
          <a:xfrm>
            <a:off x="981239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98ECA3-56D5-4C1B-8F35-F3E70CA4F200}"/>
              </a:ext>
            </a:extLst>
          </p:cNvPr>
          <p:cNvSpPr/>
          <p:nvPr/>
        </p:nvSpPr>
        <p:spPr>
          <a:xfrm>
            <a:off x="1012070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FCBB97-6BCB-4FCD-8BCC-6A48790D8A16}"/>
              </a:ext>
            </a:extLst>
          </p:cNvPr>
          <p:cNvSpPr/>
          <p:nvPr/>
        </p:nvSpPr>
        <p:spPr>
          <a:xfrm>
            <a:off x="1042901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350031-D3F3-42B1-93AB-8129E778B0E3}"/>
              </a:ext>
            </a:extLst>
          </p:cNvPr>
          <p:cNvSpPr/>
          <p:nvPr/>
        </p:nvSpPr>
        <p:spPr>
          <a:xfrm>
            <a:off x="1073731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C2FF07-5C97-48FA-81E5-6F80B728AEA7}"/>
              </a:ext>
            </a:extLst>
          </p:cNvPr>
          <p:cNvSpPr/>
          <p:nvPr/>
        </p:nvSpPr>
        <p:spPr>
          <a:xfrm>
            <a:off x="1104562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1F67FE-AE54-4FC7-8CE2-274A72D47AE6}"/>
              </a:ext>
            </a:extLst>
          </p:cNvPr>
          <p:cNvSpPr/>
          <p:nvPr/>
        </p:nvSpPr>
        <p:spPr>
          <a:xfrm>
            <a:off x="11353938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7625B8-D683-415E-9366-487D6C6D0677}"/>
              </a:ext>
            </a:extLst>
          </p:cNvPr>
          <p:cNvSpPr/>
          <p:nvPr/>
        </p:nvSpPr>
        <p:spPr>
          <a:xfrm>
            <a:off x="11662244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27BB43-44DE-4416-AE10-2C01AAB6775E}"/>
              </a:ext>
            </a:extLst>
          </p:cNvPr>
          <p:cNvSpPr/>
          <p:nvPr/>
        </p:nvSpPr>
        <p:spPr>
          <a:xfrm>
            <a:off x="8270843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7EE2F2D-3CB2-4EEF-A68F-AA30329480E1}"/>
              </a:ext>
            </a:extLst>
          </p:cNvPr>
          <p:cNvSpPr/>
          <p:nvPr/>
        </p:nvSpPr>
        <p:spPr>
          <a:xfrm>
            <a:off x="8579153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4D9E45-12FE-408A-9310-41B2FE071DB1}"/>
              </a:ext>
            </a:extLst>
          </p:cNvPr>
          <p:cNvSpPr/>
          <p:nvPr/>
        </p:nvSpPr>
        <p:spPr>
          <a:xfrm>
            <a:off x="8887462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FBDCB1C-306E-4AE5-9649-3B0461B2A79E}"/>
              </a:ext>
            </a:extLst>
          </p:cNvPr>
          <p:cNvSpPr/>
          <p:nvPr/>
        </p:nvSpPr>
        <p:spPr>
          <a:xfrm>
            <a:off x="9195772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4D7054B-FE0A-4E3B-A709-D4FBAAFC5566}"/>
              </a:ext>
            </a:extLst>
          </p:cNvPr>
          <p:cNvSpPr/>
          <p:nvPr/>
        </p:nvSpPr>
        <p:spPr>
          <a:xfrm>
            <a:off x="9504081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C9D660-B711-4DA5-9F0D-B260A62A0AE1}"/>
              </a:ext>
            </a:extLst>
          </p:cNvPr>
          <p:cNvSpPr/>
          <p:nvPr/>
        </p:nvSpPr>
        <p:spPr>
          <a:xfrm>
            <a:off x="9812391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947C2A-655D-4589-BE05-834830129B26}"/>
              </a:ext>
            </a:extLst>
          </p:cNvPr>
          <p:cNvSpPr/>
          <p:nvPr/>
        </p:nvSpPr>
        <p:spPr>
          <a:xfrm>
            <a:off x="10120700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5FDE54-D2C5-4F6C-8B2D-5F1CB8A85E19}"/>
              </a:ext>
            </a:extLst>
          </p:cNvPr>
          <p:cNvSpPr/>
          <p:nvPr/>
        </p:nvSpPr>
        <p:spPr>
          <a:xfrm>
            <a:off x="10429010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583186-4504-47E1-8955-ADE2D8B6BED8}"/>
              </a:ext>
            </a:extLst>
          </p:cNvPr>
          <p:cNvSpPr/>
          <p:nvPr/>
        </p:nvSpPr>
        <p:spPr>
          <a:xfrm>
            <a:off x="10737319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9DC44E-2AB2-4B48-8F77-88AD5F64525B}"/>
              </a:ext>
            </a:extLst>
          </p:cNvPr>
          <p:cNvSpPr/>
          <p:nvPr/>
        </p:nvSpPr>
        <p:spPr>
          <a:xfrm>
            <a:off x="11045629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0C9FCA-B1CE-40F8-BA94-2CE846CA1A25}"/>
              </a:ext>
            </a:extLst>
          </p:cNvPr>
          <p:cNvSpPr/>
          <p:nvPr/>
        </p:nvSpPr>
        <p:spPr>
          <a:xfrm>
            <a:off x="11353938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4B4F2DC-8DA8-4E96-A2BA-01490DC4C9F0}"/>
              </a:ext>
            </a:extLst>
          </p:cNvPr>
          <p:cNvSpPr/>
          <p:nvPr/>
        </p:nvSpPr>
        <p:spPr>
          <a:xfrm>
            <a:off x="11662244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95F48B-9C1C-43F6-9BD6-5D83729470A7}"/>
              </a:ext>
            </a:extLst>
          </p:cNvPr>
          <p:cNvSpPr/>
          <p:nvPr/>
        </p:nvSpPr>
        <p:spPr>
          <a:xfrm>
            <a:off x="8270843" y="5924307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90CA9B-C211-4784-BB92-D92E62A8559F}"/>
              </a:ext>
            </a:extLst>
          </p:cNvPr>
          <p:cNvSpPr/>
          <p:nvPr/>
        </p:nvSpPr>
        <p:spPr>
          <a:xfrm>
            <a:off x="8579153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Dog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18ACCC-F815-4559-8A2D-A76C31FFE0AA}"/>
              </a:ext>
            </a:extLst>
          </p:cNvPr>
          <p:cNvSpPr/>
          <p:nvPr/>
        </p:nvSpPr>
        <p:spPr>
          <a:xfrm>
            <a:off x="888746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67D600-5BA1-4194-9CAD-401FEE4D8A66}"/>
              </a:ext>
            </a:extLst>
          </p:cNvPr>
          <p:cNvSpPr/>
          <p:nvPr/>
        </p:nvSpPr>
        <p:spPr>
          <a:xfrm>
            <a:off x="919577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B2A90B4-37CF-4E01-88CF-69CDB01BB3BD}"/>
              </a:ext>
            </a:extLst>
          </p:cNvPr>
          <p:cNvSpPr/>
          <p:nvPr/>
        </p:nvSpPr>
        <p:spPr>
          <a:xfrm>
            <a:off x="950408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B26ACD-B915-4E09-AC52-5714FC38EDB9}"/>
              </a:ext>
            </a:extLst>
          </p:cNvPr>
          <p:cNvSpPr/>
          <p:nvPr/>
        </p:nvSpPr>
        <p:spPr>
          <a:xfrm>
            <a:off x="981239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B84C02-95D4-40EF-8961-00751C75BC7E}"/>
              </a:ext>
            </a:extLst>
          </p:cNvPr>
          <p:cNvSpPr/>
          <p:nvPr/>
        </p:nvSpPr>
        <p:spPr>
          <a:xfrm>
            <a:off x="1012070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8283F1-40A8-4397-9331-0254F089F7F1}"/>
              </a:ext>
            </a:extLst>
          </p:cNvPr>
          <p:cNvSpPr/>
          <p:nvPr/>
        </p:nvSpPr>
        <p:spPr>
          <a:xfrm>
            <a:off x="1042901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B6007D3-CA62-4586-A18F-5EECE12D0265}"/>
              </a:ext>
            </a:extLst>
          </p:cNvPr>
          <p:cNvSpPr/>
          <p:nvPr/>
        </p:nvSpPr>
        <p:spPr>
          <a:xfrm>
            <a:off x="1073731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0E1DF3-D05B-4D56-B351-5E777E8DCACA}"/>
              </a:ext>
            </a:extLst>
          </p:cNvPr>
          <p:cNvSpPr/>
          <p:nvPr/>
        </p:nvSpPr>
        <p:spPr>
          <a:xfrm>
            <a:off x="1104562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A220236-E13E-40E4-8667-03C4CB6ECDB6}"/>
              </a:ext>
            </a:extLst>
          </p:cNvPr>
          <p:cNvSpPr/>
          <p:nvPr/>
        </p:nvSpPr>
        <p:spPr>
          <a:xfrm>
            <a:off x="11353938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5C40F9-9554-49C1-8DA9-1B96E3986C77}"/>
              </a:ext>
            </a:extLst>
          </p:cNvPr>
          <p:cNvSpPr/>
          <p:nvPr/>
        </p:nvSpPr>
        <p:spPr>
          <a:xfrm>
            <a:off x="11662244" y="5924307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978BB0-8A60-4D4E-9FD0-595969D5F292}"/>
              </a:ext>
            </a:extLst>
          </p:cNvPr>
          <p:cNvSpPr/>
          <p:nvPr/>
        </p:nvSpPr>
        <p:spPr>
          <a:xfrm>
            <a:off x="8270843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3E14FE-23C1-4F08-8C3C-7230E5453E84}"/>
              </a:ext>
            </a:extLst>
          </p:cNvPr>
          <p:cNvSpPr/>
          <p:nvPr/>
        </p:nvSpPr>
        <p:spPr>
          <a:xfrm>
            <a:off x="8579153" y="6325783"/>
            <a:ext cx="305697" cy="402066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BF1C4F7-8A69-49FB-8156-02BF6820E98C}"/>
              </a:ext>
            </a:extLst>
          </p:cNvPr>
          <p:cNvSpPr/>
          <p:nvPr/>
        </p:nvSpPr>
        <p:spPr>
          <a:xfrm>
            <a:off x="8887462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9B6D5E3-1B69-4887-9C74-0B2FB9C9EC1F}"/>
              </a:ext>
            </a:extLst>
          </p:cNvPr>
          <p:cNvSpPr/>
          <p:nvPr/>
        </p:nvSpPr>
        <p:spPr>
          <a:xfrm>
            <a:off x="9195772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Ram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6246AD4-1CD6-4E17-A217-1E312D7EFC72}"/>
              </a:ext>
            </a:extLst>
          </p:cNvPr>
          <p:cNvSpPr/>
          <p:nvPr/>
        </p:nvSpPr>
        <p:spPr>
          <a:xfrm>
            <a:off x="9504081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7200449-7EC6-4AF9-B08C-829D5BD39617}"/>
              </a:ext>
            </a:extLst>
          </p:cNvPr>
          <p:cNvSpPr/>
          <p:nvPr/>
        </p:nvSpPr>
        <p:spPr>
          <a:xfrm>
            <a:off x="9812391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07C1CD5-9AB0-4D19-8EB4-D615C84EA3F2}"/>
              </a:ext>
            </a:extLst>
          </p:cNvPr>
          <p:cNvSpPr/>
          <p:nvPr/>
        </p:nvSpPr>
        <p:spPr>
          <a:xfrm>
            <a:off x="10120700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47CD48D-F90C-47E8-9E97-6930F2C9D416}"/>
              </a:ext>
            </a:extLst>
          </p:cNvPr>
          <p:cNvSpPr/>
          <p:nvPr/>
        </p:nvSpPr>
        <p:spPr>
          <a:xfrm>
            <a:off x="10429010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23D17E-5FD1-42AA-9C1A-B3EE86FE1041}"/>
              </a:ext>
            </a:extLst>
          </p:cNvPr>
          <p:cNvSpPr/>
          <p:nvPr/>
        </p:nvSpPr>
        <p:spPr>
          <a:xfrm>
            <a:off x="10737319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Owl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4189665-240B-41C3-9C05-2C997F21F681}"/>
              </a:ext>
            </a:extLst>
          </p:cNvPr>
          <p:cNvSpPr/>
          <p:nvPr/>
        </p:nvSpPr>
        <p:spPr>
          <a:xfrm>
            <a:off x="11045629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7F0105D-88A4-46CD-AAD4-D1C00B2D7931}"/>
              </a:ext>
            </a:extLst>
          </p:cNvPr>
          <p:cNvSpPr/>
          <p:nvPr/>
        </p:nvSpPr>
        <p:spPr>
          <a:xfrm>
            <a:off x="11353938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9080981-E13B-4127-9A02-860C2B972B95}"/>
              </a:ext>
            </a:extLst>
          </p:cNvPr>
          <p:cNvSpPr/>
          <p:nvPr/>
        </p:nvSpPr>
        <p:spPr>
          <a:xfrm>
            <a:off x="11662244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055C7C32-5C87-4ECD-9B0A-DA410A161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5" y="2625454"/>
            <a:ext cx="2516840" cy="42325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600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348-E3E2-4B46-AEC2-D1FD636D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5" y="0"/>
            <a:ext cx="10515600" cy="600765"/>
          </a:xfrm>
        </p:spPr>
        <p:txBody>
          <a:bodyPr>
            <a:normAutofit fontScale="90000"/>
          </a:bodyPr>
          <a:lstStyle/>
          <a:p>
            <a:r>
              <a:rPr lang="en-US" dirty="0"/>
              <a:t>Case 3: Balance this 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411263-C539-47F3-BF10-851DD51B7B1F}"/>
              </a:ext>
            </a:extLst>
          </p:cNvPr>
          <p:cNvSpPr/>
          <p:nvPr/>
        </p:nvSpPr>
        <p:spPr>
          <a:xfrm>
            <a:off x="827084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DBCA4-55A3-4330-AC6C-D04C1BB87263}"/>
              </a:ext>
            </a:extLst>
          </p:cNvPr>
          <p:cNvSpPr/>
          <p:nvPr/>
        </p:nvSpPr>
        <p:spPr>
          <a:xfrm>
            <a:off x="857915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7085F-8B3F-46E9-BF5E-AF6EE7EFD080}"/>
              </a:ext>
            </a:extLst>
          </p:cNvPr>
          <p:cNvSpPr/>
          <p:nvPr/>
        </p:nvSpPr>
        <p:spPr>
          <a:xfrm>
            <a:off x="888746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A2C9C5-AA0C-4D07-A13B-ABAB228A18EB}"/>
              </a:ext>
            </a:extLst>
          </p:cNvPr>
          <p:cNvSpPr/>
          <p:nvPr/>
        </p:nvSpPr>
        <p:spPr>
          <a:xfrm>
            <a:off x="919577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59CC-A940-447F-9832-AF1C622DBBF5}"/>
              </a:ext>
            </a:extLst>
          </p:cNvPr>
          <p:cNvSpPr/>
          <p:nvPr/>
        </p:nvSpPr>
        <p:spPr>
          <a:xfrm>
            <a:off x="950408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B7709-7BDD-4403-BCFC-0661A822E62E}"/>
              </a:ext>
            </a:extLst>
          </p:cNvPr>
          <p:cNvSpPr/>
          <p:nvPr/>
        </p:nvSpPr>
        <p:spPr>
          <a:xfrm>
            <a:off x="981239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06E81-459F-4BBF-97E3-3A867957371F}"/>
              </a:ext>
            </a:extLst>
          </p:cNvPr>
          <p:cNvSpPr/>
          <p:nvPr/>
        </p:nvSpPr>
        <p:spPr>
          <a:xfrm>
            <a:off x="1012070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3374F-CD00-4A2A-B731-0BA0AB7F5E67}"/>
              </a:ext>
            </a:extLst>
          </p:cNvPr>
          <p:cNvSpPr/>
          <p:nvPr/>
        </p:nvSpPr>
        <p:spPr>
          <a:xfrm>
            <a:off x="1042901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A699A-3B89-41ED-ACC6-11ACD0F0168A}"/>
              </a:ext>
            </a:extLst>
          </p:cNvPr>
          <p:cNvSpPr/>
          <p:nvPr/>
        </p:nvSpPr>
        <p:spPr>
          <a:xfrm>
            <a:off x="1073731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6CFAA9-3402-44DB-90AA-2766E1B30198}"/>
              </a:ext>
            </a:extLst>
          </p:cNvPr>
          <p:cNvSpPr/>
          <p:nvPr/>
        </p:nvSpPr>
        <p:spPr>
          <a:xfrm>
            <a:off x="1104562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83F0F-352F-42D0-AFD7-607F2C7FC92D}"/>
              </a:ext>
            </a:extLst>
          </p:cNvPr>
          <p:cNvSpPr/>
          <p:nvPr/>
        </p:nvSpPr>
        <p:spPr>
          <a:xfrm>
            <a:off x="11353938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087628-DD26-49E0-B25B-8680AFE54CA2}"/>
              </a:ext>
            </a:extLst>
          </p:cNvPr>
          <p:cNvSpPr/>
          <p:nvPr/>
        </p:nvSpPr>
        <p:spPr>
          <a:xfrm>
            <a:off x="11662244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41E504-6F3D-400B-B32F-687FF5D4BDF4}"/>
              </a:ext>
            </a:extLst>
          </p:cNvPr>
          <p:cNvGrpSpPr/>
          <p:nvPr/>
        </p:nvGrpSpPr>
        <p:grpSpPr>
          <a:xfrm>
            <a:off x="8270843" y="3915440"/>
            <a:ext cx="3697098" cy="401773"/>
            <a:chOff x="1615353" y="4673255"/>
            <a:chExt cx="4373521" cy="47528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87BE47-6455-4F23-9EAB-11CE4AA744EE}"/>
                </a:ext>
              </a:extLst>
            </p:cNvPr>
            <p:cNvSpPr/>
            <p:nvPr/>
          </p:nvSpPr>
          <p:spPr>
            <a:xfrm>
              <a:off x="161535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D5EE11-7143-47AF-A0D9-D1569E6CD143}"/>
                </a:ext>
              </a:extLst>
            </p:cNvPr>
            <p:cNvSpPr/>
            <p:nvPr/>
          </p:nvSpPr>
          <p:spPr>
            <a:xfrm>
              <a:off x="198007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0861BA-F214-4987-BCD6-EAB6D216D56C}"/>
                </a:ext>
              </a:extLst>
            </p:cNvPr>
            <p:cNvSpPr/>
            <p:nvPr/>
          </p:nvSpPr>
          <p:spPr>
            <a:xfrm>
              <a:off x="234478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14132A-0FEA-4B37-B164-77EA7F042778}"/>
                </a:ext>
              </a:extLst>
            </p:cNvPr>
            <p:cNvSpPr/>
            <p:nvPr/>
          </p:nvSpPr>
          <p:spPr>
            <a:xfrm>
              <a:off x="270950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5FF306-4707-40D7-976B-320C3D81DA2C}"/>
                </a:ext>
              </a:extLst>
            </p:cNvPr>
            <p:cNvSpPr/>
            <p:nvPr/>
          </p:nvSpPr>
          <p:spPr>
            <a:xfrm>
              <a:off x="307422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11CEFD-9D82-4787-BD68-AD3CAF7719B2}"/>
                </a:ext>
              </a:extLst>
            </p:cNvPr>
            <p:cNvSpPr/>
            <p:nvPr/>
          </p:nvSpPr>
          <p:spPr>
            <a:xfrm>
              <a:off x="343894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B22B42-432F-4835-A9B1-2A0E6E25F759}"/>
                </a:ext>
              </a:extLst>
            </p:cNvPr>
            <p:cNvSpPr/>
            <p:nvPr/>
          </p:nvSpPr>
          <p:spPr>
            <a:xfrm>
              <a:off x="380366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C02F97-BF6A-4469-9D5E-19F75A04EE6D}"/>
                </a:ext>
              </a:extLst>
            </p:cNvPr>
            <p:cNvSpPr/>
            <p:nvPr/>
          </p:nvSpPr>
          <p:spPr>
            <a:xfrm>
              <a:off x="416837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2EEEA7-452E-46AC-BD61-BA1F3259F4D1}"/>
                </a:ext>
              </a:extLst>
            </p:cNvPr>
            <p:cNvSpPr/>
            <p:nvPr/>
          </p:nvSpPr>
          <p:spPr>
            <a:xfrm>
              <a:off x="453309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3B056B-449E-46A7-9981-D825D3BE65BF}"/>
                </a:ext>
              </a:extLst>
            </p:cNvPr>
            <p:cNvSpPr/>
            <p:nvPr/>
          </p:nvSpPr>
          <p:spPr>
            <a:xfrm>
              <a:off x="489781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C08601-5005-41E5-A8D4-13151A56E8EA}"/>
                </a:ext>
              </a:extLst>
            </p:cNvPr>
            <p:cNvSpPr/>
            <p:nvPr/>
          </p:nvSpPr>
          <p:spPr>
            <a:xfrm>
              <a:off x="526253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E3B9BF8-EADF-49D2-9A02-890B5A00A6B3}"/>
                </a:ext>
              </a:extLst>
            </p:cNvPr>
            <p:cNvSpPr/>
            <p:nvPr/>
          </p:nvSpPr>
          <p:spPr>
            <a:xfrm>
              <a:off x="5627246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619A13-2E12-405F-9B2D-A9F9901A5F1F}"/>
              </a:ext>
            </a:extLst>
          </p:cNvPr>
          <p:cNvSpPr/>
          <p:nvPr/>
        </p:nvSpPr>
        <p:spPr>
          <a:xfrm>
            <a:off x="827084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33EF0B-9419-4B4A-B8B8-C944E8A177F9}"/>
              </a:ext>
            </a:extLst>
          </p:cNvPr>
          <p:cNvSpPr/>
          <p:nvPr/>
        </p:nvSpPr>
        <p:spPr>
          <a:xfrm>
            <a:off x="857915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2426CF-CC3F-4893-AC30-EE22E6AB92F7}"/>
              </a:ext>
            </a:extLst>
          </p:cNvPr>
          <p:cNvSpPr/>
          <p:nvPr/>
        </p:nvSpPr>
        <p:spPr>
          <a:xfrm>
            <a:off x="888746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4237B9-1D18-4025-8931-D01B542129BD}"/>
              </a:ext>
            </a:extLst>
          </p:cNvPr>
          <p:cNvSpPr/>
          <p:nvPr/>
        </p:nvSpPr>
        <p:spPr>
          <a:xfrm>
            <a:off x="919577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AF043-BEDC-495E-92BF-42D9B0EC3AA6}"/>
              </a:ext>
            </a:extLst>
          </p:cNvPr>
          <p:cNvSpPr/>
          <p:nvPr/>
        </p:nvSpPr>
        <p:spPr>
          <a:xfrm>
            <a:off x="950408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ED974-174C-4307-98D4-D5ECD09D02F5}"/>
              </a:ext>
            </a:extLst>
          </p:cNvPr>
          <p:cNvSpPr/>
          <p:nvPr/>
        </p:nvSpPr>
        <p:spPr>
          <a:xfrm>
            <a:off x="981239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27B859-C11A-4E99-B920-E10B68BF1F77}"/>
              </a:ext>
            </a:extLst>
          </p:cNvPr>
          <p:cNvSpPr/>
          <p:nvPr/>
        </p:nvSpPr>
        <p:spPr>
          <a:xfrm>
            <a:off x="1012070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0830B-2F94-4EB1-98BD-4626998BF63E}"/>
              </a:ext>
            </a:extLst>
          </p:cNvPr>
          <p:cNvSpPr/>
          <p:nvPr/>
        </p:nvSpPr>
        <p:spPr>
          <a:xfrm>
            <a:off x="1042901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61AD3-51E1-4F3A-B7CC-56C3AE6D27FA}"/>
              </a:ext>
            </a:extLst>
          </p:cNvPr>
          <p:cNvSpPr/>
          <p:nvPr/>
        </p:nvSpPr>
        <p:spPr>
          <a:xfrm>
            <a:off x="1073731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7D3089-D298-49A5-9177-64A12E2AFB04}"/>
              </a:ext>
            </a:extLst>
          </p:cNvPr>
          <p:cNvSpPr/>
          <p:nvPr/>
        </p:nvSpPr>
        <p:spPr>
          <a:xfrm>
            <a:off x="1104562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5BF7BB-D424-4E5A-AB6C-E520EEA34B40}"/>
              </a:ext>
            </a:extLst>
          </p:cNvPr>
          <p:cNvSpPr/>
          <p:nvPr/>
        </p:nvSpPr>
        <p:spPr>
          <a:xfrm>
            <a:off x="11353938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8F53B0-DA5F-4FC7-997D-341AC18B72B7}"/>
              </a:ext>
            </a:extLst>
          </p:cNvPr>
          <p:cNvSpPr/>
          <p:nvPr/>
        </p:nvSpPr>
        <p:spPr>
          <a:xfrm>
            <a:off x="11662244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FE347A-19D2-47DC-8F0E-9A0033C0D0D5}"/>
              </a:ext>
            </a:extLst>
          </p:cNvPr>
          <p:cNvGrpSpPr/>
          <p:nvPr/>
        </p:nvGrpSpPr>
        <p:grpSpPr>
          <a:xfrm>
            <a:off x="8270843" y="4718987"/>
            <a:ext cx="3697098" cy="401773"/>
            <a:chOff x="1615353" y="4673255"/>
            <a:chExt cx="4373521" cy="47528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0AEAED2-B9C5-44AE-B9F9-D51CE24481E8}"/>
                </a:ext>
              </a:extLst>
            </p:cNvPr>
            <p:cNvSpPr/>
            <p:nvPr/>
          </p:nvSpPr>
          <p:spPr>
            <a:xfrm>
              <a:off x="161535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D6ADA70-ADED-4111-A4CB-0284D3EA8201}"/>
                </a:ext>
              </a:extLst>
            </p:cNvPr>
            <p:cNvSpPr/>
            <p:nvPr/>
          </p:nvSpPr>
          <p:spPr>
            <a:xfrm>
              <a:off x="198007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FEA2D79-6322-4456-BD7D-7F273BBC66F4}"/>
                </a:ext>
              </a:extLst>
            </p:cNvPr>
            <p:cNvSpPr/>
            <p:nvPr/>
          </p:nvSpPr>
          <p:spPr>
            <a:xfrm>
              <a:off x="234478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AFEEDD2-6F57-4C38-B022-62DAAA18DED4}"/>
                </a:ext>
              </a:extLst>
            </p:cNvPr>
            <p:cNvSpPr/>
            <p:nvPr/>
          </p:nvSpPr>
          <p:spPr>
            <a:xfrm>
              <a:off x="270950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28291C-640A-4723-B3B1-7D2FBCF6D0FB}"/>
                </a:ext>
              </a:extLst>
            </p:cNvPr>
            <p:cNvSpPr/>
            <p:nvPr/>
          </p:nvSpPr>
          <p:spPr>
            <a:xfrm>
              <a:off x="307422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338482-A1B7-4D9A-8661-F761BEE40D36}"/>
                </a:ext>
              </a:extLst>
            </p:cNvPr>
            <p:cNvSpPr/>
            <p:nvPr/>
          </p:nvSpPr>
          <p:spPr>
            <a:xfrm>
              <a:off x="343894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00F1C9-A04B-4162-81B5-ACA8C7FFE9CF}"/>
                </a:ext>
              </a:extLst>
            </p:cNvPr>
            <p:cNvSpPr/>
            <p:nvPr/>
          </p:nvSpPr>
          <p:spPr>
            <a:xfrm>
              <a:off x="380366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EA5E72-1102-44A4-8210-D30A1E27328B}"/>
                </a:ext>
              </a:extLst>
            </p:cNvPr>
            <p:cNvSpPr/>
            <p:nvPr/>
          </p:nvSpPr>
          <p:spPr>
            <a:xfrm>
              <a:off x="416837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BBC9E86-5FB0-41E7-8F17-4F108AABC189}"/>
                </a:ext>
              </a:extLst>
            </p:cNvPr>
            <p:cNvSpPr/>
            <p:nvPr/>
          </p:nvSpPr>
          <p:spPr>
            <a:xfrm>
              <a:off x="453309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2009B12-3833-4879-91CC-048C3DCBD06D}"/>
                </a:ext>
              </a:extLst>
            </p:cNvPr>
            <p:cNvSpPr/>
            <p:nvPr/>
          </p:nvSpPr>
          <p:spPr>
            <a:xfrm>
              <a:off x="489781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C37C7CF-E6B6-4900-B4D4-9DDEA95A33F6}"/>
                </a:ext>
              </a:extLst>
            </p:cNvPr>
            <p:cNvSpPr/>
            <p:nvPr/>
          </p:nvSpPr>
          <p:spPr>
            <a:xfrm>
              <a:off x="526253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0193434-2655-413A-AE38-FD53A0F0A404}"/>
                </a:ext>
              </a:extLst>
            </p:cNvPr>
            <p:cNvSpPr/>
            <p:nvPr/>
          </p:nvSpPr>
          <p:spPr>
            <a:xfrm>
              <a:off x="5627246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2F98678-E6E2-48BF-BD24-A640D50C7BDF}"/>
              </a:ext>
            </a:extLst>
          </p:cNvPr>
          <p:cNvSpPr/>
          <p:nvPr/>
        </p:nvSpPr>
        <p:spPr>
          <a:xfrm>
            <a:off x="827084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191D4F-25F2-48FC-A8C1-B614755926D3}"/>
              </a:ext>
            </a:extLst>
          </p:cNvPr>
          <p:cNvSpPr/>
          <p:nvPr/>
        </p:nvSpPr>
        <p:spPr>
          <a:xfrm>
            <a:off x="857915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8337CD-95E1-4E0D-AA27-1F343FE8EA1F}"/>
              </a:ext>
            </a:extLst>
          </p:cNvPr>
          <p:cNvSpPr/>
          <p:nvPr/>
        </p:nvSpPr>
        <p:spPr>
          <a:xfrm>
            <a:off x="888746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D70CA7-A1C6-43F4-B142-842D871BA074}"/>
              </a:ext>
            </a:extLst>
          </p:cNvPr>
          <p:cNvSpPr/>
          <p:nvPr/>
        </p:nvSpPr>
        <p:spPr>
          <a:xfrm>
            <a:off x="919577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9129CC-5F87-45F6-8180-0D80056E7617}"/>
              </a:ext>
            </a:extLst>
          </p:cNvPr>
          <p:cNvSpPr/>
          <p:nvPr/>
        </p:nvSpPr>
        <p:spPr>
          <a:xfrm>
            <a:off x="950408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4E1C20-3AC6-4AFB-B139-88D36E523125}"/>
              </a:ext>
            </a:extLst>
          </p:cNvPr>
          <p:cNvSpPr/>
          <p:nvPr/>
        </p:nvSpPr>
        <p:spPr>
          <a:xfrm>
            <a:off x="981239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98ECA3-56D5-4C1B-8F35-F3E70CA4F200}"/>
              </a:ext>
            </a:extLst>
          </p:cNvPr>
          <p:cNvSpPr/>
          <p:nvPr/>
        </p:nvSpPr>
        <p:spPr>
          <a:xfrm>
            <a:off x="1012070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FCBB97-6BCB-4FCD-8BCC-6A48790D8A16}"/>
              </a:ext>
            </a:extLst>
          </p:cNvPr>
          <p:cNvSpPr/>
          <p:nvPr/>
        </p:nvSpPr>
        <p:spPr>
          <a:xfrm>
            <a:off x="1042901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350031-D3F3-42B1-93AB-8129E778B0E3}"/>
              </a:ext>
            </a:extLst>
          </p:cNvPr>
          <p:cNvSpPr/>
          <p:nvPr/>
        </p:nvSpPr>
        <p:spPr>
          <a:xfrm>
            <a:off x="1073731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C2FF07-5C97-48FA-81E5-6F80B728AEA7}"/>
              </a:ext>
            </a:extLst>
          </p:cNvPr>
          <p:cNvSpPr/>
          <p:nvPr/>
        </p:nvSpPr>
        <p:spPr>
          <a:xfrm>
            <a:off x="1104562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1F67FE-AE54-4FC7-8CE2-274A72D47AE6}"/>
              </a:ext>
            </a:extLst>
          </p:cNvPr>
          <p:cNvSpPr/>
          <p:nvPr/>
        </p:nvSpPr>
        <p:spPr>
          <a:xfrm>
            <a:off x="11353938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7625B8-D683-415E-9366-487D6C6D0677}"/>
              </a:ext>
            </a:extLst>
          </p:cNvPr>
          <p:cNvSpPr/>
          <p:nvPr/>
        </p:nvSpPr>
        <p:spPr>
          <a:xfrm>
            <a:off x="11662244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8967879-F56E-4BE7-9D5C-550F6A51D5BF}"/>
              </a:ext>
            </a:extLst>
          </p:cNvPr>
          <p:cNvGrpSpPr/>
          <p:nvPr/>
        </p:nvGrpSpPr>
        <p:grpSpPr>
          <a:xfrm>
            <a:off x="8270843" y="5522534"/>
            <a:ext cx="3697098" cy="401773"/>
            <a:chOff x="1615353" y="4673255"/>
            <a:chExt cx="4373521" cy="47528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27BB43-44DE-4416-AE10-2C01AAB6775E}"/>
                </a:ext>
              </a:extLst>
            </p:cNvPr>
            <p:cNvSpPr/>
            <p:nvPr/>
          </p:nvSpPr>
          <p:spPr>
            <a:xfrm>
              <a:off x="161535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7EE2F2D-3CB2-4EEF-A68F-AA30329480E1}"/>
                </a:ext>
              </a:extLst>
            </p:cNvPr>
            <p:cNvSpPr/>
            <p:nvPr/>
          </p:nvSpPr>
          <p:spPr>
            <a:xfrm>
              <a:off x="198007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4D9E45-12FE-408A-9310-41B2FE071DB1}"/>
                </a:ext>
              </a:extLst>
            </p:cNvPr>
            <p:cNvSpPr/>
            <p:nvPr/>
          </p:nvSpPr>
          <p:spPr>
            <a:xfrm>
              <a:off x="234478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FBDCB1C-306E-4AE5-9649-3B0461B2A79E}"/>
                </a:ext>
              </a:extLst>
            </p:cNvPr>
            <p:cNvSpPr/>
            <p:nvPr/>
          </p:nvSpPr>
          <p:spPr>
            <a:xfrm>
              <a:off x="270950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4D7054B-FE0A-4E3B-A709-D4FBAAFC5566}"/>
                </a:ext>
              </a:extLst>
            </p:cNvPr>
            <p:cNvSpPr/>
            <p:nvPr/>
          </p:nvSpPr>
          <p:spPr>
            <a:xfrm>
              <a:off x="307422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3C9D660-B711-4DA5-9F0D-B260A62A0AE1}"/>
                </a:ext>
              </a:extLst>
            </p:cNvPr>
            <p:cNvSpPr/>
            <p:nvPr/>
          </p:nvSpPr>
          <p:spPr>
            <a:xfrm>
              <a:off x="343894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5947C2A-655D-4589-BE05-834830129B26}"/>
                </a:ext>
              </a:extLst>
            </p:cNvPr>
            <p:cNvSpPr/>
            <p:nvPr/>
          </p:nvSpPr>
          <p:spPr>
            <a:xfrm>
              <a:off x="380366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95FDE54-D2C5-4F6C-8B2D-5F1CB8A85E19}"/>
                </a:ext>
              </a:extLst>
            </p:cNvPr>
            <p:cNvSpPr/>
            <p:nvPr/>
          </p:nvSpPr>
          <p:spPr>
            <a:xfrm>
              <a:off x="416837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E583186-4504-47E1-8955-ADE2D8B6BED8}"/>
                </a:ext>
              </a:extLst>
            </p:cNvPr>
            <p:cNvSpPr/>
            <p:nvPr/>
          </p:nvSpPr>
          <p:spPr>
            <a:xfrm>
              <a:off x="453309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39DC44E-2AB2-4B48-8F77-88AD5F64525B}"/>
                </a:ext>
              </a:extLst>
            </p:cNvPr>
            <p:cNvSpPr/>
            <p:nvPr/>
          </p:nvSpPr>
          <p:spPr>
            <a:xfrm>
              <a:off x="489781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0C9FCA-B1CE-40F8-BA94-2CE846CA1A25}"/>
                </a:ext>
              </a:extLst>
            </p:cNvPr>
            <p:cNvSpPr/>
            <p:nvPr/>
          </p:nvSpPr>
          <p:spPr>
            <a:xfrm>
              <a:off x="526253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4B4F2DC-8DA8-4E96-A2BA-01490DC4C9F0}"/>
                </a:ext>
              </a:extLst>
            </p:cNvPr>
            <p:cNvSpPr/>
            <p:nvPr/>
          </p:nvSpPr>
          <p:spPr>
            <a:xfrm>
              <a:off x="5627246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995F48B-9C1C-43F6-9BD6-5D83729470A7}"/>
              </a:ext>
            </a:extLst>
          </p:cNvPr>
          <p:cNvSpPr/>
          <p:nvPr/>
        </p:nvSpPr>
        <p:spPr>
          <a:xfrm>
            <a:off x="8270843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90CA9B-C211-4784-BB92-D92E62A8559F}"/>
              </a:ext>
            </a:extLst>
          </p:cNvPr>
          <p:cNvSpPr/>
          <p:nvPr/>
        </p:nvSpPr>
        <p:spPr>
          <a:xfrm>
            <a:off x="8579153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Doe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18ACCC-F815-4559-8A2D-A76C31FFE0AA}"/>
              </a:ext>
            </a:extLst>
          </p:cNvPr>
          <p:cNvSpPr/>
          <p:nvPr/>
        </p:nvSpPr>
        <p:spPr>
          <a:xfrm>
            <a:off x="888746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67D600-5BA1-4194-9CAD-401FEE4D8A66}"/>
              </a:ext>
            </a:extLst>
          </p:cNvPr>
          <p:cNvSpPr/>
          <p:nvPr/>
        </p:nvSpPr>
        <p:spPr>
          <a:xfrm>
            <a:off x="919577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B2A90B4-37CF-4E01-88CF-69CDB01BB3BD}"/>
              </a:ext>
            </a:extLst>
          </p:cNvPr>
          <p:cNvSpPr/>
          <p:nvPr/>
        </p:nvSpPr>
        <p:spPr>
          <a:xfrm>
            <a:off x="950408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B26ACD-B915-4E09-AC52-5714FC38EDB9}"/>
              </a:ext>
            </a:extLst>
          </p:cNvPr>
          <p:cNvSpPr/>
          <p:nvPr/>
        </p:nvSpPr>
        <p:spPr>
          <a:xfrm>
            <a:off x="981239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B84C02-95D4-40EF-8961-00751C75BC7E}"/>
              </a:ext>
            </a:extLst>
          </p:cNvPr>
          <p:cNvSpPr/>
          <p:nvPr/>
        </p:nvSpPr>
        <p:spPr>
          <a:xfrm>
            <a:off x="1012070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8283F1-40A8-4397-9331-0254F089F7F1}"/>
              </a:ext>
            </a:extLst>
          </p:cNvPr>
          <p:cNvSpPr/>
          <p:nvPr/>
        </p:nvSpPr>
        <p:spPr>
          <a:xfrm>
            <a:off x="1042901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B6007D3-CA62-4586-A18F-5EECE12D0265}"/>
              </a:ext>
            </a:extLst>
          </p:cNvPr>
          <p:cNvSpPr/>
          <p:nvPr/>
        </p:nvSpPr>
        <p:spPr>
          <a:xfrm>
            <a:off x="1073731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0E1DF3-D05B-4D56-B351-5E777E8DCACA}"/>
              </a:ext>
            </a:extLst>
          </p:cNvPr>
          <p:cNvSpPr/>
          <p:nvPr/>
        </p:nvSpPr>
        <p:spPr>
          <a:xfrm>
            <a:off x="1104562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A220236-E13E-40E4-8667-03C4CB6ECDB6}"/>
              </a:ext>
            </a:extLst>
          </p:cNvPr>
          <p:cNvSpPr/>
          <p:nvPr/>
        </p:nvSpPr>
        <p:spPr>
          <a:xfrm>
            <a:off x="11353938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5C40F9-9554-49C1-8DA9-1B96E3986C77}"/>
              </a:ext>
            </a:extLst>
          </p:cNvPr>
          <p:cNvSpPr/>
          <p:nvPr/>
        </p:nvSpPr>
        <p:spPr>
          <a:xfrm>
            <a:off x="11662244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978BB0-8A60-4D4E-9FD0-595969D5F292}"/>
              </a:ext>
            </a:extLst>
          </p:cNvPr>
          <p:cNvSpPr/>
          <p:nvPr/>
        </p:nvSpPr>
        <p:spPr>
          <a:xfrm>
            <a:off x="8270843" y="6326076"/>
            <a:ext cx="305697" cy="40177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Ewe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3E14FE-23C1-4F08-8C3C-7230E5453E84}"/>
              </a:ext>
            </a:extLst>
          </p:cNvPr>
          <p:cNvSpPr/>
          <p:nvPr/>
        </p:nvSpPr>
        <p:spPr>
          <a:xfrm>
            <a:off x="8579153" y="6325783"/>
            <a:ext cx="305697" cy="4020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Cow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BF1C4F7-8A69-49FB-8156-02BF6820E98C}"/>
              </a:ext>
            </a:extLst>
          </p:cNvPr>
          <p:cNvSpPr/>
          <p:nvPr/>
        </p:nvSpPr>
        <p:spPr>
          <a:xfrm>
            <a:off x="8887462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Dog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9B6D5E3-1B69-4887-9C74-0B2FB9C9EC1F}"/>
              </a:ext>
            </a:extLst>
          </p:cNvPr>
          <p:cNvSpPr/>
          <p:nvPr/>
        </p:nvSpPr>
        <p:spPr>
          <a:xfrm>
            <a:off x="9195772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Rat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6246AD4-1CD6-4E17-A217-1E312D7EFC72}"/>
              </a:ext>
            </a:extLst>
          </p:cNvPr>
          <p:cNvSpPr/>
          <p:nvPr/>
        </p:nvSpPr>
        <p:spPr>
          <a:xfrm>
            <a:off x="9504081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7200449-7EC6-4AF9-B08C-829D5BD39617}"/>
              </a:ext>
            </a:extLst>
          </p:cNvPr>
          <p:cNvSpPr/>
          <p:nvPr/>
        </p:nvSpPr>
        <p:spPr>
          <a:xfrm>
            <a:off x="9812391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07C1CD5-9AB0-4D19-8EB4-D615C84EA3F2}"/>
              </a:ext>
            </a:extLst>
          </p:cNvPr>
          <p:cNvSpPr/>
          <p:nvPr/>
        </p:nvSpPr>
        <p:spPr>
          <a:xfrm>
            <a:off x="10120700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47CD48D-F90C-47E8-9E97-6930F2C9D416}"/>
              </a:ext>
            </a:extLst>
          </p:cNvPr>
          <p:cNvSpPr/>
          <p:nvPr/>
        </p:nvSpPr>
        <p:spPr>
          <a:xfrm>
            <a:off x="10429010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23D17E-5FD1-42AA-9C1A-B3EE86FE1041}"/>
              </a:ext>
            </a:extLst>
          </p:cNvPr>
          <p:cNvSpPr/>
          <p:nvPr/>
        </p:nvSpPr>
        <p:spPr>
          <a:xfrm>
            <a:off x="10737319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4189665-240B-41C3-9C05-2C997F21F681}"/>
              </a:ext>
            </a:extLst>
          </p:cNvPr>
          <p:cNvSpPr/>
          <p:nvPr/>
        </p:nvSpPr>
        <p:spPr>
          <a:xfrm>
            <a:off x="11045629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7F0105D-88A4-46CD-AAD4-D1C00B2D7931}"/>
              </a:ext>
            </a:extLst>
          </p:cNvPr>
          <p:cNvSpPr/>
          <p:nvPr/>
        </p:nvSpPr>
        <p:spPr>
          <a:xfrm>
            <a:off x="11353938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9080981-E13B-4127-9A02-860C2B972B95}"/>
              </a:ext>
            </a:extLst>
          </p:cNvPr>
          <p:cNvSpPr/>
          <p:nvPr/>
        </p:nvSpPr>
        <p:spPr>
          <a:xfrm>
            <a:off x="11662244" y="6326076"/>
            <a:ext cx="305697" cy="40177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AD6D24C-67CD-4F7F-8D7A-385465777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9" y="2978644"/>
            <a:ext cx="2483578" cy="37492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630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348-E3E2-4B46-AEC2-D1FD636D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5" y="0"/>
            <a:ext cx="10515600" cy="600765"/>
          </a:xfrm>
        </p:spPr>
        <p:txBody>
          <a:bodyPr>
            <a:normAutofit fontScale="90000"/>
          </a:bodyPr>
          <a:lstStyle/>
          <a:p>
            <a:r>
              <a:rPr lang="en-US" dirty="0"/>
              <a:t>Case 4: Balance this 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411263-C539-47F3-BF10-851DD51B7B1F}"/>
              </a:ext>
            </a:extLst>
          </p:cNvPr>
          <p:cNvSpPr/>
          <p:nvPr/>
        </p:nvSpPr>
        <p:spPr>
          <a:xfrm>
            <a:off x="827084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DBCA4-55A3-4330-AC6C-D04C1BB87263}"/>
              </a:ext>
            </a:extLst>
          </p:cNvPr>
          <p:cNvSpPr/>
          <p:nvPr/>
        </p:nvSpPr>
        <p:spPr>
          <a:xfrm>
            <a:off x="857915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7085F-8B3F-46E9-BF5E-AF6EE7EFD080}"/>
              </a:ext>
            </a:extLst>
          </p:cNvPr>
          <p:cNvSpPr/>
          <p:nvPr/>
        </p:nvSpPr>
        <p:spPr>
          <a:xfrm>
            <a:off x="888746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A2C9C5-AA0C-4D07-A13B-ABAB228A18EB}"/>
              </a:ext>
            </a:extLst>
          </p:cNvPr>
          <p:cNvSpPr/>
          <p:nvPr/>
        </p:nvSpPr>
        <p:spPr>
          <a:xfrm>
            <a:off x="919577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59CC-A940-447F-9832-AF1C622DBBF5}"/>
              </a:ext>
            </a:extLst>
          </p:cNvPr>
          <p:cNvSpPr/>
          <p:nvPr/>
        </p:nvSpPr>
        <p:spPr>
          <a:xfrm>
            <a:off x="950408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Pig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B7709-7BDD-4403-BCFC-0661A822E62E}"/>
              </a:ext>
            </a:extLst>
          </p:cNvPr>
          <p:cNvSpPr/>
          <p:nvPr/>
        </p:nvSpPr>
        <p:spPr>
          <a:xfrm>
            <a:off x="981239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06E81-459F-4BBF-97E3-3A867957371F}"/>
              </a:ext>
            </a:extLst>
          </p:cNvPr>
          <p:cNvSpPr/>
          <p:nvPr/>
        </p:nvSpPr>
        <p:spPr>
          <a:xfrm>
            <a:off x="1012070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3374F-CD00-4A2A-B731-0BA0AB7F5E67}"/>
              </a:ext>
            </a:extLst>
          </p:cNvPr>
          <p:cNvSpPr/>
          <p:nvPr/>
        </p:nvSpPr>
        <p:spPr>
          <a:xfrm>
            <a:off x="1042901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A699A-3B89-41ED-ACC6-11ACD0F0168A}"/>
              </a:ext>
            </a:extLst>
          </p:cNvPr>
          <p:cNvSpPr/>
          <p:nvPr/>
        </p:nvSpPr>
        <p:spPr>
          <a:xfrm>
            <a:off x="1073731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6CFAA9-3402-44DB-90AA-2766E1B30198}"/>
              </a:ext>
            </a:extLst>
          </p:cNvPr>
          <p:cNvSpPr/>
          <p:nvPr/>
        </p:nvSpPr>
        <p:spPr>
          <a:xfrm>
            <a:off x="1104562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83F0F-352F-42D0-AFD7-607F2C7FC92D}"/>
              </a:ext>
            </a:extLst>
          </p:cNvPr>
          <p:cNvSpPr/>
          <p:nvPr/>
        </p:nvSpPr>
        <p:spPr>
          <a:xfrm>
            <a:off x="11353938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087628-DD26-49E0-B25B-8680AFE54CA2}"/>
              </a:ext>
            </a:extLst>
          </p:cNvPr>
          <p:cNvSpPr/>
          <p:nvPr/>
        </p:nvSpPr>
        <p:spPr>
          <a:xfrm>
            <a:off x="11662244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87BE47-6455-4F23-9EAB-11CE4AA744EE}"/>
              </a:ext>
            </a:extLst>
          </p:cNvPr>
          <p:cNvSpPr/>
          <p:nvPr/>
        </p:nvSpPr>
        <p:spPr>
          <a:xfrm>
            <a:off x="8270843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D5EE11-7143-47AF-A0D9-D1569E6CD143}"/>
              </a:ext>
            </a:extLst>
          </p:cNvPr>
          <p:cNvSpPr/>
          <p:nvPr/>
        </p:nvSpPr>
        <p:spPr>
          <a:xfrm>
            <a:off x="8579153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0861BA-F214-4987-BCD6-EAB6D216D56C}"/>
              </a:ext>
            </a:extLst>
          </p:cNvPr>
          <p:cNvSpPr/>
          <p:nvPr/>
        </p:nvSpPr>
        <p:spPr>
          <a:xfrm>
            <a:off x="8887462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14132A-0FEA-4B37-B164-77EA7F042778}"/>
              </a:ext>
            </a:extLst>
          </p:cNvPr>
          <p:cNvSpPr/>
          <p:nvPr/>
        </p:nvSpPr>
        <p:spPr>
          <a:xfrm>
            <a:off x="9195772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5FF306-4707-40D7-976B-320C3D81DA2C}"/>
              </a:ext>
            </a:extLst>
          </p:cNvPr>
          <p:cNvSpPr/>
          <p:nvPr/>
        </p:nvSpPr>
        <p:spPr>
          <a:xfrm>
            <a:off x="9504081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Doe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11CEFD-9D82-4787-BD68-AD3CAF7719B2}"/>
              </a:ext>
            </a:extLst>
          </p:cNvPr>
          <p:cNvSpPr/>
          <p:nvPr/>
        </p:nvSpPr>
        <p:spPr>
          <a:xfrm>
            <a:off x="9812391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B22B42-432F-4835-A9B1-2A0E6E25F759}"/>
              </a:ext>
            </a:extLst>
          </p:cNvPr>
          <p:cNvSpPr/>
          <p:nvPr/>
        </p:nvSpPr>
        <p:spPr>
          <a:xfrm>
            <a:off x="10120700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C02F97-BF6A-4469-9D5E-19F75A04EE6D}"/>
              </a:ext>
            </a:extLst>
          </p:cNvPr>
          <p:cNvSpPr/>
          <p:nvPr/>
        </p:nvSpPr>
        <p:spPr>
          <a:xfrm>
            <a:off x="10429010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2EEEA7-452E-46AC-BD61-BA1F3259F4D1}"/>
              </a:ext>
            </a:extLst>
          </p:cNvPr>
          <p:cNvSpPr/>
          <p:nvPr/>
        </p:nvSpPr>
        <p:spPr>
          <a:xfrm>
            <a:off x="10737319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B056B-449E-46A7-9981-D825D3BE65BF}"/>
              </a:ext>
            </a:extLst>
          </p:cNvPr>
          <p:cNvSpPr/>
          <p:nvPr/>
        </p:nvSpPr>
        <p:spPr>
          <a:xfrm>
            <a:off x="11045629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C08601-5005-41E5-A8D4-13151A56E8EA}"/>
              </a:ext>
            </a:extLst>
          </p:cNvPr>
          <p:cNvSpPr/>
          <p:nvPr/>
        </p:nvSpPr>
        <p:spPr>
          <a:xfrm>
            <a:off x="11353938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B9BF8-EADF-49D2-9A02-890B5A00A6B3}"/>
              </a:ext>
            </a:extLst>
          </p:cNvPr>
          <p:cNvSpPr/>
          <p:nvPr/>
        </p:nvSpPr>
        <p:spPr>
          <a:xfrm>
            <a:off x="11662244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619A13-2E12-405F-9B2D-A9F9901A5F1F}"/>
              </a:ext>
            </a:extLst>
          </p:cNvPr>
          <p:cNvSpPr/>
          <p:nvPr/>
        </p:nvSpPr>
        <p:spPr>
          <a:xfrm>
            <a:off x="827084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33EF0B-9419-4B4A-B8B8-C944E8A177F9}"/>
              </a:ext>
            </a:extLst>
          </p:cNvPr>
          <p:cNvSpPr/>
          <p:nvPr/>
        </p:nvSpPr>
        <p:spPr>
          <a:xfrm>
            <a:off x="857915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2426CF-CC3F-4893-AC30-EE22E6AB92F7}"/>
              </a:ext>
            </a:extLst>
          </p:cNvPr>
          <p:cNvSpPr/>
          <p:nvPr/>
        </p:nvSpPr>
        <p:spPr>
          <a:xfrm>
            <a:off x="888746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4237B9-1D18-4025-8931-D01B542129BD}"/>
              </a:ext>
            </a:extLst>
          </p:cNvPr>
          <p:cNvSpPr/>
          <p:nvPr/>
        </p:nvSpPr>
        <p:spPr>
          <a:xfrm>
            <a:off x="919577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AF043-BEDC-495E-92BF-42D9B0EC3AA6}"/>
              </a:ext>
            </a:extLst>
          </p:cNvPr>
          <p:cNvSpPr/>
          <p:nvPr/>
        </p:nvSpPr>
        <p:spPr>
          <a:xfrm>
            <a:off x="950408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Owl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ED974-174C-4307-98D4-D5ECD09D02F5}"/>
              </a:ext>
            </a:extLst>
          </p:cNvPr>
          <p:cNvSpPr/>
          <p:nvPr/>
        </p:nvSpPr>
        <p:spPr>
          <a:xfrm>
            <a:off x="981239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27B859-C11A-4E99-B920-E10B68BF1F77}"/>
              </a:ext>
            </a:extLst>
          </p:cNvPr>
          <p:cNvSpPr/>
          <p:nvPr/>
        </p:nvSpPr>
        <p:spPr>
          <a:xfrm>
            <a:off x="1012070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0830B-2F94-4EB1-98BD-4626998BF63E}"/>
              </a:ext>
            </a:extLst>
          </p:cNvPr>
          <p:cNvSpPr/>
          <p:nvPr/>
        </p:nvSpPr>
        <p:spPr>
          <a:xfrm>
            <a:off x="1042901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61AD3-51E1-4F3A-B7CC-56C3AE6D27FA}"/>
              </a:ext>
            </a:extLst>
          </p:cNvPr>
          <p:cNvSpPr/>
          <p:nvPr/>
        </p:nvSpPr>
        <p:spPr>
          <a:xfrm>
            <a:off x="1073731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7D3089-D298-49A5-9177-64A12E2AFB04}"/>
              </a:ext>
            </a:extLst>
          </p:cNvPr>
          <p:cNvSpPr/>
          <p:nvPr/>
        </p:nvSpPr>
        <p:spPr>
          <a:xfrm>
            <a:off x="1104562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5BF7BB-D424-4E5A-AB6C-E520EEA34B40}"/>
              </a:ext>
            </a:extLst>
          </p:cNvPr>
          <p:cNvSpPr/>
          <p:nvPr/>
        </p:nvSpPr>
        <p:spPr>
          <a:xfrm>
            <a:off x="11353938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8F53B0-DA5F-4FC7-997D-341AC18B72B7}"/>
              </a:ext>
            </a:extLst>
          </p:cNvPr>
          <p:cNvSpPr/>
          <p:nvPr/>
        </p:nvSpPr>
        <p:spPr>
          <a:xfrm>
            <a:off x="11662244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AEAED2-B9C5-44AE-B9F9-D51CE24481E8}"/>
              </a:ext>
            </a:extLst>
          </p:cNvPr>
          <p:cNvSpPr/>
          <p:nvPr/>
        </p:nvSpPr>
        <p:spPr>
          <a:xfrm>
            <a:off x="8270843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6ADA70-ADED-4111-A4CB-0284D3EA8201}"/>
              </a:ext>
            </a:extLst>
          </p:cNvPr>
          <p:cNvSpPr/>
          <p:nvPr/>
        </p:nvSpPr>
        <p:spPr>
          <a:xfrm>
            <a:off x="8579153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EA2D79-6322-4456-BD7D-7F273BBC66F4}"/>
              </a:ext>
            </a:extLst>
          </p:cNvPr>
          <p:cNvSpPr/>
          <p:nvPr/>
        </p:nvSpPr>
        <p:spPr>
          <a:xfrm>
            <a:off x="8887462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FEEDD2-6F57-4C38-B022-62DAAA18DED4}"/>
              </a:ext>
            </a:extLst>
          </p:cNvPr>
          <p:cNvSpPr/>
          <p:nvPr/>
        </p:nvSpPr>
        <p:spPr>
          <a:xfrm>
            <a:off x="9195772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28291C-640A-4723-B3B1-7D2FBCF6D0FB}"/>
              </a:ext>
            </a:extLst>
          </p:cNvPr>
          <p:cNvSpPr/>
          <p:nvPr/>
        </p:nvSpPr>
        <p:spPr>
          <a:xfrm>
            <a:off x="9504081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Ewe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338482-A1B7-4D9A-8661-F761BEE40D36}"/>
              </a:ext>
            </a:extLst>
          </p:cNvPr>
          <p:cNvSpPr/>
          <p:nvPr/>
        </p:nvSpPr>
        <p:spPr>
          <a:xfrm>
            <a:off x="9812391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00F1C9-A04B-4162-81B5-ACA8C7FFE9CF}"/>
              </a:ext>
            </a:extLst>
          </p:cNvPr>
          <p:cNvSpPr/>
          <p:nvPr/>
        </p:nvSpPr>
        <p:spPr>
          <a:xfrm>
            <a:off x="10120700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EA5E72-1102-44A4-8210-D30A1E27328B}"/>
              </a:ext>
            </a:extLst>
          </p:cNvPr>
          <p:cNvSpPr/>
          <p:nvPr/>
        </p:nvSpPr>
        <p:spPr>
          <a:xfrm>
            <a:off x="10429010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BC9E86-5FB0-41E7-8F17-4F108AABC189}"/>
              </a:ext>
            </a:extLst>
          </p:cNvPr>
          <p:cNvSpPr/>
          <p:nvPr/>
        </p:nvSpPr>
        <p:spPr>
          <a:xfrm>
            <a:off x="10737319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2009B12-3833-4879-91CC-048C3DCBD06D}"/>
              </a:ext>
            </a:extLst>
          </p:cNvPr>
          <p:cNvSpPr/>
          <p:nvPr/>
        </p:nvSpPr>
        <p:spPr>
          <a:xfrm>
            <a:off x="11045629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37C7CF-E6B6-4900-B4D4-9DDEA95A33F6}"/>
              </a:ext>
            </a:extLst>
          </p:cNvPr>
          <p:cNvSpPr/>
          <p:nvPr/>
        </p:nvSpPr>
        <p:spPr>
          <a:xfrm>
            <a:off x="11353938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193434-2655-413A-AE38-FD53A0F0A404}"/>
              </a:ext>
            </a:extLst>
          </p:cNvPr>
          <p:cNvSpPr/>
          <p:nvPr/>
        </p:nvSpPr>
        <p:spPr>
          <a:xfrm>
            <a:off x="11662244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F98678-E6E2-48BF-BD24-A640D50C7BDF}"/>
              </a:ext>
            </a:extLst>
          </p:cNvPr>
          <p:cNvSpPr/>
          <p:nvPr/>
        </p:nvSpPr>
        <p:spPr>
          <a:xfrm>
            <a:off x="827084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191D4F-25F2-48FC-A8C1-B614755926D3}"/>
              </a:ext>
            </a:extLst>
          </p:cNvPr>
          <p:cNvSpPr/>
          <p:nvPr/>
        </p:nvSpPr>
        <p:spPr>
          <a:xfrm>
            <a:off x="857915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8337CD-95E1-4E0D-AA27-1F343FE8EA1F}"/>
              </a:ext>
            </a:extLst>
          </p:cNvPr>
          <p:cNvSpPr/>
          <p:nvPr/>
        </p:nvSpPr>
        <p:spPr>
          <a:xfrm>
            <a:off x="888746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D70CA7-A1C6-43F4-B142-842D871BA074}"/>
              </a:ext>
            </a:extLst>
          </p:cNvPr>
          <p:cNvSpPr/>
          <p:nvPr/>
        </p:nvSpPr>
        <p:spPr>
          <a:xfrm>
            <a:off x="919577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9129CC-5F87-45F6-8180-0D80056E7617}"/>
              </a:ext>
            </a:extLst>
          </p:cNvPr>
          <p:cNvSpPr/>
          <p:nvPr/>
        </p:nvSpPr>
        <p:spPr>
          <a:xfrm>
            <a:off x="950408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Cow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4E1C20-3AC6-4AFB-B139-88D36E523125}"/>
              </a:ext>
            </a:extLst>
          </p:cNvPr>
          <p:cNvSpPr/>
          <p:nvPr/>
        </p:nvSpPr>
        <p:spPr>
          <a:xfrm>
            <a:off x="981239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98ECA3-56D5-4C1B-8F35-F3E70CA4F200}"/>
              </a:ext>
            </a:extLst>
          </p:cNvPr>
          <p:cNvSpPr/>
          <p:nvPr/>
        </p:nvSpPr>
        <p:spPr>
          <a:xfrm>
            <a:off x="1012070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FCBB97-6BCB-4FCD-8BCC-6A48790D8A16}"/>
              </a:ext>
            </a:extLst>
          </p:cNvPr>
          <p:cNvSpPr/>
          <p:nvPr/>
        </p:nvSpPr>
        <p:spPr>
          <a:xfrm>
            <a:off x="1042901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350031-D3F3-42B1-93AB-8129E778B0E3}"/>
              </a:ext>
            </a:extLst>
          </p:cNvPr>
          <p:cNvSpPr/>
          <p:nvPr/>
        </p:nvSpPr>
        <p:spPr>
          <a:xfrm>
            <a:off x="1073731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C2FF07-5C97-48FA-81E5-6F80B728AEA7}"/>
              </a:ext>
            </a:extLst>
          </p:cNvPr>
          <p:cNvSpPr/>
          <p:nvPr/>
        </p:nvSpPr>
        <p:spPr>
          <a:xfrm>
            <a:off x="1104562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1F67FE-AE54-4FC7-8CE2-274A72D47AE6}"/>
              </a:ext>
            </a:extLst>
          </p:cNvPr>
          <p:cNvSpPr/>
          <p:nvPr/>
        </p:nvSpPr>
        <p:spPr>
          <a:xfrm>
            <a:off x="11353938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7625B8-D683-415E-9366-487D6C6D0677}"/>
              </a:ext>
            </a:extLst>
          </p:cNvPr>
          <p:cNvSpPr/>
          <p:nvPr/>
        </p:nvSpPr>
        <p:spPr>
          <a:xfrm>
            <a:off x="11662244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27BB43-44DE-4416-AE10-2C01AAB6775E}"/>
              </a:ext>
            </a:extLst>
          </p:cNvPr>
          <p:cNvSpPr/>
          <p:nvPr/>
        </p:nvSpPr>
        <p:spPr>
          <a:xfrm>
            <a:off x="8270843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7EE2F2D-3CB2-4EEF-A68F-AA30329480E1}"/>
              </a:ext>
            </a:extLst>
          </p:cNvPr>
          <p:cNvSpPr/>
          <p:nvPr/>
        </p:nvSpPr>
        <p:spPr>
          <a:xfrm>
            <a:off x="8579153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4D9E45-12FE-408A-9310-41B2FE071DB1}"/>
              </a:ext>
            </a:extLst>
          </p:cNvPr>
          <p:cNvSpPr/>
          <p:nvPr/>
        </p:nvSpPr>
        <p:spPr>
          <a:xfrm>
            <a:off x="8887462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FBDCB1C-306E-4AE5-9649-3B0461B2A79E}"/>
              </a:ext>
            </a:extLst>
          </p:cNvPr>
          <p:cNvSpPr/>
          <p:nvPr/>
        </p:nvSpPr>
        <p:spPr>
          <a:xfrm>
            <a:off x="9195772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4D7054B-FE0A-4E3B-A709-D4FBAAFC5566}"/>
              </a:ext>
            </a:extLst>
          </p:cNvPr>
          <p:cNvSpPr/>
          <p:nvPr/>
        </p:nvSpPr>
        <p:spPr>
          <a:xfrm>
            <a:off x="9504081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Dog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C9D660-B711-4DA5-9F0D-B260A62A0AE1}"/>
              </a:ext>
            </a:extLst>
          </p:cNvPr>
          <p:cNvSpPr/>
          <p:nvPr/>
        </p:nvSpPr>
        <p:spPr>
          <a:xfrm>
            <a:off x="9812391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947C2A-655D-4589-BE05-834830129B26}"/>
              </a:ext>
            </a:extLst>
          </p:cNvPr>
          <p:cNvSpPr/>
          <p:nvPr/>
        </p:nvSpPr>
        <p:spPr>
          <a:xfrm>
            <a:off x="10120700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5FDE54-D2C5-4F6C-8B2D-5F1CB8A85E19}"/>
              </a:ext>
            </a:extLst>
          </p:cNvPr>
          <p:cNvSpPr/>
          <p:nvPr/>
        </p:nvSpPr>
        <p:spPr>
          <a:xfrm>
            <a:off x="10429010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583186-4504-47E1-8955-ADE2D8B6BED8}"/>
              </a:ext>
            </a:extLst>
          </p:cNvPr>
          <p:cNvSpPr/>
          <p:nvPr/>
        </p:nvSpPr>
        <p:spPr>
          <a:xfrm>
            <a:off x="10737319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9DC44E-2AB2-4B48-8F77-88AD5F64525B}"/>
              </a:ext>
            </a:extLst>
          </p:cNvPr>
          <p:cNvSpPr/>
          <p:nvPr/>
        </p:nvSpPr>
        <p:spPr>
          <a:xfrm>
            <a:off x="11045629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0C9FCA-B1CE-40F8-BA94-2CE846CA1A25}"/>
              </a:ext>
            </a:extLst>
          </p:cNvPr>
          <p:cNvSpPr/>
          <p:nvPr/>
        </p:nvSpPr>
        <p:spPr>
          <a:xfrm>
            <a:off x="11353938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4B4F2DC-8DA8-4E96-A2BA-01490DC4C9F0}"/>
              </a:ext>
            </a:extLst>
          </p:cNvPr>
          <p:cNvSpPr/>
          <p:nvPr/>
        </p:nvSpPr>
        <p:spPr>
          <a:xfrm>
            <a:off x="11662244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95F48B-9C1C-43F6-9BD6-5D83729470A7}"/>
              </a:ext>
            </a:extLst>
          </p:cNvPr>
          <p:cNvSpPr/>
          <p:nvPr/>
        </p:nvSpPr>
        <p:spPr>
          <a:xfrm>
            <a:off x="8270843" y="5924307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90CA9B-C211-4784-BB92-D92E62A8559F}"/>
              </a:ext>
            </a:extLst>
          </p:cNvPr>
          <p:cNvSpPr/>
          <p:nvPr/>
        </p:nvSpPr>
        <p:spPr>
          <a:xfrm>
            <a:off x="8579153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18ACCC-F815-4559-8A2D-A76C31FFE0AA}"/>
              </a:ext>
            </a:extLst>
          </p:cNvPr>
          <p:cNvSpPr/>
          <p:nvPr/>
        </p:nvSpPr>
        <p:spPr>
          <a:xfrm>
            <a:off x="888746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67D600-5BA1-4194-9CAD-401FEE4D8A66}"/>
              </a:ext>
            </a:extLst>
          </p:cNvPr>
          <p:cNvSpPr/>
          <p:nvPr/>
        </p:nvSpPr>
        <p:spPr>
          <a:xfrm>
            <a:off x="919577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B2A90B4-37CF-4E01-88CF-69CDB01BB3BD}"/>
              </a:ext>
            </a:extLst>
          </p:cNvPr>
          <p:cNvSpPr/>
          <p:nvPr/>
        </p:nvSpPr>
        <p:spPr>
          <a:xfrm>
            <a:off x="950408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Cat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B26ACD-B915-4E09-AC52-5714FC38EDB9}"/>
              </a:ext>
            </a:extLst>
          </p:cNvPr>
          <p:cNvSpPr/>
          <p:nvPr/>
        </p:nvSpPr>
        <p:spPr>
          <a:xfrm>
            <a:off x="981239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B84C02-95D4-40EF-8961-00751C75BC7E}"/>
              </a:ext>
            </a:extLst>
          </p:cNvPr>
          <p:cNvSpPr/>
          <p:nvPr/>
        </p:nvSpPr>
        <p:spPr>
          <a:xfrm>
            <a:off x="1012070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8283F1-40A8-4397-9331-0254F089F7F1}"/>
              </a:ext>
            </a:extLst>
          </p:cNvPr>
          <p:cNvSpPr/>
          <p:nvPr/>
        </p:nvSpPr>
        <p:spPr>
          <a:xfrm>
            <a:off x="1042901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B6007D3-CA62-4586-A18F-5EECE12D0265}"/>
              </a:ext>
            </a:extLst>
          </p:cNvPr>
          <p:cNvSpPr/>
          <p:nvPr/>
        </p:nvSpPr>
        <p:spPr>
          <a:xfrm>
            <a:off x="1073731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0E1DF3-D05B-4D56-B351-5E777E8DCACA}"/>
              </a:ext>
            </a:extLst>
          </p:cNvPr>
          <p:cNvSpPr/>
          <p:nvPr/>
        </p:nvSpPr>
        <p:spPr>
          <a:xfrm>
            <a:off x="1104562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A220236-E13E-40E4-8667-03C4CB6ECDB6}"/>
              </a:ext>
            </a:extLst>
          </p:cNvPr>
          <p:cNvSpPr/>
          <p:nvPr/>
        </p:nvSpPr>
        <p:spPr>
          <a:xfrm>
            <a:off x="11353938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5C40F9-9554-49C1-8DA9-1B96E3986C77}"/>
              </a:ext>
            </a:extLst>
          </p:cNvPr>
          <p:cNvSpPr/>
          <p:nvPr/>
        </p:nvSpPr>
        <p:spPr>
          <a:xfrm>
            <a:off x="11662244" y="5924307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978BB0-8A60-4D4E-9FD0-595969D5F292}"/>
              </a:ext>
            </a:extLst>
          </p:cNvPr>
          <p:cNvSpPr/>
          <p:nvPr/>
        </p:nvSpPr>
        <p:spPr>
          <a:xfrm>
            <a:off x="8270843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3E14FE-23C1-4F08-8C3C-7230E5453E84}"/>
              </a:ext>
            </a:extLst>
          </p:cNvPr>
          <p:cNvSpPr/>
          <p:nvPr/>
        </p:nvSpPr>
        <p:spPr>
          <a:xfrm>
            <a:off x="8579153" y="6325783"/>
            <a:ext cx="305697" cy="402066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BF1C4F7-8A69-49FB-8156-02BF6820E98C}"/>
              </a:ext>
            </a:extLst>
          </p:cNvPr>
          <p:cNvSpPr/>
          <p:nvPr/>
        </p:nvSpPr>
        <p:spPr>
          <a:xfrm>
            <a:off x="8887462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9B6D5E3-1B69-4887-9C74-0B2FB9C9EC1F}"/>
              </a:ext>
            </a:extLst>
          </p:cNvPr>
          <p:cNvSpPr/>
          <p:nvPr/>
        </p:nvSpPr>
        <p:spPr>
          <a:xfrm>
            <a:off x="9195772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6246AD4-1CD6-4E17-A217-1E312D7EFC72}"/>
              </a:ext>
            </a:extLst>
          </p:cNvPr>
          <p:cNvSpPr/>
          <p:nvPr/>
        </p:nvSpPr>
        <p:spPr>
          <a:xfrm>
            <a:off x="9504081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7200449-7EC6-4AF9-B08C-829D5BD39617}"/>
              </a:ext>
            </a:extLst>
          </p:cNvPr>
          <p:cNvSpPr/>
          <p:nvPr/>
        </p:nvSpPr>
        <p:spPr>
          <a:xfrm>
            <a:off x="9812391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07C1CD5-9AB0-4D19-8EB4-D615C84EA3F2}"/>
              </a:ext>
            </a:extLst>
          </p:cNvPr>
          <p:cNvSpPr/>
          <p:nvPr/>
        </p:nvSpPr>
        <p:spPr>
          <a:xfrm>
            <a:off x="10120700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47CD48D-F90C-47E8-9E97-6930F2C9D416}"/>
              </a:ext>
            </a:extLst>
          </p:cNvPr>
          <p:cNvSpPr/>
          <p:nvPr/>
        </p:nvSpPr>
        <p:spPr>
          <a:xfrm>
            <a:off x="10429010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23D17E-5FD1-42AA-9C1A-B3EE86FE1041}"/>
              </a:ext>
            </a:extLst>
          </p:cNvPr>
          <p:cNvSpPr/>
          <p:nvPr/>
        </p:nvSpPr>
        <p:spPr>
          <a:xfrm>
            <a:off x="10737319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4189665-240B-41C3-9C05-2C997F21F681}"/>
              </a:ext>
            </a:extLst>
          </p:cNvPr>
          <p:cNvSpPr/>
          <p:nvPr/>
        </p:nvSpPr>
        <p:spPr>
          <a:xfrm>
            <a:off x="11045629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7F0105D-88A4-46CD-AAD4-D1C00B2D7931}"/>
              </a:ext>
            </a:extLst>
          </p:cNvPr>
          <p:cNvSpPr/>
          <p:nvPr/>
        </p:nvSpPr>
        <p:spPr>
          <a:xfrm>
            <a:off x="11353938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9080981-E13B-4127-9A02-860C2B972B95}"/>
              </a:ext>
            </a:extLst>
          </p:cNvPr>
          <p:cNvSpPr/>
          <p:nvPr/>
        </p:nvSpPr>
        <p:spPr>
          <a:xfrm>
            <a:off x="11662244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C762C22-5F91-4588-8985-3ADE4428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0" y="1123235"/>
            <a:ext cx="2539017" cy="573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4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348-E3E2-4B46-AEC2-D1FD636D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5" y="0"/>
            <a:ext cx="10515600" cy="600765"/>
          </a:xfrm>
        </p:spPr>
        <p:txBody>
          <a:bodyPr>
            <a:normAutofit fontScale="90000"/>
          </a:bodyPr>
          <a:lstStyle/>
          <a:p>
            <a:r>
              <a:rPr lang="en-US" dirty="0"/>
              <a:t>Case 5: Balance this ship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5EB2336-8CEF-48F6-BFC2-F343002F5DE0}"/>
              </a:ext>
            </a:extLst>
          </p:cNvPr>
          <p:cNvGrpSpPr/>
          <p:nvPr/>
        </p:nvGrpSpPr>
        <p:grpSpPr>
          <a:xfrm>
            <a:off x="8270843" y="3513667"/>
            <a:ext cx="3697098" cy="3214182"/>
            <a:chOff x="5581650" y="1175737"/>
            <a:chExt cx="6386291" cy="55521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411263-C539-47F3-BF10-851DD51B7B1F}"/>
                </a:ext>
              </a:extLst>
            </p:cNvPr>
            <p:cNvSpPr/>
            <p:nvPr/>
          </p:nvSpPr>
          <p:spPr>
            <a:xfrm>
              <a:off x="558165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BDBCA4-55A3-4330-AC6C-D04C1BB87263}"/>
                </a:ext>
              </a:extLst>
            </p:cNvPr>
            <p:cNvSpPr/>
            <p:nvPr/>
          </p:nvSpPr>
          <p:spPr>
            <a:xfrm>
              <a:off x="611421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77085F-8B3F-46E9-BF5E-AF6EE7EFD080}"/>
                </a:ext>
              </a:extLst>
            </p:cNvPr>
            <p:cNvSpPr/>
            <p:nvPr/>
          </p:nvSpPr>
          <p:spPr>
            <a:xfrm>
              <a:off x="664678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A2C9C5-AA0C-4D07-A13B-ABAB228A18EB}"/>
                </a:ext>
              </a:extLst>
            </p:cNvPr>
            <p:cNvSpPr/>
            <p:nvPr/>
          </p:nvSpPr>
          <p:spPr>
            <a:xfrm>
              <a:off x="7179353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9159CC-A940-447F-9832-AF1C622DBBF5}"/>
                </a:ext>
              </a:extLst>
            </p:cNvPr>
            <p:cNvSpPr/>
            <p:nvPr/>
          </p:nvSpPr>
          <p:spPr>
            <a:xfrm>
              <a:off x="771192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4B7709-7BDD-4403-BCFC-0661A822E62E}"/>
                </a:ext>
              </a:extLst>
            </p:cNvPr>
            <p:cNvSpPr/>
            <p:nvPr/>
          </p:nvSpPr>
          <p:spPr>
            <a:xfrm>
              <a:off x="824448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306E81-459F-4BBF-97E3-3A867957371F}"/>
                </a:ext>
              </a:extLst>
            </p:cNvPr>
            <p:cNvSpPr/>
            <p:nvPr/>
          </p:nvSpPr>
          <p:spPr>
            <a:xfrm>
              <a:off x="877705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23374F-CD00-4A2A-B731-0BA0AB7F5E67}"/>
                </a:ext>
              </a:extLst>
            </p:cNvPr>
            <p:cNvSpPr/>
            <p:nvPr/>
          </p:nvSpPr>
          <p:spPr>
            <a:xfrm>
              <a:off x="9309623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3A699A-3B89-41ED-ACC6-11ACD0F0168A}"/>
                </a:ext>
              </a:extLst>
            </p:cNvPr>
            <p:cNvSpPr/>
            <p:nvPr/>
          </p:nvSpPr>
          <p:spPr>
            <a:xfrm>
              <a:off x="984219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CFAA9-3402-44DB-90AA-2766E1B30198}"/>
                </a:ext>
              </a:extLst>
            </p:cNvPr>
            <p:cNvSpPr/>
            <p:nvPr/>
          </p:nvSpPr>
          <p:spPr>
            <a:xfrm>
              <a:off x="1037475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83F0F-352F-42D0-AFD7-607F2C7FC92D}"/>
                </a:ext>
              </a:extLst>
            </p:cNvPr>
            <p:cNvSpPr/>
            <p:nvPr/>
          </p:nvSpPr>
          <p:spPr>
            <a:xfrm>
              <a:off x="1090732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087628-DD26-49E0-B25B-8680AFE54CA2}"/>
                </a:ext>
              </a:extLst>
            </p:cNvPr>
            <p:cNvSpPr/>
            <p:nvPr/>
          </p:nvSpPr>
          <p:spPr>
            <a:xfrm>
              <a:off x="11439886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41E504-6F3D-400B-B32F-687FF5D4BDF4}"/>
                </a:ext>
              </a:extLst>
            </p:cNvPr>
            <p:cNvGrpSpPr/>
            <p:nvPr/>
          </p:nvGrpSpPr>
          <p:grpSpPr>
            <a:xfrm>
              <a:off x="5581650" y="1869752"/>
              <a:ext cx="6386291" cy="694015"/>
              <a:chOff x="1615353" y="4673255"/>
              <a:chExt cx="4373521" cy="47528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87BE47-6455-4F23-9EAB-11CE4AA744EE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5D5EE11-7143-47AF-A0D9-D1569E6CD143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0861BA-F214-4987-BCD6-EAB6D216D56C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14132A-0FEA-4B37-B164-77EA7F042778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D5FF306-4707-40D7-976B-320C3D81DA2C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11CEFD-9D82-4787-BD68-AD3CAF7719B2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EB22B42-432F-4835-A9B1-2A0E6E25F759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EC02F97-BF6A-4469-9D5E-19F75A04EE6D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2EEEA7-452E-46AC-BD61-BA1F3259F4D1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43B056B-449E-46A7-9981-D825D3BE65BF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AC08601-5005-41E5-A8D4-13151A56E8EA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3B9BF8-EADF-49D2-9A02-890B5A00A6B3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619A13-2E12-405F-9B2D-A9F9901A5F1F}"/>
                </a:ext>
              </a:extLst>
            </p:cNvPr>
            <p:cNvSpPr/>
            <p:nvPr/>
          </p:nvSpPr>
          <p:spPr>
            <a:xfrm>
              <a:off x="558165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33EF0B-9419-4B4A-B8B8-C944E8A177F9}"/>
                </a:ext>
              </a:extLst>
            </p:cNvPr>
            <p:cNvSpPr/>
            <p:nvPr/>
          </p:nvSpPr>
          <p:spPr>
            <a:xfrm>
              <a:off x="611421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426CF-CC3F-4893-AC30-EE22E6AB92F7}"/>
                </a:ext>
              </a:extLst>
            </p:cNvPr>
            <p:cNvSpPr/>
            <p:nvPr/>
          </p:nvSpPr>
          <p:spPr>
            <a:xfrm>
              <a:off x="664678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4237B9-1D18-4025-8931-D01B542129BD}"/>
                </a:ext>
              </a:extLst>
            </p:cNvPr>
            <p:cNvSpPr/>
            <p:nvPr/>
          </p:nvSpPr>
          <p:spPr>
            <a:xfrm>
              <a:off x="7179353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7AF043-BEDC-495E-92BF-42D9B0EC3AA6}"/>
                </a:ext>
              </a:extLst>
            </p:cNvPr>
            <p:cNvSpPr/>
            <p:nvPr/>
          </p:nvSpPr>
          <p:spPr>
            <a:xfrm>
              <a:off x="771192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7ED974-174C-4307-98D4-D5ECD09D02F5}"/>
                </a:ext>
              </a:extLst>
            </p:cNvPr>
            <p:cNvSpPr/>
            <p:nvPr/>
          </p:nvSpPr>
          <p:spPr>
            <a:xfrm>
              <a:off x="824448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527B859-C11A-4E99-B920-E10B68BF1F77}"/>
                </a:ext>
              </a:extLst>
            </p:cNvPr>
            <p:cNvSpPr/>
            <p:nvPr/>
          </p:nvSpPr>
          <p:spPr>
            <a:xfrm>
              <a:off x="877705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740830B-2F94-4EB1-98BD-4626998BF63E}"/>
                </a:ext>
              </a:extLst>
            </p:cNvPr>
            <p:cNvSpPr/>
            <p:nvPr/>
          </p:nvSpPr>
          <p:spPr>
            <a:xfrm>
              <a:off x="9309623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DA61AD3-51E1-4F3A-B7CC-56C3AE6D27FA}"/>
                </a:ext>
              </a:extLst>
            </p:cNvPr>
            <p:cNvSpPr/>
            <p:nvPr/>
          </p:nvSpPr>
          <p:spPr>
            <a:xfrm>
              <a:off x="984219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D3089-D298-49A5-9177-64A12E2AFB04}"/>
                </a:ext>
              </a:extLst>
            </p:cNvPr>
            <p:cNvSpPr/>
            <p:nvPr/>
          </p:nvSpPr>
          <p:spPr>
            <a:xfrm>
              <a:off x="1037475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5BF7BB-D424-4E5A-AB6C-E520EEA34B40}"/>
                </a:ext>
              </a:extLst>
            </p:cNvPr>
            <p:cNvSpPr/>
            <p:nvPr/>
          </p:nvSpPr>
          <p:spPr>
            <a:xfrm>
              <a:off x="1090732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78F53B0-DA5F-4FC7-997D-341AC18B72B7}"/>
                </a:ext>
              </a:extLst>
            </p:cNvPr>
            <p:cNvSpPr/>
            <p:nvPr/>
          </p:nvSpPr>
          <p:spPr>
            <a:xfrm>
              <a:off x="11439886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5FE347A-19D2-47DC-8F0E-9A0033C0D0D5}"/>
                </a:ext>
              </a:extLst>
            </p:cNvPr>
            <p:cNvGrpSpPr/>
            <p:nvPr/>
          </p:nvGrpSpPr>
          <p:grpSpPr>
            <a:xfrm>
              <a:off x="5581650" y="3257782"/>
              <a:ext cx="6386291" cy="694015"/>
              <a:chOff x="1615353" y="4673255"/>
              <a:chExt cx="4373521" cy="47528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0AEAED2-B9C5-44AE-B9F9-D51CE24481E8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6ADA70-ADED-4111-A4CB-0284D3EA8201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FEA2D79-6322-4456-BD7D-7F273BBC66F4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AFEEDD2-6F57-4C38-B022-62DAAA18DED4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928291C-640A-4723-B3B1-7D2FBCF6D0FB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2338482-A1B7-4D9A-8661-F761BEE40D36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B00F1C9-A04B-4162-81B5-ACA8C7FFE9CF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EEA5E72-1102-44A4-8210-D30A1E27328B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BBC9E86-5FB0-41E7-8F17-4F108AABC189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2009B12-3833-4879-91CC-048C3DCBD06D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C37C7CF-E6B6-4900-B4D4-9DDEA95A33F6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0193434-2655-413A-AE38-FD53A0F0A404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2F98678-E6E2-48BF-BD24-A640D50C7BDF}"/>
                </a:ext>
              </a:extLst>
            </p:cNvPr>
            <p:cNvSpPr/>
            <p:nvPr/>
          </p:nvSpPr>
          <p:spPr>
            <a:xfrm>
              <a:off x="558165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191D4F-25F2-48FC-A8C1-B614755926D3}"/>
                </a:ext>
              </a:extLst>
            </p:cNvPr>
            <p:cNvSpPr/>
            <p:nvPr/>
          </p:nvSpPr>
          <p:spPr>
            <a:xfrm>
              <a:off x="611421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8337CD-95E1-4E0D-AA27-1F343FE8EA1F}"/>
                </a:ext>
              </a:extLst>
            </p:cNvPr>
            <p:cNvSpPr/>
            <p:nvPr/>
          </p:nvSpPr>
          <p:spPr>
            <a:xfrm>
              <a:off x="664678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D70CA7-A1C6-43F4-B142-842D871BA074}"/>
                </a:ext>
              </a:extLst>
            </p:cNvPr>
            <p:cNvSpPr/>
            <p:nvPr/>
          </p:nvSpPr>
          <p:spPr>
            <a:xfrm>
              <a:off x="7179353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9129CC-5F87-45F6-8180-0D80056E7617}"/>
                </a:ext>
              </a:extLst>
            </p:cNvPr>
            <p:cNvSpPr/>
            <p:nvPr/>
          </p:nvSpPr>
          <p:spPr>
            <a:xfrm>
              <a:off x="771192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94E1C20-3AC6-4AFB-B139-88D36E523125}"/>
                </a:ext>
              </a:extLst>
            </p:cNvPr>
            <p:cNvSpPr/>
            <p:nvPr/>
          </p:nvSpPr>
          <p:spPr>
            <a:xfrm>
              <a:off x="824448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E98ECA3-56D5-4C1B-8F35-F3E70CA4F200}"/>
                </a:ext>
              </a:extLst>
            </p:cNvPr>
            <p:cNvSpPr/>
            <p:nvPr/>
          </p:nvSpPr>
          <p:spPr>
            <a:xfrm>
              <a:off x="877705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2FCBB97-6BCB-4FCD-8BCC-6A48790D8A16}"/>
                </a:ext>
              </a:extLst>
            </p:cNvPr>
            <p:cNvSpPr/>
            <p:nvPr/>
          </p:nvSpPr>
          <p:spPr>
            <a:xfrm>
              <a:off x="9309623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350031-D3F3-42B1-93AB-8129E778B0E3}"/>
                </a:ext>
              </a:extLst>
            </p:cNvPr>
            <p:cNvSpPr/>
            <p:nvPr/>
          </p:nvSpPr>
          <p:spPr>
            <a:xfrm>
              <a:off x="984219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7C2FF07-5C97-48FA-81E5-6F80B728AEA7}"/>
                </a:ext>
              </a:extLst>
            </p:cNvPr>
            <p:cNvSpPr/>
            <p:nvPr/>
          </p:nvSpPr>
          <p:spPr>
            <a:xfrm>
              <a:off x="1037475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01F67FE-AE54-4FC7-8CE2-274A72D47AE6}"/>
                </a:ext>
              </a:extLst>
            </p:cNvPr>
            <p:cNvSpPr/>
            <p:nvPr/>
          </p:nvSpPr>
          <p:spPr>
            <a:xfrm>
              <a:off x="1090732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07625B8-D683-415E-9366-487D6C6D0677}"/>
                </a:ext>
              </a:extLst>
            </p:cNvPr>
            <p:cNvSpPr/>
            <p:nvPr/>
          </p:nvSpPr>
          <p:spPr>
            <a:xfrm>
              <a:off x="11439886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8967879-F56E-4BE7-9D5C-550F6A51D5BF}"/>
                </a:ext>
              </a:extLst>
            </p:cNvPr>
            <p:cNvGrpSpPr/>
            <p:nvPr/>
          </p:nvGrpSpPr>
          <p:grpSpPr>
            <a:xfrm>
              <a:off x="5581650" y="4645812"/>
              <a:ext cx="6386291" cy="694015"/>
              <a:chOff x="1615353" y="4673255"/>
              <a:chExt cx="4373521" cy="47528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627BB43-44DE-4416-AE10-2C01AAB6775E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7EE2F2D-3CB2-4EEF-A68F-AA30329480E1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54D9E45-12FE-408A-9310-41B2FE071DB1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FBDCB1C-306E-4AE5-9649-3B0461B2A79E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4D7054B-FE0A-4E3B-A709-D4FBAAFC5566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3C9D660-B711-4DA5-9F0D-B260A62A0AE1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5947C2A-655D-4589-BE05-834830129B26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5FDE54-D2C5-4F6C-8B2D-5F1CB8A85E19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E583186-4504-47E1-8955-ADE2D8B6BED8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39DC44E-2AB2-4B48-8F77-88AD5F64525B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30C9FCA-B1CE-40F8-BA94-2CE846CA1A25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4B4F2DC-8DA8-4E96-A2BA-01490DC4C9F0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995F48B-9C1C-43F6-9BD6-5D83729470A7}"/>
                </a:ext>
              </a:extLst>
            </p:cNvPr>
            <p:cNvSpPr/>
            <p:nvPr/>
          </p:nvSpPr>
          <p:spPr>
            <a:xfrm>
              <a:off x="558165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090CA9B-C211-4784-BB92-D92E62A8559F}"/>
                </a:ext>
              </a:extLst>
            </p:cNvPr>
            <p:cNvSpPr/>
            <p:nvPr/>
          </p:nvSpPr>
          <p:spPr>
            <a:xfrm>
              <a:off x="611421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418ACCC-F815-4559-8A2D-A76C31FFE0AA}"/>
                </a:ext>
              </a:extLst>
            </p:cNvPr>
            <p:cNvSpPr/>
            <p:nvPr/>
          </p:nvSpPr>
          <p:spPr>
            <a:xfrm>
              <a:off x="664678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67D600-5BA1-4194-9CAD-401FEE4D8A66}"/>
                </a:ext>
              </a:extLst>
            </p:cNvPr>
            <p:cNvSpPr/>
            <p:nvPr/>
          </p:nvSpPr>
          <p:spPr>
            <a:xfrm>
              <a:off x="7179353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B2A90B4-37CF-4E01-88CF-69CDB01BB3BD}"/>
                </a:ext>
              </a:extLst>
            </p:cNvPr>
            <p:cNvSpPr/>
            <p:nvPr/>
          </p:nvSpPr>
          <p:spPr>
            <a:xfrm>
              <a:off x="771192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B26ACD-B915-4E09-AC52-5714FC38EDB9}"/>
                </a:ext>
              </a:extLst>
            </p:cNvPr>
            <p:cNvSpPr/>
            <p:nvPr/>
          </p:nvSpPr>
          <p:spPr>
            <a:xfrm>
              <a:off x="824448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9B84C02-95D4-40EF-8961-00751C75BC7E}"/>
                </a:ext>
              </a:extLst>
            </p:cNvPr>
            <p:cNvSpPr/>
            <p:nvPr/>
          </p:nvSpPr>
          <p:spPr>
            <a:xfrm>
              <a:off x="877705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68283F1-40A8-4397-9331-0254F089F7F1}"/>
                </a:ext>
              </a:extLst>
            </p:cNvPr>
            <p:cNvSpPr/>
            <p:nvPr/>
          </p:nvSpPr>
          <p:spPr>
            <a:xfrm>
              <a:off x="9309623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B6007D3-CA62-4586-A18F-5EECE12D0265}"/>
                </a:ext>
              </a:extLst>
            </p:cNvPr>
            <p:cNvSpPr/>
            <p:nvPr/>
          </p:nvSpPr>
          <p:spPr>
            <a:xfrm>
              <a:off x="984219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C0E1DF3-D05B-4D56-B351-5E777E8DCACA}"/>
                </a:ext>
              </a:extLst>
            </p:cNvPr>
            <p:cNvSpPr/>
            <p:nvPr/>
          </p:nvSpPr>
          <p:spPr>
            <a:xfrm>
              <a:off x="1037475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A220236-E13E-40E4-8667-03C4CB6ECDB6}"/>
                </a:ext>
              </a:extLst>
            </p:cNvPr>
            <p:cNvSpPr/>
            <p:nvPr/>
          </p:nvSpPr>
          <p:spPr>
            <a:xfrm>
              <a:off x="1090732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65C40F9-9554-49C1-8DA9-1B96E3986C77}"/>
                </a:ext>
              </a:extLst>
            </p:cNvPr>
            <p:cNvSpPr/>
            <p:nvPr/>
          </p:nvSpPr>
          <p:spPr>
            <a:xfrm>
              <a:off x="11439886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F5C5559-84CE-47C3-9C45-C48D811FE79A}"/>
                </a:ext>
              </a:extLst>
            </p:cNvPr>
            <p:cNvGrpSpPr/>
            <p:nvPr/>
          </p:nvGrpSpPr>
          <p:grpSpPr>
            <a:xfrm>
              <a:off x="5581650" y="6033328"/>
              <a:ext cx="6386291" cy="694521"/>
              <a:chOff x="1615353" y="4672908"/>
              <a:chExt cx="4373521" cy="47562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9978BB0-8A60-4D4E-9FD0-595969D5F292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B3E14FE-23C1-4F08-8C3C-7230E5453E84}"/>
                  </a:ext>
                </a:extLst>
              </p:cNvPr>
              <p:cNvSpPr/>
              <p:nvPr/>
            </p:nvSpPr>
            <p:spPr>
              <a:xfrm>
                <a:off x="1980071" y="4672908"/>
                <a:ext cx="361628" cy="47562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Cat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BF1C4F7-8A69-49FB-8156-02BF6820E98C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Dog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9B6D5E3-1B69-4887-9C74-0B2FB9C9EC1F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Pig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6246AD4-1CD6-4E17-A217-1E312D7EFC72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Hen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7200449-7EC6-4AF9-B08C-829D5BD39617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Rat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07C1CD5-9AB0-4D19-8EB4-D615C84EA3F2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47CD48D-F90C-47E8-9E97-6930F2C9D416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23D17E-5FD1-42AA-9C1A-B3EE86FE1041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4189665-240B-41C3-9C05-2C997F21F681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7F0105D-88A4-46CD-AAD4-D1C00B2D7931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9080981-E13B-4127-9A02-860C2B972B95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</p:grpSp>
      </p:grpSp>
      <p:pic>
        <p:nvPicPr>
          <p:cNvPr id="108" name="Picture 107">
            <a:extLst>
              <a:ext uri="{FF2B5EF4-FFF2-40B4-BE49-F238E27FC236}">
                <a16:creationId xmlns:a16="http://schemas.microsoft.com/office/drawing/2014/main" id="{E2D24FE8-E1F6-4280-9BF1-4E6D1386A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35" y="3598300"/>
            <a:ext cx="2937136" cy="312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8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1CCA-1C68-49C6-ADF3-E780A8BE9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8569"/>
          </a:xfrm>
        </p:spPr>
        <p:txBody>
          <a:bodyPr>
            <a:normAutofit fontScale="90000"/>
          </a:bodyPr>
          <a:lstStyle/>
          <a:p>
            <a:r>
              <a:rPr lang="en-US" dirty="0"/>
              <a:t>Ship Transfer Test Cases</a:t>
            </a:r>
          </a:p>
        </p:txBody>
      </p:sp>
    </p:spTree>
    <p:extLst>
      <p:ext uri="{BB962C8B-B14F-4D97-AF65-F5344CB8AC3E}">
        <p14:creationId xmlns:p14="http://schemas.microsoft.com/office/powerpoint/2010/main" val="43050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348-E3E2-4B46-AEC2-D1FD636D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5" y="0"/>
            <a:ext cx="10515600" cy="600765"/>
          </a:xfrm>
        </p:spPr>
        <p:txBody>
          <a:bodyPr>
            <a:normAutofit fontScale="90000"/>
          </a:bodyPr>
          <a:lstStyle/>
          <a:p>
            <a:r>
              <a:rPr lang="en-US" dirty="0"/>
              <a:t>Case 1: Unload only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5EB2336-8CEF-48F6-BFC2-F343002F5DE0}"/>
              </a:ext>
            </a:extLst>
          </p:cNvPr>
          <p:cNvGrpSpPr/>
          <p:nvPr/>
        </p:nvGrpSpPr>
        <p:grpSpPr>
          <a:xfrm>
            <a:off x="8270843" y="3513667"/>
            <a:ext cx="3697098" cy="3214182"/>
            <a:chOff x="5581650" y="1175737"/>
            <a:chExt cx="6386291" cy="55521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411263-C539-47F3-BF10-851DD51B7B1F}"/>
                </a:ext>
              </a:extLst>
            </p:cNvPr>
            <p:cNvSpPr/>
            <p:nvPr/>
          </p:nvSpPr>
          <p:spPr>
            <a:xfrm>
              <a:off x="558165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BDBCA4-55A3-4330-AC6C-D04C1BB87263}"/>
                </a:ext>
              </a:extLst>
            </p:cNvPr>
            <p:cNvSpPr/>
            <p:nvPr/>
          </p:nvSpPr>
          <p:spPr>
            <a:xfrm>
              <a:off x="611421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77085F-8B3F-46E9-BF5E-AF6EE7EFD080}"/>
                </a:ext>
              </a:extLst>
            </p:cNvPr>
            <p:cNvSpPr/>
            <p:nvPr/>
          </p:nvSpPr>
          <p:spPr>
            <a:xfrm>
              <a:off x="664678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A2C9C5-AA0C-4D07-A13B-ABAB228A18EB}"/>
                </a:ext>
              </a:extLst>
            </p:cNvPr>
            <p:cNvSpPr/>
            <p:nvPr/>
          </p:nvSpPr>
          <p:spPr>
            <a:xfrm>
              <a:off x="7179353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9159CC-A940-447F-9832-AF1C622DBBF5}"/>
                </a:ext>
              </a:extLst>
            </p:cNvPr>
            <p:cNvSpPr/>
            <p:nvPr/>
          </p:nvSpPr>
          <p:spPr>
            <a:xfrm>
              <a:off x="771192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4B7709-7BDD-4403-BCFC-0661A822E62E}"/>
                </a:ext>
              </a:extLst>
            </p:cNvPr>
            <p:cNvSpPr/>
            <p:nvPr/>
          </p:nvSpPr>
          <p:spPr>
            <a:xfrm>
              <a:off x="824448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306E81-459F-4BBF-97E3-3A867957371F}"/>
                </a:ext>
              </a:extLst>
            </p:cNvPr>
            <p:cNvSpPr/>
            <p:nvPr/>
          </p:nvSpPr>
          <p:spPr>
            <a:xfrm>
              <a:off x="877705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23374F-CD00-4A2A-B731-0BA0AB7F5E67}"/>
                </a:ext>
              </a:extLst>
            </p:cNvPr>
            <p:cNvSpPr/>
            <p:nvPr/>
          </p:nvSpPr>
          <p:spPr>
            <a:xfrm>
              <a:off x="9309623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3A699A-3B89-41ED-ACC6-11ACD0F0168A}"/>
                </a:ext>
              </a:extLst>
            </p:cNvPr>
            <p:cNvSpPr/>
            <p:nvPr/>
          </p:nvSpPr>
          <p:spPr>
            <a:xfrm>
              <a:off x="984219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CFAA9-3402-44DB-90AA-2766E1B30198}"/>
                </a:ext>
              </a:extLst>
            </p:cNvPr>
            <p:cNvSpPr/>
            <p:nvPr/>
          </p:nvSpPr>
          <p:spPr>
            <a:xfrm>
              <a:off x="1037475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83F0F-352F-42D0-AFD7-607F2C7FC92D}"/>
                </a:ext>
              </a:extLst>
            </p:cNvPr>
            <p:cNvSpPr/>
            <p:nvPr/>
          </p:nvSpPr>
          <p:spPr>
            <a:xfrm>
              <a:off x="1090732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087628-DD26-49E0-B25B-8680AFE54CA2}"/>
                </a:ext>
              </a:extLst>
            </p:cNvPr>
            <p:cNvSpPr/>
            <p:nvPr/>
          </p:nvSpPr>
          <p:spPr>
            <a:xfrm>
              <a:off x="11439886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41E504-6F3D-400B-B32F-687FF5D4BDF4}"/>
                </a:ext>
              </a:extLst>
            </p:cNvPr>
            <p:cNvGrpSpPr/>
            <p:nvPr/>
          </p:nvGrpSpPr>
          <p:grpSpPr>
            <a:xfrm>
              <a:off x="5581650" y="1869752"/>
              <a:ext cx="6386291" cy="694015"/>
              <a:chOff x="1615353" y="4673255"/>
              <a:chExt cx="4373521" cy="47528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87BE47-6455-4F23-9EAB-11CE4AA744EE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5D5EE11-7143-47AF-A0D9-D1569E6CD143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0861BA-F214-4987-BCD6-EAB6D216D56C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14132A-0FEA-4B37-B164-77EA7F042778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D5FF306-4707-40D7-976B-320C3D81DA2C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11CEFD-9D82-4787-BD68-AD3CAF7719B2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EB22B42-432F-4835-A9B1-2A0E6E25F759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EC02F97-BF6A-4469-9D5E-19F75A04EE6D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2EEEA7-452E-46AC-BD61-BA1F3259F4D1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43B056B-449E-46A7-9981-D825D3BE65BF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AC08601-5005-41E5-A8D4-13151A56E8EA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3B9BF8-EADF-49D2-9A02-890B5A00A6B3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619A13-2E12-405F-9B2D-A9F9901A5F1F}"/>
                </a:ext>
              </a:extLst>
            </p:cNvPr>
            <p:cNvSpPr/>
            <p:nvPr/>
          </p:nvSpPr>
          <p:spPr>
            <a:xfrm>
              <a:off x="558165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33EF0B-9419-4B4A-B8B8-C944E8A177F9}"/>
                </a:ext>
              </a:extLst>
            </p:cNvPr>
            <p:cNvSpPr/>
            <p:nvPr/>
          </p:nvSpPr>
          <p:spPr>
            <a:xfrm>
              <a:off x="611421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426CF-CC3F-4893-AC30-EE22E6AB92F7}"/>
                </a:ext>
              </a:extLst>
            </p:cNvPr>
            <p:cNvSpPr/>
            <p:nvPr/>
          </p:nvSpPr>
          <p:spPr>
            <a:xfrm>
              <a:off x="664678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4237B9-1D18-4025-8931-D01B542129BD}"/>
                </a:ext>
              </a:extLst>
            </p:cNvPr>
            <p:cNvSpPr/>
            <p:nvPr/>
          </p:nvSpPr>
          <p:spPr>
            <a:xfrm>
              <a:off x="7179353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7AF043-BEDC-495E-92BF-42D9B0EC3AA6}"/>
                </a:ext>
              </a:extLst>
            </p:cNvPr>
            <p:cNvSpPr/>
            <p:nvPr/>
          </p:nvSpPr>
          <p:spPr>
            <a:xfrm>
              <a:off x="771192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7ED974-174C-4307-98D4-D5ECD09D02F5}"/>
                </a:ext>
              </a:extLst>
            </p:cNvPr>
            <p:cNvSpPr/>
            <p:nvPr/>
          </p:nvSpPr>
          <p:spPr>
            <a:xfrm>
              <a:off x="824448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527B859-C11A-4E99-B920-E10B68BF1F77}"/>
                </a:ext>
              </a:extLst>
            </p:cNvPr>
            <p:cNvSpPr/>
            <p:nvPr/>
          </p:nvSpPr>
          <p:spPr>
            <a:xfrm>
              <a:off x="877705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740830B-2F94-4EB1-98BD-4626998BF63E}"/>
                </a:ext>
              </a:extLst>
            </p:cNvPr>
            <p:cNvSpPr/>
            <p:nvPr/>
          </p:nvSpPr>
          <p:spPr>
            <a:xfrm>
              <a:off x="9309623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DA61AD3-51E1-4F3A-B7CC-56C3AE6D27FA}"/>
                </a:ext>
              </a:extLst>
            </p:cNvPr>
            <p:cNvSpPr/>
            <p:nvPr/>
          </p:nvSpPr>
          <p:spPr>
            <a:xfrm>
              <a:off x="984219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D3089-D298-49A5-9177-64A12E2AFB04}"/>
                </a:ext>
              </a:extLst>
            </p:cNvPr>
            <p:cNvSpPr/>
            <p:nvPr/>
          </p:nvSpPr>
          <p:spPr>
            <a:xfrm>
              <a:off x="1037475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5BF7BB-D424-4E5A-AB6C-E520EEA34B40}"/>
                </a:ext>
              </a:extLst>
            </p:cNvPr>
            <p:cNvSpPr/>
            <p:nvPr/>
          </p:nvSpPr>
          <p:spPr>
            <a:xfrm>
              <a:off x="1090732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78F53B0-DA5F-4FC7-997D-341AC18B72B7}"/>
                </a:ext>
              </a:extLst>
            </p:cNvPr>
            <p:cNvSpPr/>
            <p:nvPr/>
          </p:nvSpPr>
          <p:spPr>
            <a:xfrm>
              <a:off x="11439886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5FE347A-19D2-47DC-8F0E-9A0033C0D0D5}"/>
                </a:ext>
              </a:extLst>
            </p:cNvPr>
            <p:cNvGrpSpPr/>
            <p:nvPr/>
          </p:nvGrpSpPr>
          <p:grpSpPr>
            <a:xfrm>
              <a:off x="5581650" y="3257782"/>
              <a:ext cx="6386291" cy="694015"/>
              <a:chOff x="1615353" y="4673255"/>
              <a:chExt cx="4373521" cy="47528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0AEAED2-B9C5-44AE-B9F9-D51CE24481E8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6ADA70-ADED-4111-A4CB-0284D3EA8201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FEA2D79-6322-4456-BD7D-7F273BBC66F4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AFEEDD2-6F57-4C38-B022-62DAAA18DED4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928291C-640A-4723-B3B1-7D2FBCF6D0FB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2338482-A1B7-4D9A-8661-F761BEE40D36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B00F1C9-A04B-4162-81B5-ACA8C7FFE9CF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EEA5E72-1102-44A4-8210-D30A1E27328B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BBC9E86-5FB0-41E7-8F17-4F108AABC189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2009B12-3833-4879-91CC-048C3DCBD06D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C37C7CF-E6B6-4900-B4D4-9DDEA95A33F6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0193434-2655-413A-AE38-FD53A0F0A404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2F98678-E6E2-48BF-BD24-A640D50C7BDF}"/>
                </a:ext>
              </a:extLst>
            </p:cNvPr>
            <p:cNvSpPr/>
            <p:nvPr/>
          </p:nvSpPr>
          <p:spPr>
            <a:xfrm>
              <a:off x="558165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191D4F-25F2-48FC-A8C1-B614755926D3}"/>
                </a:ext>
              </a:extLst>
            </p:cNvPr>
            <p:cNvSpPr/>
            <p:nvPr/>
          </p:nvSpPr>
          <p:spPr>
            <a:xfrm>
              <a:off x="611421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8337CD-95E1-4E0D-AA27-1F343FE8EA1F}"/>
                </a:ext>
              </a:extLst>
            </p:cNvPr>
            <p:cNvSpPr/>
            <p:nvPr/>
          </p:nvSpPr>
          <p:spPr>
            <a:xfrm>
              <a:off x="664678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D70CA7-A1C6-43F4-B142-842D871BA074}"/>
                </a:ext>
              </a:extLst>
            </p:cNvPr>
            <p:cNvSpPr/>
            <p:nvPr/>
          </p:nvSpPr>
          <p:spPr>
            <a:xfrm>
              <a:off x="7179353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9129CC-5F87-45F6-8180-0D80056E7617}"/>
                </a:ext>
              </a:extLst>
            </p:cNvPr>
            <p:cNvSpPr/>
            <p:nvPr/>
          </p:nvSpPr>
          <p:spPr>
            <a:xfrm>
              <a:off x="771192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94E1C20-3AC6-4AFB-B139-88D36E523125}"/>
                </a:ext>
              </a:extLst>
            </p:cNvPr>
            <p:cNvSpPr/>
            <p:nvPr/>
          </p:nvSpPr>
          <p:spPr>
            <a:xfrm>
              <a:off x="824448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E98ECA3-56D5-4C1B-8F35-F3E70CA4F200}"/>
                </a:ext>
              </a:extLst>
            </p:cNvPr>
            <p:cNvSpPr/>
            <p:nvPr/>
          </p:nvSpPr>
          <p:spPr>
            <a:xfrm>
              <a:off x="877705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2FCBB97-6BCB-4FCD-8BCC-6A48790D8A16}"/>
                </a:ext>
              </a:extLst>
            </p:cNvPr>
            <p:cNvSpPr/>
            <p:nvPr/>
          </p:nvSpPr>
          <p:spPr>
            <a:xfrm>
              <a:off x="9309623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350031-D3F3-42B1-93AB-8129E778B0E3}"/>
                </a:ext>
              </a:extLst>
            </p:cNvPr>
            <p:cNvSpPr/>
            <p:nvPr/>
          </p:nvSpPr>
          <p:spPr>
            <a:xfrm>
              <a:off x="984219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7C2FF07-5C97-48FA-81E5-6F80B728AEA7}"/>
                </a:ext>
              </a:extLst>
            </p:cNvPr>
            <p:cNvSpPr/>
            <p:nvPr/>
          </p:nvSpPr>
          <p:spPr>
            <a:xfrm>
              <a:off x="1037475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01F67FE-AE54-4FC7-8CE2-274A72D47AE6}"/>
                </a:ext>
              </a:extLst>
            </p:cNvPr>
            <p:cNvSpPr/>
            <p:nvPr/>
          </p:nvSpPr>
          <p:spPr>
            <a:xfrm>
              <a:off x="1090732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07625B8-D683-415E-9366-487D6C6D0677}"/>
                </a:ext>
              </a:extLst>
            </p:cNvPr>
            <p:cNvSpPr/>
            <p:nvPr/>
          </p:nvSpPr>
          <p:spPr>
            <a:xfrm>
              <a:off x="11439886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8967879-F56E-4BE7-9D5C-550F6A51D5BF}"/>
                </a:ext>
              </a:extLst>
            </p:cNvPr>
            <p:cNvGrpSpPr/>
            <p:nvPr/>
          </p:nvGrpSpPr>
          <p:grpSpPr>
            <a:xfrm>
              <a:off x="5581650" y="4645812"/>
              <a:ext cx="6386291" cy="694015"/>
              <a:chOff x="1615353" y="4673255"/>
              <a:chExt cx="4373521" cy="47528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627BB43-44DE-4416-AE10-2C01AAB6775E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7EE2F2D-3CB2-4EEF-A68F-AA30329480E1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54D9E45-12FE-408A-9310-41B2FE071DB1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FBDCB1C-306E-4AE5-9649-3B0461B2A79E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4D7054B-FE0A-4E3B-A709-D4FBAAFC5566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3C9D660-B711-4DA5-9F0D-B260A62A0AE1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5947C2A-655D-4589-BE05-834830129B26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5FDE54-D2C5-4F6C-8B2D-5F1CB8A85E19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E583186-4504-47E1-8955-ADE2D8B6BED8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39DC44E-2AB2-4B48-8F77-88AD5F64525B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30C9FCA-B1CE-40F8-BA94-2CE846CA1A25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4B4F2DC-8DA8-4E96-A2BA-01490DC4C9F0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995F48B-9C1C-43F6-9BD6-5D83729470A7}"/>
                </a:ext>
              </a:extLst>
            </p:cNvPr>
            <p:cNvSpPr/>
            <p:nvPr/>
          </p:nvSpPr>
          <p:spPr>
            <a:xfrm>
              <a:off x="558165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090CA9B-C211-4784-BB92-D92E62A8559F}"/>
                </a:ext>
              </a:extLst>
            </p:cNvPr>
            <p:cNvSpPr/>
            <p:nvPr/>
          </p:nvSpPr>
          <p:spPr>
            <a:xfrm>
              <a:off x="611421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418ACCC-F815-4559-8A2D-A76C31FFE0AA}"/>
                </a:ext>
              </a:extLst>
            </p:cNvPr>
            <p:cNvSpPr/>
            <p:nvPr/>
          </p:nvSpPr>
          <p:spPr>
            <a:xfrm>
              <a:off x="664678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67D600-5BA1-4194-9CAD-401FEE4D8A66}"/>
                </a:ext>
              </a:extLst>
            </p:cNvPr>
            <p:cNvSpPr/>
            <p:nvPr/>
          </p:nvSpPr>
          <p:spPr>
            <a:xfrm>
              <a:off x="7179353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B2A90B4-37CF-4E01-88CF-69CDB01BB3BD}"/>
                </a:ext>
              </a:extLst>
            </p:cNvPr>
            <p:cNvSpPr/>
            <p:nvPr/>
          </p:nvSpPr>
          <p:spPr>
            <a:xfrm>
              <a:off x="771192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B26ACD-B915-4E09-AC52-5714FC38EDB9}"/>
                </a:ext>
              </a:extLst>
            </p:cNvPr>
            <p:cNvSpPr/>
            <p:nvPr/>
          </p:nvSpPr>
          <p:spPr>
            <a:xfrm>
              <a:off x="824448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9B84C02-95D4-40EF-8961-00751C75BC7E}"/>
                </a:ext>
              </a:extLst>
            </p:cNvPr>
            <p:cNvSpPr/>
            <p:nvPr/>
          </p:nvSpPr>
          <p:spPr>
            <a:xfrm>
              <a:off x="877705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68283F1-40A8-4397-9331-0254F089F7F1}"/>
                </a:ext>
              </a:extLst>
            </p:cNvPr>
            <p:cNvSpPr/>
            <p:nvPr/>
          </p:nvSpPr>
          <p:spPr>
            <a:xfrm>
              <a:off x="9309623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B6007D3-CA62-4586-A18F-5EECE12D0265}"/>
                </a:ext>
              </a:extLst>
            </p:cNvPr>
            <p:cNvSpPr/>
            <p:nvPr/>
          </p:nvSpPr>
          <p:spPr>
            <a:xfrm>
              <a:off x="984219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C0E1DF3-D05B-4D56-B351-5E777E8DCACA}"/>
                </a:ext>
              </a:extLst>
            </p:cNvPr>
            <p:cNvSpPr/>
            <p:nvPr/>
          </p:nvSpPr>
          <p:spPr>
            <a:xfrm>
              <a:off x="1037475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A220236-E13E-40E4-8667-03C4CB6ECDB6}"/>
                </a:ext>
              </a:extLst>
            </p:cNvPr>
            <p:cNvSpPr/>
            <p:nvPr/>
          </p:nvSpPr>
          <p:spPr>
            <a:xfrm>
              <a:off x="1090732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65C40F9-9554-49C1-8DA9-1B96E3986C77}"/>
                </a:ext>
              </a:extLst>
            </p:cNvPr>
            <p:cNvSpPr/>
            <p:nvPr/>
          </p:nvSpPr>
          <p:spPr>
            <a:xfrm>
              <a:off x="11439886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F5C5559-84CE-47C3-9C45-C48D811FE79A}"/>
                </a:ext>
              </a:extLst>
            </p:cNvPr>
            <p:cNvGrpSpPr/>
            <p:nvPr/>
          </p:nvGrpSpPr>
          <p:grpSpPr>
            <a:xfrm>
              <a:off x="5581650" y="6033328"/>
              <a:ext cx="6386291" cy="694521"/>
              <a:chOff x="1615353" y="4672908"/>
              <a:chExt cx="4373521" cy="47562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9978BB0-8A60-4D4E-9FD0-595969D5F292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B3E14FE-23C1-4F08-8C3C-7230E5453E84}"/>
                  </a:ext>
                </a:extLst>
              </p:cNvPr>
              <p:cNvSpPr/>
              <p:nvPr/>
            </p:nvSpPr>
            <p:spPr>
              <a:xfrm>
                <a:off x="1980071" y="4672908"/>
                <a:ext cx="361628" cy="47562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Cat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BF1C4F7-8A69-49FB-8156-02BF6820E98C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Dog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9B6D5E3-1B69-4887-9C74-0B2FB9C9EC1F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6246AD4-1CD6-4E17-A217-1E312D7EFC72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7200449-7EC6-4AF9-B08C-829D5BD39617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07C1CD5-9AB0-4D19-8EB4-D615C84EA3F2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47CD48D-F90C-47E8-9E97-6930F2C9D416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23D17E-5FD1-42AA-9C1A-B3EE86FE1041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4189665-240B-41C3-9C05-2C997F21F681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7F0105D-88A4-46CD-AAD4-D1C00B2D7931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9080981-E13B-4127-9A02-860C2B972B95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</p:grpSp>
      </p:grpSp>
      <p:pic>
        <p:nvPicPr>
          <p:cNvPr id="106" name="Picture 105">
            <a:extLst>
              <a:ext uri="{FF2B5EF4-FFF2-40B4-BE49-F238E27FC236}">
                <a16:creationId xmlns:a16="http://schemas.microsoft.com/office/drawing/2014/main" id="{D5DD5D33-C616-41B3-B399-35818D96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5" y="3668684"/>
            <a:ext cx="3943418" cy="3113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7B8DB4-6C41-40DB-98EE-EEC47F0D61B2}"/>
              </a:ext>
            </a:extLst>
          </p:cNvPr>
          <p:cNvSpPr txBox="1"/>
          <p:nvPr/>
        </p:nvSpPr>
        <p:spPr>
          <a:xfrm>
            <a:off x="4314825" y="1733550"/>
            <a:ext cx="3600450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Please remove </a:t>
            </a:r>
            <a:r>
              <a:rPr lang="en-US" b="1" dirty="0">
                <a:latin typeface="Comic Sans MS" panose="030F0702030302020204" pitchFamily="66" charset="0"/>
              </a:rPr>
              <a:t>cat</a:t>
            </a:r>
            <a:r>
              <a:rPr lang="en-US" dirty="0">
                <a:latin typeface="Comic Sans MS" panose="030F0702030302020204" pitchFamily="66" charset="0"/>
              </a:rPr>
              <a:t>erpillar truck parts “Cat”, from ShipCase1.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330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Office Theme</vt:lpstr>
      <vt:lpstr>Sample Ship Cases</vt:lpstr>
      <vt:lpstr>Ship Balance Test Cases</vt:lpstr>
      <vt:lpstr>Case 1: Balance this ship</vt:lpstr>
      <vt:lpstr>Case 2: Balance this ship</vt:lpstr>
      <vt:lpstr>Case 3: Balance this ship</vt:lpstr>
      <vt:lpstr>Case 4: Balance this ship</vt:lpstr>
      <vt:lpstr>Case 5: Balance this ship</vt:lpstr>
      <vt:lpstr>Ship Transfer Test Cases</vt:lpstr>
      <vt:lpstr>Case 1: Unload only</vt:lpstr>
      <vt:lpstr>Case 2: Load only</vt:lpstr>
      <vt:lpstr>Case 3: Load and Unload (not necessarily in that order)</vt:lpstr>
      <vt:lpstr>Case 4: Load and Unload (not necessarily in that order)</vt:lpstr>
      <vt:lpstr>Case 5: Load and Unload (not necessarily in that order) With comment to log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Eamonn Keogh</dc:creator>
  <cp:lastModifiedBy>Eamonn Keogh</cp:lastModifiedBy>
  <cp:revision>7</cp:revision>
  <dcterms:created xsi:type="dcterms:W3CDTF">2022-02-08T18:29:28Z</dcterms:created>
  <dcterms:modified xsi:type="dcterms:W3CDTF">2023-02-26T23:46:11Z</dcterms:modified>
</cp:coreProperties>
</file>